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notesSlides/notesSlide2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3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4.xml" ContentType="application/vnd.openxmlformats-officedocument.presentationml.notesSlide+xml"/>
  <Override PartName="/ppt/comments/comment5.xml" ContentType="application/vnd.openxmlformats-officedocument.presentationml.comments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6.xml" ContentType="application/vnd.openxmlformats-officedocument.presentationml.comments+xml"/>
  <Override PartName="/ppt/notesSlides/notesSlide7.xml" ContentType="application/vnd.openxmlformats-officedocument.presentationml.notesSlide+xml"/>
  <Override PartName="/ppt/comments/comment7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6d4af4844a914ee6" Type="http://schemas.microsoft.com/office/2007/relationships/ui/extensibility" Target="customUI/customUI14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5" r:id="rId3"/>
  </p:sldMasterIdLst>
  <p:notesMasterIdLst>
    <p:notesMasterId r:id="rId24"/>
  </p:notesMasterIdLst>
  <p:sldIdLst>
    <p:sldId id="257" r:id="rId4"/>
    <p:sldId id="262" r:id="rId5"/>
    <p:sldId id="1176" r:id="rId6"/>
    <p:sldId id="1158" r:id="rId7"/>
    <p:sldId id="1179" r:id="rId8"/>
    <p:sldId id="1177" r:id="rId9"/>
    <p:sldId id="263" r:id="rId10"/>
    <p:sldId id="1163" r:id="rId11"/>
    <p:sldId id="1164" r:id="rId12"/>
    <p:sldId id="261" r:id="rId13"/>
    <p:sldId id="1180" r:id="rId14"/>
    <p:sldId id="1165" r:id="rId15"/>
    <p:sldId id="1174" r:id="rId16"/>
    <p:sldId id="1175" r:id="rId17"/>
    <p:sldId id="1167" r:id="rId18"/>
    <p:sldId id="1178" r:id="rId19"/>
    <p:sldId id="1166" r:id="rId20"/>
    <p:sldId id="1170" r:id="rId21"/>
    <p:sldId id="1172" r:id="rId22"/>
    <p:sldId id="117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ng Nguyễn" initials="TN" lastIdx="1" clrIdx="0">
    <p:extLst>
      <p:ext uri="{19B8F6BF-5375-455C-9EA6-DF929625EA0E}">
        <p15:presenceInfo xmlns:p15="http://schemas.microsoft.com/office/powerpoint/2012/main" userId="Trung Nguyễn" providerId="None"/>
      </p:ext>
    </p:extLst>
  </p:cmAuthor>
  <p:cmAuthor id="2" name="Nhung" initials="Nhung" lastIdx="2" clrIdx="1">
    <p:extLst>
      <p:ext uri="{19B8F6BF-5375-455C-9EA6-DF929625EA0E}">
        <p15:presenceInfo xmlns:p15="http://schemas.microsoft.com/office/powerpoint/2012/main" userId="Nhung" providerId="None"/>
      </p:ext>
    </p:extLst>
  </p:cmAuthor>
  <p:cmAuthor id="3" name="HP" initials="H" lastIdx="8" clrIdx="2">
    <p:extLst>
      <p:ext uri="{19B8F6BF-5375-455C-9EA6-DF929625EA0E}">
        <p15:presenceInfo xmlns:p15="http://schemas.microsoft.com/office/powerpoint/2012/main" userId="9bed288dc2eb2e0d" providerId="Windows Live"/>
      </p:ext>
    </p:extLst>
  </p:cmAuthor>
  <p:cmAuthor id="4" name="letranmanh8x@gmail.com" initials="l" lastIdx="7" clrIdx="3">
    <p:extLst>
      <p:ext uri="{19B8F6BF-5375-455C-9EA6-DF929625EA0E}">
        <p15:presenceInfo xmlns:p15="http://schemas.microsoft.com/office/powerpoint/2012/main" userId="letranmanh8x@gmail.co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A65"/>
    <a:srgbClr val="0000FF"/>
    <a:srgbClr val="FE0048"/>
    <a:srgbClr val="724030"/>
    <a:srgbClr val="2C2C2C"/>
    <a:srgbClr val="FCDFF8"/>
    <a:srgbClr val="25D8F9"/>
    <a:srgbClr val="00CEF9"/>
    <a:srgbClr val="00DFCC"/>
    <a:srgbClr val="07C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6" autoAdjust="0"/>
    <p:restoredTop sz="94660" autoAdjust="0"/>
  </p:normalViewPr>
  <p:slideViewPr>
    <p:cSldViewPr snapToGrid="0">
      <p:cViewPr varScale="1">
        <p:scale>
          <a:sx n="77" d="100"/>
          <a:sy n="77" d="100"/>
        </p:scale>
        <p:origin x="869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2-07-10T07:19:19.099" idx="5">
    <p:pos x="10" y="-743"/>
    <p:text>bổ sung thêm slide mục tiêu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22-07-11T20:19:00.126" idx="1">
    <p:pos x="10" y="10"/>
    <p:text>Phần năng lực cần ghi rõ hơn, đủ ý hơn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22-07-11T20:21:15.189" idx="2">
    <p:pos x="10" y="10"/>
    <p:text>Nên thêm 1 slide nữa ghi các hoạt động của bài: Mở đầu, hình thành kiến thức, Luyện tập, Vận dụng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22-07-11T20:24:13.270" idx="4">
    <p:pos x="10" y="10"/>
    <p:text>Thêm slide Hình thành kiến thức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22-07-11T20:31:16.467" idx="5">
    <p:pos x="10" y="10"/>
    <p:text>Bổ sung thời gian và đồng hồ tính giờ HS thực hành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22-07-11T20:32:11.771" idx="6">
    <p:pos x="10" y="10"/>
    <p:text>Bổ sung đồng hồ tính giờ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22-07-11T20:33:48.866" idx="7">
    <p:pos x="10" y="10"/>
    <p:text>Bổ sung tên của hoạt động III và sự chuẩn bị đồ dùng cho tiết sau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7F6EF2-9A05-443C-B1F0-FCEF70AA0582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76475-910F-406D-89C5-CEDC2BFD3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036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7BA07-1353-4272-83A0-43D7897D7A8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589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Chữ màu</a:t>
            </a:r>
            <a:r>
              <a:rPr lang="en-US" baseline="0"/>
              <a:t> đỏ sai so với SGK (cả word và PPT)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54934-FCBF-4660-8362-3D71B6304E5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131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字魂59号-创粗黑" panose="00000500000000000000" pitchFamily="2" charset="-122"/>
                <a:ea typeface="宋体" panose="02010600030101010101" pitchFamily="2" charset="-122"/>
              </a:rPr>
              <a:pPr/>
              <a:t>10</a:t>
            </a:fld>
            <a:endParaRPr lang="zh-CN" altLang="en-US" sz="1200" dirty="0"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82550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</a:t>
            </a:r>
            <a:r>
              <a:rPr lang="en-GB" sz="1200">
                <a:latin typeface="Arial" panose="020B0604020202020204" pitchFamily="34" charset="0"/>
                <a:cs typeface="Arial" panose="020B0604020202020204" pitchFamily="34" charset="0"/>
              </a:rPr>
              <a:t>START TIMER</a:t>
            </a:r>
            <a:r>
              <a:rPr lang="en-US" sz="1200" baseline="0">
                <a:latin typeface="+mn-lt"/>
                <a:cs typeface="+mn-cs"/>
              </a:rPr>
              <a:t> để bắt đầu tính giờ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76475-910F-406D-89C5-CEDC2BFD303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529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76475-910F-406D-89C5-CEDC2BFD303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201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</a:t>
            </a:r>
            <a:r>
              <a:rPr lang="en-GB" sz="1200">
                <a:latin typeface="Arial" panose="020B0604020202020204" pitchFamily="34" charset="0"/>
                <a:cs typeface="Arial" panose="020B0604020202020204" pitchFamily="34" charset="0"/>
              </a:rPr>
              <a:t>START TIMER</a:t>
            </a:r>
            <a:r>
              <a:rPr lang="en-US" sz="1200" baseline="0">
                <a:latin typeface="+mn-lt"/>
                <a:cs typeface="+mn-cs"/>
              </a:rPr>
              <a:t> để bắt đầu tính giờ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76475-910F-406D-89C5-CEDC2BFD303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590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GV giới</a:t>
            </a:r>
            <a:r>
              <a:rPr lang="en-US" baseline="0"/>
              <a:t> thiệu một số </a:t>
            </a:r>
            <a:r>
              <a:rPr lang="en-US" sz="1200" b="0">
                <a:latin typeface="Times New Roman" panose="02020603050405020304" pitchFamily="18" charset="0"/>
                <a:cs typeface="Calibri" panose="020F0502020204030204" pitchFamily="34" charset="0"/>
              </a:rPr>
              <a:t>thực đơn để bàn bằng bìa để</a:t>
            </a:r>
            <a:r>
              <a:rPr lang="en-US" sz="1200" b="0" baseline="0">
                <a:latin typeface="Times New Roman" panose="02020603050405020304" pitchFamily="18" charset="0"/>
                <a:cs typeface="Calibri" panose="020F0502020204030204" pitchFamily="34" charset="0"/>
              </a:rPr>
              <a:t> HS tham khảo</a:t>
            </a:r>
            <a:endParaRPr lang="en-US" sz="1200" b="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76475-910F-406D-89C5-CEDC2BFD303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937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60D74-E893-4C89-8AB6-6ABB07464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408692-9659-4CC9-A008-4193E7F34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13029-B389-4F72-9B67-758183A50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038CA-302A-4079-AD03-A97171003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E6CA0-3C4E-444B-B7A5-73384C866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8992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F3C40-DE10-4E12-A051-0564757FF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60606B-C4DB-4FC0-9E15-02BCF7E9B4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90871-85AA-451A-886B-54A317D54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3E90A-3586-4722-A65D-7C862A4DA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40CA1-4873-4E15-8D5F-765F058C5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564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8FE08B-C4CB-45A7-B952-75A0A46B01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4BCD1F-A53F-4A77-8ECC-A3A742EDC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8FDCC-ADD3-4C1E-96DD-A5C9B1047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DB11D-9841-4925-B7FC-485A79DF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ED16A-3529-49C4-BFE2-8EDF84088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489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536" y="-31141"/>
            <a:ext cx="1307157" cy="158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715"/>
      </p:ext>
    </p:extLst>
  </p:cSld>
  <p:clrMapOvr>
    <a:masterClrMapping/>
  </p:clrMapOvr>
  <p:transition spd="slow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5/31/2023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95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5/31/2023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9697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5/31/2023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7604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5/31/2023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648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5/31/2023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7166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4" y="266705"/>
            <a:ext cx="11243715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9" y="405304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5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81488005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90AC2C-89A7-5B45-AA29-0F43CAD1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0F5861-FF02-9541-AD80-582F18648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55C0A-AF44-4240-926F-CF039BC8D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2023/5/31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AFDC4E-8BFD-B54A-BF9A-81919CC72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9656241-BFAA-974E-8319-98CB08180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96502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2FEFE-E03D-4639-B953-4B41B8FC7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DA159-D36F-4241-8D49-B1319B831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65205-8E92-4DC9-9064-78350950F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A059F-2E3B-489E-9DD6-7C72CEDF5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AE230-09E5-470C-9F55-E1EB49BD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7017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4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D2DFB-6888-49DE-BBED-F98EA851CE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4372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5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5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7291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8839-07B2-465B-9D79-9A6CB62B1A42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724C-790A-484F-A4BD-9C86D772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4969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8839-07B2-465B-9D79-9A6CB62B1A42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724C-790A-484F-A4BD-9C86D772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0822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8839-07B2-465B-9D79-9A6CB62B1A42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724C-790A-484F-A4BD-9C86D772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7952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8839-07B2-465B-9D79-9A6CB62B1A42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724C-790A-484F-A4BD-9C86D772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421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8839-07B2-465B-9D79-9A6CB62B1A42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724C-790A-484F-A4BD-9C86D772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4645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8839-07B2-465B-9D79-9A6CB62B1A42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724C-790A-484F-A4BD-9C86D772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356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8839-07B2-465B-9D79-9A6CB62B1A42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724C-790A-484F-A4BD-9C86D772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6126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8839-07B2-465B-9D79-9A6CB62B1A42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724C-790A-484F-A4BD-9C86D772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251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62548-4AE9-424D-B6EC-293CD4AE3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DB216F-FFB7-417B-A349-4DC3961AD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20F18-6BC9-4540-8258-08F9D927D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8837D-B161-4F5C-8C96-6C02A07C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ADFDC-1026-4FEB-8DEC-BE92356F5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63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8839-07B2-465B-9D79-9A6CB62B1A42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724C-790A-484F-A4BD-9C86D772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4785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8839-07B2-465B-9D79-9A6CB62B1A42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724C-790A-484F-A4BD-9C86D772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1158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8839-07B2-465B-9D79-9A6CB62B1A42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724C-790A-484F-A4BD-9C86D772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2644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4" y="266705"/>
            <a:ext cx="11243715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9" y="405304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5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11783228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703DD-AE29-49D2-B9C2-899132854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CFA57-701A-479C-B5A5-B70019F37A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3A912A-1CA5-4ED2-BC3F-CB9A26280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C041C-BE80-4541-A7F9-1109E2F9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DCE014-C75F-4630-9A89-B4B59B1E3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C6693A-48B2-4956-8661-63960D733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11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1456F-E221-4314-891E-4DCC5292D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A7B618-AE1E-4FEB-946C-485CD7125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55CAB8-8F0E-411B-B1C2-96B74F4AE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13477A-5800-4F4E-A8F4-9D77D7F591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A2AFFB-65FD-46BF-B273-37398E0BE7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DB2F6A-274C-42AE-82A8-E75AFF799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18E466-4819-4C08-B49C-8AD35D92D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B2C92C-6E1F-4FAA-98EE-5DEAE8F48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180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7DBDD-2D46-4CD6-AA87-E79E7491D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9175F8-399F-438B-8B33-9AE67BDDE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78A58F-859C-45F9-9A20-9A5685BA2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F6C233-4D00-4CE1-9162-1827026D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774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5D1008-996D-45C6-ABA4-A9EC3162B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E20EE8-F048-47CA-8F4F-0285DACB1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C9425-7191-4C83-8646-D5A75AFE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857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9048A-1D58-4DB0-A9F2-A6DA36F9C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F3B85-398C-4973-BA09-18C053E23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55F9F0-7DC6-4104-BF3F-6C36A6B60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35E34A-EF01-41A5-889D-FA74AEB4B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7C1EC5-441E-4223-9F19-666A334D2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CA6780-C0F4-4190-985B-6A087ED58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585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85A3D-CA0E-4110-832F-B31C85006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E63488-7939-4632-9E5E-9A22DE578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1DAF57-4DA7-4C7D-8BE9-4E8328959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3016B7-1322-4EFB-8AB7-12F66596E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8590A4-A5B4-4AF9-8318-414A5FF4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8C2A8C-600C-440E-81BD-EF83D73DC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366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73C328-922F-4B0B-8525-8ACF096E8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C1BFE4-AA55-444D-AE70-3B0265254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D68E4-8B87-467B-B1C3-35BC81AE59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EDF14-9474-41C6-9319-2345718929E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F2EFC-AD95-415C-8369-5A07D31173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3FC87-E14B-43D3-B70F-4D9355BCC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479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702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1" r:id="rId6"/>
    <p:sldLayoutId id="2147483682" r:id="rId7"/>
    <p:sldLayoutId id="2147483683" r:id="rId8"/>
    <p:sldLayoutId id="2147483684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B8839-07B2-465B-9D79-9A6CB62B1A42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6724C-790A-484F-A4BD-9C86D772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315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24.png"/><Relationship Id="rId12" Type="http://schemas.openxmlformats.org/officeDocument/2006/relationships/comments" Target="../comments/comment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3.png"/><Relationship Id="rId11" Type="http://schemas.openxmlformats.org/officeDocument/2006/relationships/image" Target="../media/image27.jpeg"/><Relationship Id="rId5" Type="http://schemas.openxmlformats.org/officeDocument/2006/relationships/image" Target="../media/image22.png"/><Relationship Id="rId10" Type="http://schemas.openxmlformats.org/officeDocument/2006/relationships/hyperlink" Target="https://thuocdantoc.vn/benh/me-an-gi-de-con-khong-bi-tao-bon" TargetMode="Externa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comments" Target="../comments/comment5.xml"/><Relationship Id="rId5" Type="http://schemas.openxmlformats.org/officeDocument/2006/relationships/image" Target="../media/image12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8.xml"/><Relationship Id="rId13" Type="http://schemas.openxmlformats.org/officeDocument/2006/relationships/image" Target="../media/image34.wmf"/><Relationship Id="rId18" Type="http://schemas.openxmlformats.org/officeDocument/2006/relationships/image" Target="../media/image39.wmf"/><Relationship Id="rId3" Type="http://schemas.openxmlformats.org/officeDocument/2006/relationships/control" Target="../activeX/activeX3.xml"/><Relationship Id="rId7" Type="http://schemas.openxmlformats.org/officeDocument/2006/relationships/control" Target="../activeX/activeX7.xml"/><Relationship Id="rId12" Type="http://schemas.openxmlformats.org/officeDocument/2006/relationships/image" Target="../media/image33.wmf"/><Relationship Id="rId17" Type="http://schemas.openxmlformats.org/officeDocument/2006/relationships/image" Target="../media/image38.wmf"/><Relationship Id="rId2" Type="http://schemas.openxmlformats.org/officeDocument/2006/relationships/control" Target="../activeX/activeX2.xml"/><Relationship Id="rId16" Type="http://schemas.openxmlformats.org/officeDocument/2006/relationships/image" Target="../media/image37.wmf"/><Relationship Id="rId1" Type="http://schemas.openxmlformats.org/officeDocument/2006/relationships/control" Target="../activeX/activeX1.xml"/><Relationship Id="rId6" Type="http://schemas.openxmlformats.org/officeDocument/2006/relationships/control" Target="../activeX/activeX6.xml"/><Relationship Id="rId11" Type="http://schemas.openxmlformats.org/officeDocument/2006/relationships/notesSlide" Target="../notesSlides/notesSlide5.xml"/><Relationship Id="rId5" Type="http://schemas.openxmlformats.org/officeDocument/2006/relationships/control" Target="../activeX/activeX5.xml"/><Relationship Id="rId15" Type="http://schemas.openxmlformats.org/officeDocument/2006/relationships/image" Target="../media/image36.wmf"/><Relationship Id="rId10" Type="http://schemas.openxmlformats.org/officeDocument/2006/relationships/slideLayout" Target="../slideLayouts/slideLayout28.xml"/><Relationship Id="rId19" Type="http://schemas.openxmlformats.org/officeDocument/2006/relationships/image" Target="../media/image40.wmf"/><Relationship Id="rId4" Type="http://schemas.openxmlformats.org/officeDocument/2006/relationships/control" Target="../activeX/activeX4.xml"/><Relationship Id="rId9" Type="http://schemas.openxmlformats.org/officeDocument/2006/relationships/control" Target="../activeX/activeX9.xml"/><Relationship Id="rId14" Type="http://schemas.openxmlformats.org/officeDocument/2006/relationships/image" Target="../media/image35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comments" Target="../comments/comment6.xml"/><Relationship Id="rId5" Type="http://schemas.openxmlformats.org/officeDocument/2006/relationships/image" Target="../media/image10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8.xml"/><Relationship Id="rId4" Type="http://schemas.openxmlformats.org/officeDocument/2006/relationships/comments" Target="../comments/commen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3.xml"/><Relationship Id="rId5" Type="http://schemas.openxmlformats.org/officeDocument/2006/relationships/comments" Target="../comments/commen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8.xml"/><Relationship Id="rId4" Type="http://schemas.openxmlformats.org/officeDocument/2006/relationships/comments" Target="../comments/commen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hyperlink" Target="https://motogo.vn/5-dia-diem-du-lich-phuot-bien-gan-ha-noi/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5" Type="http://schemas.openxmlformats.org/officeDocument/2006/relationships/comments" Target="../comments/comment3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0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1836410-50F7-4E31-A0C6-9B775E908B75}"/>
              </a:ext>
            </a:extLst>
          </p:cNvPr>
          <p:cNvSpPr/>
          <p:nvPr/>
        </p:nvSpPr>
        <p:spPr>
          <a:xfrm>
            <a:off x="1345724" y="2060552"/>
            <a:ext cx="9178505" cy="1062560"/>
          </a:xfrm>
          <a:custGeom>
            <a:avLst/>
            <a:gdLst>
              <a:gd name="connsiteX0" fmla="*/ 241096 w 4953000"/>
              <a:gd name="connsiteY0" fmla="*/ 0 h 1446550"/>
              <a:gd name="connsiteX1" fmla="*/ 4711904 w 4953000"/>
              <a:gd name="connsiteY1" fmla="*/ 0 h 1446550"/>
              <a:gd name="connsiteX2" fmla="*/ 4953000 w 4953000"/>
              <a:gd name="connsiteY2" fmla="*/ 241096 h 1446550"/>
              <a:gd name="connsiteX3" fmla="*/ 4953000 w 4953000"/>
              <a:gd name="connsiteY3" fmla="*/ 1205454 h 1446550"/>
              <a:gd name="connsiteX4" fmla="*/ 4711904 w 4953000"/>
              <a:gd name="connsiteY4" fmla="*/ 1446550 h 1446550"/>
              <a:gd name="connsiteX5" fmla="*/ 241096 w 4953000"/>
              <a:gd name="connsiteY5" fmla="*/ 1446550 h 1446550"/>
              <a:gd name="connsiteX6" fmla="*/ 0 w 4953000"/>
              <a:gd name="connsiteY6" fmla="*/ 1205454 h 1446550"/>
              <a:gd name="connsiteX7" fmla="*/ 0 w 4953000"/>
              <a:gd name="connsiteY7" fmla="*/ 241096 h 1446550"/>
              <a:gd name="connsiteX8" fmla="*/ 241096 w 4953000"/>
              <a:gd name="connsiteY8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53000" h="1446550">
                <a:moveTo>
                  <a:pt x="241096" y="0"/>
                </a:moveTo>
                <a:lnTo>
                  <a:pt x="4711904" y="0"/>
                </a:lnTo>
                <a:cubicBezTo>
                  <a:pt x="4845058" y="0"/>
                  <a:pt x="4953000" y="107942"/>
                  <a:pt x="4953000" y="241096"/>
                </a:cubicBezTo>
                <a:lnTo>
                  <a:pt x="4953000" y="1205454"/>
                </a:lnTo>
                <a:cubicBezTo>
                  <a:pt x="4953000" y="1338608"/>
                  <a:pt x="4845058" y="1446550"/>
                  <a:pt x="4711904" y="1446550"/>
                </a:cubicBezTo>
                <a:lnTo>
                  <a:pt x="241096" y="1446550"/>
                </a:lnTo>
                <a:cubicBezTo>
                  <a:pt x="107942" y="1446550"/>
                  <a:pt x="0" y="1338608"/>
                  <a:pt x="0" y="1205454"/>
                </a:cubicBezTo>
                <a:lnTo>
                  <a:pt x="0" y="241096"/>
                </a:lnTo>
                <a:cubicBezTo>
                  <a:pt x="0" y="107942"/>
                  <a:pt x="107942" y="0"/>
                  <a:pt x="241096" y="0"/>
                </a:cubicBezTo>
                <a:close/>
              </a:path>
            </a:pathLst>
          </a:custGeom>
          <a:gradFill flip="none" rotWithShape="1">
            <a:gsLst>
              <a:gs pos="57792">
                <a:schemeClr val="accent1">
                  <a:alpha val="44000"/>
                  <a:lumMod val="0"/>
                  <a:lumOff val="100000"/>
                </a:schemeClr>
              </a:gs>
              <a:gs pos="100000">
                <a:schemeClr val="accent1">
                  <a:lumMod val="60000"/>
                  <a:lumOff val="40000"/>
                  <a:alpha val="25000"/>
                </a:schemeClr>
              </a:gs>
              <a:gs pos="99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360000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Trường Tiểu học Trần Cao Vân - Thông điệp truyền hình -nCoV | Facebook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AutoShape 4" descr="Trường Tiểu học Trần Cao Vân - Thông điệp truyền hình -nCoV | Facebook"/>
          <p:cNvSpPr>
            <a:spLocks noChangeAspect="1" noChangeArrowheads="1"/>
          </p:cNvSpPr>
          <p:nvPr/>
        </p:nvSpPr>
        <p:spPr bwMode="auto">
          <a:xfrm>
            <a:off x="1831975" y="794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AutoShape 6" descr="Trường Tiểu học Trần Cao Vân - Thông điệp truyền hình -nCoV | Facebook"/>
          <p:cNvSpPr>
            <a:spLocks noChangeAspect="1" noChangeArrowheads="1"/>
          </p:cNvSpPr>
          <p:nvPr/>
        </p:nvSpPr>
        <p:spPr bwMode="auto">
          <a:xfrm>
            <a:off x="1984375" y="16034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E6B765C-E492-4D9D-B326-A1DF01AF5D4B}"/>
              </a:ext>
            </a:extLst>
          </p:cNvPr>
          <p:cNvSpPr/>
          <p:nvPr/>
        </p:nvSpPr>
        <p:spPr>
          <a:xfrm>
            <a:off x="182284" y="2636677"/>
            <a:ext cx="683552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TẠO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ĐỒ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DÙNG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DẠNG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</a:p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HÌNH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LĂNG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TRỤ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ĐỨNG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C864D8-94FF-41B2-991B-05EF775C1920}"/>
              </a:ext>
            </a:extLst>
          </p:cNvPr>
          <p:cNvSpPr/>
          <p:nvPr/>
        </p:nvSpPr>
        <p:spPr>
          <a:xfrm>
            <a:off x="1571124" y="1751497"/>
            <a:ext cx="421759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Tiết 67</a:t>
            </a: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2C6D747D-C415-4964-A59E-F785BB764022}"/>
              </a:ext>
            </a:extLst>
          </p:cNvPr>
          <p:cNvSpPr/>
          <p:nvPr/>
        </p:nvSpPr>
        <p:spPr>
          <a:xfrm>
            <a:off x="2994860" y="527535"/>
            <a:ext cx="7529369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HÌNH HỌC TRỰC QUAN</a:t>
            </a: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92EA59C7-7EED-485B-A9ED-438A79DA8CB3}"/>
              </a:ext>
            </a:extLst>
          </p:cNvPr>
          <p:cNvSpPr/>
          <p:nvPr/>
        </p:nvSpPr>
        <p:spPr>
          <a:xfrm>
            <a:off x="211324" y="111167"/>
            <a:ext cx="2247539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3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CHƯƠNG</a:t>
            </a:r>
            <a:r>
              <a:rPr lang="en-US" sz="33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III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25891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ình ảnh 15">
            <a:extLst>
              <a:ext uri="{FF2B5EF4-FFF2-40B4-BE49-F238E27FC236}">
                <a16:creationId xmlns:a16="http://schemas.microsoft.com/office/drawing/2014/main" id="{F683DA3E-0400-40CA-B90E-F82E4ED03A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12192000" cy="6857999"/>
          </a:xfrm>
          <a:prstGeom prst="rect">
            <a:avLst/>
          </a:prstGeom>
        </p:spPr>
      </p:pic>
      <p:sp>
        <p:nvSpPr>
          <p:cNvPr id="19" name="Hình tự do: Hình 18">
            <a:extLst>
              <a:ext uri="{FF2B5EF4-FFF2-40B4-BE49-F238E27FC236}">
                <a16:creationId xmlns:a16="http://schemas.microsoft.com/office/drawing/2014/main" id="{CA284665-EFBC-4BC5-8C0A-222AB35C940A}"/>
              </a:ext>
            </a:extLst>
          </p:cNvPr>
          <p:cNvSpPr/>
          <p:nvPr/>
        </p:nvSpPr>
        <p:spPr>
          <a:xfrm>
            <a:off x="866593" y="538615"/>
            <a:ext cx="10222689" cy="3694505"/>
          </a:xfrm>
          <a:custGeom>
            <a:avLst/>
            <a:gdLst>
              <a:gd name="connsiteX0" fmla="*/ 836950 w 10222689"/>
              <a:gd name="connsiteY0" fmla="*/ 2091855 h 3694505"/>
              <a:gd name="connsiteX1" fmla="*/ 4870331 w 10222689"/>
              <a:gd name="connsiteY1" fmla="*/ 8 h 3694505"/>
              <a:gd name="connsiteX2" fmla="*/ 9993476 w 10222689"/>
              <a:gd name="connsiteY2" fmla="*/ 2066803 h 3694505"/>
              <a:gd name="connsiteX3" fmla="*/ 8452774 w 10222689"/>
              <a:gd name="connsiteY3" fmla="*/ 3507296 h 3694505"/>
              <a:gd name="connsiteX4" fmla="*/ 699163 w 10222689"/>
              <a:gd name="connsiteY4" fmla="*/ 3519822 h 3694505"/>
              <a:gd name="connsiteX5" fmla="*/ 836950 w 10222689"/>
              <a:gd name="connsiteY5" fmla="*/ 2091855 h 369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22689" h="3694505">
                <a:moveTo>
                  <a:pt x="836950" y="2091855"/>
                </a:moveTo>
                <a:cubicBezTo>
                  <a:pt x="1532145" y="1505219"/>
                  <a:pt x="3344243" y="4183"/>
                  <a:pt x="4870331" y="8"/>
                </a:cubicBezTo>
                <a:cubicBezTo>
                  <a:pt x="6396419" y="-4167"/>
                  <a:pt x="9396402" y="1482255"/>
                  <a:pt x="9993476" y="2066803"/>
                </a:cubicBezTo>
                <a:cubicBezTo>
                  <a:pt x="10590550" y="2651351"/>
                  <a:pt x="10001826" y="3265126"/>
                  <a:pt x="8452774" y="3507296"/>
                </a:cubicBezTo>
                <a:cubicBezTo>
                  <a:pt x="6903722" y="3749466"/>
                  <a:pt x="1966379" y="3759904"/>
                  <a:pt x="699163" y="3519822"/>
                </a:cubicBezTo>
                <a:cubicBezTo>
                  <a:pt x="-568053" y="3279740"/>
                  <a:pt x="141755" y="2678491"/>
                  <a:pt x="836950" y="2091855"/>
                </a:cubicBezTo>
                <a:close/>
              </a:path>
            </a:pathLst>
          </a:custGeom>
          <a:solidFill>
            <a:srgbClr val="FCDFF8"/>
          </a:solidFill>
          <a:ln>
            <a:solidFill>
              <a:srgbClr val="FE0048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清新欢乐节奏流行进取电音乐">
            <a:hlinkClick r:id="" action="ppaction://media"/>
            <a:extLst>
              <a:ext uri="{FF2B5EF4-FFF2-40B4-BE49-F238E27FC236}">
                <a16:creationId xmlns:a16="http://schemas.microsoft.com/office/drawing/2014/main" id="{9D5BD8F3-9884-4B8F-A4DE-583E1BCD9E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59369" y="6218757"/>
            <a:ext cx="639244" cy="639244"/>
          </a:xfrm>
          <a:prstGeom prst="rect">
            <a:avLst/>
          </a:prstGeom>
        </p:spPr>
      </p:pic>
      <p:sp>
        <p:nvSpPr>
          <p:cNvPr id="13" name="Freeform: Shape 64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272238" y="268177"/>
            <a:ext cx="3196156" cy="2659808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rgbClr val="F4E05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14" name="Freeform: Shape 64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164670" y="375736"/>
            <a:ext cx="3196156" cy="2659808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15" name="Rectangle 14"/>
          <p:cNvSpPr/>
          <p:nvPr/>
        </p:nvSpPr>
        <p:spPr>
          <a:xfrm rot="18623729">
            <a:off x="-404930" y="874681"/>
            <a:ext cx="2974276" cy="77976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4267" b="1" dirty="0" err="1">
                <a:ln w="10160">
                  <a:solidFill>
                    <a:schemeClr val="accent5"/>
                  </a:solidFill>
                  <a:prstDash val="solid"/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CHƯƠNG</a:t>
            </a:r>
            <a:r>
              <a:rPr lang="en-US" sz="4267" b="1" dirty="0">
                <a:ln w="10160">
                  <a:solidFill>
                    <a:schemeClr val="accent5"/>
                  </a:solidFill>
                  <a:prstDash val="solid"/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III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989" y="5"/>
            <a:ext cx="2235015" cy="240568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8BA728DF-65D0-47CE-910A-7022149C9E23}"/>
              </a:ext>
            </a:extLst>
          </p:cNvPr>
          <p:cNvSpPr txBox="1"/>
          <p:nvPr/>
        </p:nvSpPr>
        <p:spPr>
          <a:xfrm>
            <a:off x="713679" y="1061061"/>
            <a:ext cx="10764644" cy="48320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elaxed"/>
              <a:lightRig rig="threePt" dir="t"/>
            </a:scene3d>
          </a:bodyPr>
          <a:lstStyle/>
          <a:p>
            <a:pPr algn="ctr"/>
            <a:r>
              <a:rPr lang="en-US" altLang="zh-CN" sz="6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 67</a:t>
            </a:r>
          </a:p>
          <a:p>
            <a:pPr algn="ctr"/>
            <a:r>
              <a:rPr lang="en-US" altLang="zh-CN" sz="6400" b="1" dirty="0"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sz="6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zh-CN" sz="6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zh-CN" sz="6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altLang="zh-CN" sz="6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zh-CN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zh-CN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zh-CN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zh-CN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zh-CN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altLang="zh-CN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altLang="zh-CN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zh-CN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zh-CN" sz="6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T2</a:t>
            </a:r>
            <a:r>
              <a:rPr lang="en-US" altLang="zh-CN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zh-CN" altLang="en-US" sz="6000" b="1" dirty="0">
              <a:blipFill dpi="0"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 descr="Bảng mã màu dành cho dân thiết kế đồ họa - Kho Đồ Họa">
            <a:extLst>
              <a:ext uri="{FF2B5EF4-FFF2-40B4-BE49-F238E27FC236}">
                <a16:creationId xmlns:a16="http://schemas.microsoft.com/office/drawing/2014/main" id="{0BA815DA-B9FB-4EA3-B14F-6F76E8443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7496" y="725586"/>
            <a:ext cx="4978400" cy="332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65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3" showWhenStopped="0">
                <p:cTn id="2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968828" y="1328057"/>
            <a:ext cx="4316473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5285301" y="2403851"/>
            <a:ext cx="6237515" cy="861775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endParaRPr lang="en-US" sz="48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Ảnh có chứa văn bản, bảng trắng&#10;&#10;Mô tả được tạo tự động">
            <a:extLst>
              <a:ext uri="{FF2B5EF4-FFF2-40B4-BE49-F238E27FC236}">
                <a16:creationId xmlns:a16="http://schemas.microsoft.com/office/drawing/2014/main" id="{887EE42C-D077-4645-BBF8-B59F43E89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431" y="3565732"/>
            <a:ext cx="2915653" cy="2915653"/>
          </a:xfrm>
          <a:prstGeom prst="rect">
            <a:avLst/>
          </a:prstGeom>
        </p:spPr>
      </p:pic>
      <p:sp>
        <p:nvSpPr>
          <p:cNvPr id="6" name="Google Shape;157;p20">
            <a:extLst>
              <a:ext uri="{FF2B5EF4-FFF2-40B4-BE49-F238E27FC236}">
                <a16:creationId xmlns:a16="http://schemas.microsoft.com/office/drawing/2014/main" id="{549CE1D0-6956-4876-8361-E0F1378BD373}"/>
              </a:ext>
            </a:extLst>
          </p:cNvPr>
          <p:cNvSpPr/>
          <p:nvPr/>
        </p:nvSpPr>
        <p:spPr>
          <a:xfrm>
            <a:off x="5285302" y="927673"/>
            <a:ext cx="1417580" cy="800768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163;p20">
            <a:extLst>
              <a:ext uri="{FF2B5EF4-FFF2-40B4-BE49-F238E27FC236}">
                <a16:creationId xmlns:a16="http://schemas.microsoft.com/office/drawing/2014/main" id="{9EF570CD-1298-405C-894A-213B5893CEEA}"/>
              </a:ext>
            </a:extLst>
          </p:cNvPr>
          <p:cNvSpPr/>
          <p:nvPr/>
        </p:nvSpPr>
        <p:spPr>
          <a:xfrm>
            <a:off x="6662646" y="606224"/>
            <a:ext cx="696695" cy="393592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157;p20">
            <a:extLst>
              <a:ext uri="{FF2B5EF4-FFF2-40B4-BE49-F238E27FC236}">
                <a16:creationId xmlns:a16="http://schemas.microsoft.com/office/drawing/2014/main" id="{73F07BD9-D0A3-45DF-92E3-95CBDA06D588}"/>
              </a:ext>
            </a:extLst>
          </p:cNvPr>
          <p:cNvSpPr/>
          <p:nvPr/>
        </p:nvSpPr>
        <p:spPr>
          <a:xfrm>
            <a:off x="7548391" y="1152805"/>
            <a:ext cx="1711335" cy="913343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405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6">
            <a:extLst>
              <a:ext uri="{FF2B5EF4-FFF2-40B4-BE49-F238E27FC236}">
                <a16:creationId xmlns:a16="http://schemas.microsoft.com/office/drawing/2014/main" id="{C5A1E495-C7C1-4360-B5F1-7EF687C057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451" y="2502716"/>
            <a:ext cx="3537679" cy="3811328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23" y="2652395"/>
            <a:ext cx="3792511" cy="3856668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905" y="3195755"/>
            <a:ext cx="3834998" cy="3118289"/>
          </a:xfrm>
          <a:prstGeom prst="rect">
            <a:avLst/>
          </a:prstGeom>
        </p:spPr>
      </p:pic>
      <p:sp>
        <p:nvSpPr>
          <p:cNvPr id="6" name="Text Box 99"/>
          <p:cNvSpPr txBox="1"/>
          <p:nvPr/>
        </p:nvSpPr>
        <p:spPr>
          <a:xfrm>
            <a:off x="460737" y="281864"/>
            <a:ext cx="11531393" cy="64633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ảnh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chiếc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hộp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lăng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trụ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đứng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que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kem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660607" y="1073835"/>
            <a:ext cx="10870785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kem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098370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8910" y="0"/>
            <a:ext cx="12230100" cy="6869430"/>
          </a:xfrm>
          <a:prstGeom prst="rect">
            <a:avLst/>
          </a:prstGeom>
        </p:spPr>
      </p:pic>
      <p:sp>
        <p:nvSpPr>
          <p:cNvPr id="100" name="Text Box 99"/>
          <p:cNvSpPr txBox="1"/>
          <p:nvPr/>
        </p:nvSpPr>
        <p:spPr>
          <a:xfrm>
            <a:off x="6219678" y="1111716"/>
            <a:ext cx="5211494" cy="13849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800" b="1">
                <a:solidFill>
                  <a:srgbClr val="FE0048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Thực </a:t>
            </a:r>
            <a:r>
              <a:rPr lang="en-US" sz="2800" b="1" dirty="0" err="1">
                <a:solidFill>
                  <a:srgbClr val="FE0048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hành</a:t>
            </a:r>
            <a:r>
              <a:rPr lang="en-US" sz="2800" b="1" dirty="0">
                <a:solidFill>
                  <a:srgbClr val="FE0048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“</a:t>
            </a:r>
            <a:r>
              <a:rPr lang="en-US" sz="2800" b="1" dirty="0" err="1">
                <a:solidFill>
                  <a:srgbClr val="FE0048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Tạo</a:t>
            </a:r>
            <a:r>
              <a:rPr lang="en-US" sz="2800" b="1" dirty="0">
                <a:solidFill>
                  <a:srgbClr val="FE0048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E0048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hộp</a:t>
            </a:r>
            <a:r>
              <a:rPr lang="en-US" sz="2800" b="1" dirty="0">
                <a:solidFill>
                  <a:srgbClr val="FE0048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E0048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chứa</a:t>
            </a:r>
            <a:r>
              <a:rPr lang="en-US" sz="2800" b="1" dirty="0">
                <a:solidFill>
                  <a:srgbClr val="FE0048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E0048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đồ</a:t>
            </a:r>
            <a:r>
              <a:rPr lang="en-US" sz="2800" b="1" dirty="0">
                <a:solidFill>
                  <a:srgbClr val="FE0048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E0048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FE0048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E0048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lăng</a:t>
            </a:r>
            <a:r>
              <a:rPr lang="en-US" sz="2800" b="1" dirty="0">
                <a:solidFill>
                  <a:srgbClr val="FE0048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E0048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trụ</a:t>
            </a:r>
            <a:r>
              <a:rPr lang="en-US" sz="2800" b="1" dirty="0">
                <a:solidFill>
                  <a:srgbClr val="FE0048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E0048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đứng</a:t>
            </a:r>
            <a:r>
              <a:rPr lang="en-US" sz="2800" b="1" dirty="0">
                <a:solidFill>
                  <a:srgbClr val="FE0048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E0048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srgbClr val="FE0048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E0048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que</a:t>
            </a:r>
            <a:r>
              <a:rPr lang="en-US" sz="2800" b="1" dirty="0">
                <a:solidFill>
                  <a:srgbClr val="FE0048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E0048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kem</a:t>
            </a:r>
            <a:r>
              <a:rPr lang="en-US" sz="2800" b="1" dirty="0">
                <a:solidFill>
                  <a:srgbClr val="FE0048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”</a:t>
            </a:r>
          </a:p>
          <a:p>
            <a:pPr indent="0"/>
            <a:r>
              <a:rPr lang="en-US" sz="2800" b="1" dirty="0">
                <a:solidFill>
                  <a:srgbClr val="FE0048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( 10 </a:t>
            </a:r>
            <a:r>
              <a:rPr lang="en-US" sz="2800" b="1" dirty="0" err="1">
                <a:solidFill>
                  <a:srgbClr val="FE0048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phút</a:t>
            </a:r>
            <a:r>
              <a:rPr lang="en-US" sz="2800" b="1" dirty="0">
                <a:solidFill>
                  <a:srgbClr val="FE0048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) </a:t>
            </a:r>
          </a:p>
        </p:txBody>
      </p:sp>
      <p:pic>
        <p:nvPicPr>
          <p:cNvPr id="7" name="Hình ảnh 7">
            <a:extLst>
              <a:ext uri="{FF2B5EF4-FFF2-40B4-BE49-F238E27FC236}">
                <a16:creationId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156" y="2065823"/>
            <a:ext cx="4736508" cy="3927424"/>
          </a:xfrm>
          <a:prstGeom prst="rect">
            <a:avLst/>
          </a:prstGeom>
        </p:spPr>
      </p:pic>
      <p:grpSp>
        <p:nvGrpSpPr>
          <p:cNvPr id="5" name="start timer"/>
          <p:cNvGrpSpPr/>
          <p:nvPr/>
        </p:nvGrpSpPr>
        <p:grpSpPr>
          <a:xfrm>
            <a:off x="1512000" y="185859"/>
            <a:ext cx="2636838" cy="799962"/>
            <a:chOff x="1332706" y="185859"/>
            <a:chExt cx="2636838" cy="799962"/>
          </a:xfrm>
        </p:grpSpPr>
        <p:sp>
          <p:nvSpPr>
            <p:cNvPr id="6" name="Rounded Rectangle 5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9" name="times up"/>
          <p:cNvGrpSpPr/>
          <p:nvPr/>
        </p:nvGrpSpPr>
        <p:grpSpPr>
          <a:xfrm>
            <a:off x="1512000" y="185859"/>
            <a:ext cx="2636838" cy="799962"/>
            <a:chOff x="4321176" y="185859"/>
            <a:chExt cx="2636838" cy="799962"/>
          </a:xfrm>
        </p:grpSpPr>
        <p:sp>
          <p:nvSpPr>
            <p:cNvPr id="10" name="Rounded Rectangle 9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TIME’S UP!</a:t>
              </a:r>
            </a:p>
          </p:txBody>
        </p:sp>
      </p:grpSp>
      <p:sp>
        <p:nvSpPr>
          <p:cNvPr id="12" name="AutoShape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Freeform 9"/>
          <p:cNvSpPr>
            <a:spLocks/>
          </p:cNvSpPr>
          <p:nvPr/>
        </p:nvSpPr>
        <p:spPr bwMode="auto">
          <a:xfrm>
            <a:off x="2498725" y="1633928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Freeform 10"/>
          <p:cNvSpPr>
            <a:spLocks/>
          </p:cNvSpPr>
          <p:nvPr/>
        </p:nvSpPr>
        <p:spPr bwMode="auto">
          <a:xfrm>
            <a:off x="3525838" y="1881578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" name="Freeform 11"/>
          <p:cNvSpPr>
            <a:spLocks/>
          </p:cNvSpPr>
          <p:nvPr/>
        </p:nvSpPr>
        <p:spPr bwMode="auto">
          <a:xfrm>
            <a:off x="1027113" y="1860941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" name="Freeform 12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Freeform 13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" name="Freeform 14"/>
          <p:cNvSpPr>
            <a:spLocks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" name="Freeform 15"/>
          <p:cNvSpPr>
            <a:spLocks/>
          </p:cNvSpPr>
          <p:nvPr/>
        </p:nvSpPr>
        <p:spPr bwMode="auto">
          <a:xfrm>
            <a:off x="4198938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" name="Freeform 16"/>
          <p:cNvSpPr>
            <a:spLocks/>
          </p:cNvSpPr>
          <p:nvPr/>
        </p:nvSpPr>
        <p:spPr bwMode="auto">
          <a:xfrm>
            <a:off x="3959225" y="2189553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" name="Freeform 17"/>
          <p:cNvSpPr>
            <a:spLocks/>
          </p:cNvSpPr>
          <p:nvPr/>
        </p:nvSpPr>
        <p:spPr bwMode="auto">
          <a:xfrm>
            <a:off x="457200" y="1349766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" name="Freeform 18"/>
          <p:cNvSpPr>
            <a:spLocks noEditPoints="1"/>
          </p:cNvSpPr>
          <p:nvPr/>
        </p:nvSpPr>
        <p:spPr bwMode="auto">
          <a:xfrm>
            <a:off x="673100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" name="Freeform 19"/>
          <p:cNvSpPr>
            <a:spLocks/>
          </p:cNvSpPr>
          <p:nvPr/>
        </p:nvSpPr>
        <p:spPr bwMode="auto">
          <a:xfrm>
            <a:off x="606425" y="1589478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" name="Freeform 20"/>
          <p:cNvSpPr>
            <a:spLocks/>
          </p:cNvSpPr>
          <p:nvPr/>
        </p:nvSpPr>
        <p:spPr bwMode="auto">
          <a:xfrm>
            <a:off x="1068388" y="5628078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" name="Freeform 24"/>
          <p:cNvSpPr>
            <a:spLocks/>
          </p:cNvSpPr>
          <p:nvPr/>
        </p:nvSpPr>
        <p:spPr bwMode="auto">
          <a:xfrm>
            <a:off x="3633788" y="5628078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" name="Freeform 25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4" name="Freeform 26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" name="Freeform 27"/>
          <p:cNvSpPr>
            <a:spLocks/>
          </p:cNvSpPr>
          <p:nvPr/>
        </p:nvSpPr>
        <p:spPr bwMode="auto">
          <a:xfrm>
            <a:off x="3795713" y="58995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0" cy="3830638"/>
            <a:chOff x="817563" y="2264166"/>
            <a:chExt cx="3829050" cy="3830638"/>
          </a:xfrm>
        </p:grpSpPr>
        <p:sp>
          <p:nvSpPr>
            <p:cNvPr id="37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39" name="Freeform 29"/>
          <p:cNvSpPr>
            <a:spLocks noEditPoints="1"/>
          </p:cNvSpPr>
          <p:nvPr/>
        </p:nvSpPr>
        <p:spPr bwMode="auto">
          <a:xfrm>
            <a:off x="538163" y="1986353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0" name="Freeform 30"/>
          <p:cNvSpPr>
            <a:spLocks noEditPoints="1"/>
          </p:cNvSpPr>
          <p:nvPr/>
        </p:nvSpPr>
        <p:spPr bwMode="auto">
          <a:xfrm>
            <a:off x="711200" y="2157803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1" name="Freeform 31"/>
          <p:cNvSpPr>
            <a:spLocks noEditPoints="1"/>
          </p:cNvSpPr>
          <p:nvPr/>
        </p:nvSpPr>
        <p:spPr bwMode="auto">
          <a:xfrm>
            <a:off x="620713" y="2067316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01883F7-E2D0-4668-ADC1-08DB75C94392}"/>
              </a:ext>
            </a:extLst>
          </p:cNvPr>
          <p:cNvGrpSpPr/>
          <p:nvPr/>
        </p:nvGrpSpPr>
        <p:grpSpPr>
          <a:xfrm>
            <a:off x="2455863" y="2411803"/>
            <a:ext cx="566738" cy="56673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Rectangle 37"/>
            <p:cNvSpPr>
              <a:spLocks noChangeArrowheads="1"/>
            </p:cNvSpPr>
            <p:nvPr/>
          </p:nvSpPr>
          <p:spPr bwMode="auto">
            <a:xfrm>
              <a:off x="2591435" y="2499116"/>
              <a:ext cx="27571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10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FA30F05-0786-4729-95CC-45C7C7E8CE61}"/>
              </a:ext>
            </a:extLst>
          </p:cNvPr>
          <p:cNvGrpSpPr/>
          <p:nvPr/>
        </p:nvGrpSpPr>
        <p:grpSpPr>
          <a:xfrm>
            <a:off x="3244850" y="2662628"/>
            <a:ext cx="662782" cy="573088"/>
            <a:chOff x="3244850" y="2662628"/>
            <a:chExt cx="662782" cy="573088"/>
          </a:xfrm>
        </p:grpSpPr>
        <p:sp>
          <p:nvSpPr>
            <p:cNvPr id="50" name="Freeform 38"/>
            <p:cNvSpPr>
              <a:spLocks/>
            </p:cNvSpPr>
            <p:nvPr/>
          </p:nvSpPr>
          <p:spPr bwMode="auto">
            <a:xfrm>
              <a:off x="3334544" y="2662628"/>
              <a:ext cx="573088" cy="573088"/>
            </a:xfrm>
            <a:custGeom>
              <a:avLst/>
              <a:gdLst>
                <a:gd name="T0" fmla="*/ 115 w 234"/>
                <a:gd name="T1" fmla="*/ 233 h 234"/>
                <a:gd name="T2" fmla="*/ 233 w 234"/>
                <a:gd name="T3" fmla="*/ 118 h 234"/>
                <a:gd name="T4" fmla="*/ 119 w 234"/>
                <a:gd name="T5" fmla="*/ 1 h 234"/>
                <a:gd name="T6" fmla="*/ 1 w 234"/>
                <a:gd name="T7" fmla="*/ 115 h 234"/>
                <a:gd name="T8" fmla="*/ 115 w 234"/>
                <a:gd name="T9" fmla="*/ 233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5" y="233"/>
                  </a:moveTo>
                  <a:cubicBezTo>
                    <a:pt x="179" y="234"/>
                    <a:pt x="232" y="182"/>
                    <a:pt x="233" y="118"/>
                  </a:cubicBezTo>
                  <a:cubicBezTo>
                    <a:pt x="234" y="54"/>
                    <a:pt x="183" y="1"/>
                    <a:pt x="119" y="1"/>
                  </a:cubicBezTo>
                  <a:cubicBezTo>
                    <a:pt x="55" y="0"/>
                    <a:pt x="2" y="51"/>
                    <a:pt x="1" y="115"/>
                  </a:cubicBezTo>
                  <a:cubicBezTo>
                    <a:pt x="0" y="179"/>
                    <a:pt x="51" y="232"/>
                    <a:pt x="115" y="233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39"/>
            <p:cNvSpPr>
              <a:spLocks/>
            </p:cNvSpPr>
            <p:nvPr/>
          </p:nvSpPr>
          <p:spPr bwMode="auto">
            <a:xfrm>
              <a:off x="3391694" y="2716603"/>
              <a:ext cx="458788" cy="461963"/>
            </a:xfrm>
            <a:custGeom>
              <a:avLst/>
              <a:gdLst>
                <a:gd name="T0" fmla="*/ 93 w 188"/>
                <a:gd name="T1" fmla="*/ 188 h 189"/>
                <a:gd name="T2" fmla="*/ 188 w 188"/>
                <a:gd name="T3" fmla="*/ 96 h 189"/>
                <a:gd name="T4" fmla="*/ 95 w 188"/>
                <a:gd name="T5" fmla="*/ 1 h 189"/>
                <a:gd name="T6" fmla="*/ 1 w 188"/>
                <a:gd name="T7" fmla="*/ 93 h 189"/>
                <a:gd name="T8" fmla="*/ 93 w 188"/>
                <a:gd name="T9" fmla="*/ 18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" h="189">
                  <a:moveTo>
                    <a:pt x="93" y="188"/>
                  </a:moveTo>
                  <a:cubicBezTo>
                    <a:pt x="144" y="189"/>
                    <a:pt x="187" y="147"/>
                    <a:pt x="188" y="96"/>
                  </a:cubicBezTo>
                  <a:cubicBezTo>
                    <a:pt x="188" y="44"/>
                    <a:pt x="147" y="2"/>
                    <a:pt x="95" y="1"/>
                  </a:cubicBezTo>
                  <a:cubicBezTo>
                    <a:pt x="44" y="0"/>
                    <a:pt x="1" y="42"/>
                    <a:pt x="1" y="93"/>
                  </a:cubicBezTo>
                  <a:cubicBezTo>
                    <a:pt x="0" y="145"/>
                    <a:pt x="41" y="187"/>
                    <a:pt x="93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40"/>
            <p:cNvSpPr>
              <a:spLocks noEditPoints="1"/>
            </p:cNvSpPr>
            <p:nvPr/>
          </p:nvSpPr>
          <p:spPr bwMode="auto">
            <a:xfrm>
              <a:off x="3244850" y="2851541"/>
              <a:ext cx="20638" cy="122238"/>
            </a:xfrm>
            <a:custGeom>
              <a:avLst/>
              <a:gdLst>
                <a:gd name="T0" fmla="*/ 8 w 8"/>
                <a:gd name="T1" fmla="*/ 50 h 50"/>
                <a:gd name="T2" fmla="*/ 8 w 8"/>
                <a:gd name="T3" fmla="*/ 50 h 50"/>
                <a:gd name="T4" fmla="*/ 8 w 8"/>
                <a:gd name="T5" fmla="*/ 50 h 50"/>
                <a:gd name="T6" fmla="*/ 8 w 8"/>
                <a:gd name="T7" fmla="*/ 50 h 50"/>
                <a:gd name="T8" fmla="*/ 0 w 8"/>
                <a:gd name="T9" fmla="*/ 11 h 50"/>
                <a:gd name="T10" fmla="*/ 0 w 8"/>
                <a:gd name="T11" fmla="*/ 11 h 50"/>
                <a:gd name="T12" fmla="*/ 0 w 8"/>
                <a:gd name="T13" fmla="*/ 11 h 50"/>
                <a:gd name="T14" fmla="*/ 0 w 8"/>
                <a:gd name="T15" fmla="*/ 11 h 50"/>
                <a:gd name="T16" fmla="*/ 0 w 8"/>
                <a:gd name="T17" fmla="*/ 11 h 50"/>
                <a:gd name="T18" fmla="*/ 0 w 8"/>
                <a:gd name="T19" fmla="*/ 11 h 50"/>
                <a:gd name="T20" fmla="*/ 0 w 8"/>
                <a:gd name="T21" fmla="*/ 10 h 50"/>
                <a:gd name="T22" fmla="*/ 0 w 8"/>
                <a:gd name="T23" fmla="*/ 10 h 50"/>
                <a:gd name="T24" fmla="*/ 0 w 8"/>
                <a:gd name="T25" fmla="*/ 10 h 50"/>
                <a:gd name="T26" fmla="*/ 0 w 8"/>
                <a:gd name="T27" fmla="*/ 10 h 50"/>
                <a:gd name="T28" fmla="*/ 0 w 8"/>
                <a:gd name="T29" fmla="*/ 9 h 50"/>
                <a:gd name="T30" fmla="*/ 0 w 8"/>
                <a:gd name="T31" fmla="*/ 9 h 50"/>
                <a:gd name="T32" fmla="*/ 0 w 8"/>
                <a:gd name="T33" fmla="*/ 9 h 50"/>
                <a:gd name="T34" fmla="*/ 0 w 8"/>
                <a:gd name="T35" fmla="*/ 9 h 50"/>
                <a:gd name="T36" fmla="*/ 0 w 8"/>
                <a:gd name="T37" fmla="*/ 9 h 50"/>
                <a:gd name="T38" fmla="*/ 0 w 8"/>
                <a:gd name="T39" fmla="*/ 9 h 50"/>
                <a:gd name="T40" fmla="*/ 0 w 8"/>
                <a:gd name="T41" fmla="*/ 8 h 50"/>
                <a:gd name="T42" fmla="*/ 0 w 8"/>
                <a:gd name="T43" fmla="*/ 8 h 50"/>
                <a:gd name="T44" fmla="*/ 0 w 8"/>
                <a:gd name="T45" fmla="*/ 8 h 50"/>
                <a:gd name="T46" fmla="*/ 0 w 8"/>
                <a:gd name="T47" fmla="*/ 7 h 50"/>
                <a:gd name="T48" fmla="*/ 0 w 8"/>
                <a:gd name="T49" fmla="*/ 7 h 50"/>
                <a:gd name="T50" fmla="*/ 0 w 8"/>
                <a:gd name="T51" fmla="*/ 7 h 50"/>
                <a:gd name="T52" fmla="*/ 0 w 8"/>
                <a:gd name="T53" fmla="*/ 7 h 50"/>
                <a:gd name="T54" fmla="*/ 0 w 8"/>
                <a:gd name="T55" fmla="*/ 7 h 50"/>
                <a:gd name="T56" fmla="*/ 0 w 8"/>
                <a:gd name="T57" fmla="*/ 7 h 50"/>
                <a:gd name="T58" fmla="*/ 0 w 8"/>
                <a:gd name="T59" fmla="*/ 6 h 50"/>
                <a:gd name="T60" fmla="*/ 0 w 8"/>
                <a:gd name="T61" fmla="*/ 6 h 50"/>
                <a:gd name="T62" fmla="*/ 0 w 8"/>
                <a:gd name="T63" fmla="*/ 6 h 50"/>
                <a:gd name="T64" fmla="*/ 0 w 8"/>
                <a:gd name="T65" fmla="*/ 6 h 50"/>
                <a:gd name="T66" fmla="*/ 0 w 8"/>
                <a:gd name="T67" fmla="*/ 6 h 50"/>
                <a:gd name="T68" fmla="*/ 0 w 8"/>
                <a:gd name="T69" fmla="*/ 6 h 50"/>
                <a:gd name="T70" fmla="*/ 0 w 8"/>
                <a:gd name="T71" fmla="*/ 5 h 50"/>
                <a:gd name="T72" fmla="*/ 0 w 8"/>
                <a:gd name="T73" fmla="*/ 5 h 50"/>
                <a:gd name="T74" fmla="*/ 0 w 8"/>
                <a:gd name="T75" fmla="*/ 5 h 50"/>
                <a:gd name="T76" fmla="*/ 0 w 8"/>
                <a:gd name="T77" fmla="*/ 5 h 50"/>
                <a:gd name="T78" fmla="*/ 0 w 8"/>
                <a:gd name="T79" fmla="*/ 5 h 50"/>
                <a:gd name="T80" fmla="*/ 0 w 8"/>
                <a:gd name="T81" fmla="*/ 4 h 50"/>
                <a:gd name="T82" fmla="*/ 0 w 8"/>
                <a:gd name="T83" fmla="*/ 4 h 50"/>
                <a:gd name="T84" fmla="*/ 0 w 8"/>
                <a:gd name="T85" fmla="*/ 4 h 50"/>
                <a:gd name="T86" fmla="*/ 0 w 8"/>
                <a:gd name="T87" fmla="*/ 4 h 50"/>
                <a:gd name="T88" fmla="*/ 0 w 8"/>
                <a:gd name="T89" fmla="*/ 3 h 50"/>
                <a:gd name="T90" fmla="*/ 0 w 8"/>
                <a:gd name="T91" fmla="*/ 3 h 50"/>
                <a:gd name="T92" fmla="*/ 0 w 8"/>
                <a:gd name="T93" fmla="*/ 3 h 50"/>
                <a:gd name="T94" fmla="*/ 0 w 8"/>
                <a:gd name="T95" fmla="*/ 3 h 50"/>
                <a:gd name="T96" fmla="*/ 0 w 8"/>
                <a:gd name="T97" fmla="*/ 3 h 50"/>
                <a:gd name="T98" fmla="*/ 0 w 8"/>
                <a:gd name="T99" fmla="*/ 3 h 50"/>
                <a:gd name="T100" fmla="*/ 0 w 8"/>
                <a:gd name="T101" fmla="*/ 2 h 50"/>
                <a:gd name="T102" fmla="*/ 0 w 8"/>
                <a:gd name="T103" fmla="*/ 2 h 50"/>
                <a:gd name="T104" fmla="*/ 0 w 8"/>
                <a:gd name="T105" fmla="*/ 2 h 50"/>
                <a:gd name="T106" fmla="*/ 0 w 8"/>
                <a:gd name="T107" fmla="*/ 2 h 50"/>
                <a:gd name="T108" fmla="*/ 0 w 8"/>
                <a:gd name="T109" fmla="*/ 2 h 50"/>
                <a:gd name="T110" fmla="*/ 0 w 8"/>
                <a:gd name="T111" fmla="*/ 1 h 50"/>
                <a:gd name="T112" fmla="*/ 0 w 8"/>
                <a:gd name="T113" fmla="*/ 0 h 50"/>
                <a:gd name="T114" fmla="*/ 0 w 8"/>
                <a:gd name="T1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" h="50"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49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49"/>
                  </a:cubicBezTo>
                  <a:moveTo>
                    <a:pt x="0" y="11"/>
                  </a:moveTo>
                  <a:cubicBezTo>
                    <a:pt x="0" y="25"/>
                    <a:pt x="2" y="38"/>
                    <a:pt x="8" y="49"/>
                  </a:cubicBezTo>
                  <a:cubicBezTo>
                    <a:pt x="2" y="38"/>
                    <a:pt x="0" y="25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3393281" y="2746765"/>
              <a:ext cx="188913" cy="427038"/>
            </a:xfrm>
            <a:custGeom>
              <a:avLst/>
              <a:gdLst>
                <a:gd name="T0" fmla="*/ 0 w 77"/>
                <a:gd name="T1" fmla="*/ 71 h 175"/>
                <a:gd name="T2" fmla="*/ 0 w 77"/>
                <a:gd name="T3" fmla="*/ 72 h 175"/>
                <a:gd name="T4" fmla="*/ 0 w 77"/>
                <a:gd name="T5" fmla="*/ 73 h 175"/>
                <a:gd name="T6" fmla="*/ 0 w 77"/>
                <a:gd name="T7" fmla="*/ 73 h 175"/>
                <a:gd name="T8" fmla="*/ 0 w 77"/>
                <a:gd name="T9" fmla="*/ 73 h 175"/>
                <a:gd name="T10" fmla="*/ 0 w 77"/>
                <a:gd name="T11" fmla="*/ 73 h 175"/>
                <a:gd name="T12" fmla="*/ 0 w 77"/>
                <a:gd name="T13" fmla="*/ 74 h 175"/>
                <a:gd name="T14" fmla="*/ 0 w 77"/>
                <a:gd name="T15" fmla="*/ 74 h 175"/>
                <a:gd name="T16" fmla="*/ 0 w 77"/>
                <a:gd name="T17" fmla="*/ 74 h 175"/>
                <a:gd name="T18" fmla="*/ 0 w 77"/>
                <a:gd name="T19" fmla="*/ 75 h 175"/>
                <a:gd name="T20" fmla="*/ 0 w 77"/>
                <a:gd name="T21" fmla="*/ 75 h 175"/>
                <a:gd name="T22" fmla="*/ 0 w 77"/>
                <a:gd name="T23" fmla="*/ 75 h 175"/>
                <a:gd name="T24" fmla="*/ 0 w 77"/>
                <a:gd name="T25" fmla="*/ 76 h 175"/>
                <a:gd name="T26" fmla="*/ 0 w 77"/>
                <a:gd name="T27" fmla="*/ 76 h 175"/>
                <a:gd name="T28" fmla="*/ 0 w 77"/>
                <a:gd name="T29" fmla="*/ 76 h 175"/>
                <a:gd name="T30" fmla="*/ 0 w 77"/>
                <a:gd name="T31" fmla="*/ 76 h 175"/>
                <a:gd name="T32" fmla="*/ 0 w 77"/>
                <a:gd name="T33" fmla="*/ 77 h 175"/>
                <a:gd name="T34" fmla="*/ 0 w 77"/>
                <a:gd name="T35" fmla="*/ 77 h 175"/>
                <a:gd name="T36" fmla="*/ 0 w 77"/>
                <a:gd name="T37" fmla="*/ 77 h 175"/>
                <a:gd name="T38" fmla="*/ 0 w 77"/>
                <a:gd name="T39" fmla="*/ 78 h 175"/>
                <a:gd name="T40" fmla="*/ 0 w 77"/>
                <a:gd name="T41" fmla="*/ 78 h 175"/>
                <a:gd name="T42" fmla="*/ 0 w 77"/>
                <a:gd name="T43" fmla="*/ 78 h 175"/>
                <a:gd name="T44" fmla="*/ 0 w 77"/>
                <a:gd name="T45" fmla="*/ 78 h 175"/>
                <a:gd name="T46" fmla="*/ 0 w 77"/>
                <a:gd name="T47" fmla="*/ 79 h 175"/>
                <a:gd name="T48" fmla="*/ 0 w 77"/>
                <a:gd name="T49" fmla="*/ 79 h 175"/>
                <a:gd name="T50" fmla="*/ 0 w 77"/>
                <a:gd name="T51" fmla="*/ 79 h 175"/>
                <a:gd name="T52" fmla="*/ 0 w 77"/>
                <a:gd name="T53" fmla="*/ 80 h 175"/>
                <a:gd name="T54" fmla="*/ 0 w 77"/>
                <a:gd name="T55" fmla="*/ 80 h 175"/>
                <a:gd name="T56" fmla="*/ 0 w 77"/>
                <a:gd name="T57" fmla="*/ 80 h 175"/>
                <a:gd name="T58" fmla="*/ 0 w 77"/>
                <a:gd name="T59" fmla="*/ 81 h 175"/>
                <a:gd name="T60" fmla="*/ 0 w 77"/>
                <a:gd name="T61" fmla="*/ 81 h 175"/>
                <a:gd name="T62" fmla="*/ 0 w 77"/>
                <a:gd name="T63" fmla="*/ 81 h 175"/>
                <a:gd name="T64" fmla="*/ 0 w 77"/>
                <a:gd name="T65" fmla="*/ 82 h 175"/>
                <a:gd name="T66" fmla="*/ 0 w 77"/>
                <a:gd name="T67" fmla="*/ 82 h 175"/>
                <a:gd name="T68" fmla="*/ 0 w 77"/>
                <a:gd name="T69" fmla="*/ 82 h 175"/>
                <a:gd name="T70" fmla="*/ 8 w 77"/>
                <a:gd name="T71" fmla="*/ 120 h 175"/>
                <a:gd name="T72" fmla="*/ 8 w 77"/>
                <a:gd name="T73" fmla="*/ 121 h 175"/>
                <a:gd name="T74" fmla="*/ 8 w 77"/>
                <a:gd name="T75" fmla="*/ 121 h 175"/>
                <a:gd name="T76" fmla="*/ 8 w 77"/>
                <a:gd name="T77" fmla="*/ 121 h 175"/>
                <a:gd name="T78" fmla="*/ 45 w 77"/>
                <a:gd name="T79" fmla="*/ 152 h 175"/>
                <a:gd name="T80" fmla="*/ 15 w 77"/>
                <a:gd name="T81" fmla="*/ 77 h 175"/>
                <a:gd name="T82" fmla="*/ 30 w 77"/>
                <a:gd name="T83" fmla="*/ 23 h 175"/>
                <a:gd name="T84" fmla="*/ 50 w 77"/>
                <a:gd name="T85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7" h="175">
                  <a:moveTo>
                    <a:pt x="50" y="0"/>
                  </a:moveTo>
                  <a:cubicBezTo>
                    <a:pt x="23" y="14"/>
                    <a:pt x="4" y="40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96"/>
                    <a:pt x="2" y="109"/>
                    <a:pt x="8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20" y="149"/>
                    <a:pt x="46" y="169"/>
                    <a:pt x="77" y="175"/>
                  </a:cubicBezTo>
                  <a:cubicBezTo>
                    <a:pt x="65" y="169"/>
                    <a:pt x="54" y="162"/>
                    <a:pt x="45" y="152"/>
                  </a:cubicBezTo>
                  <a:cubicBezTo>
                    <a:pt x="32" y="139"/>
                    <a:pt x="23" y="123"/>
                    <a:pt x="19" y="105"/>
                  </a:cubicBezTo>
                  <a:cubicBezTo>
                    <a:pt x="18" y="96"/>
                    <a:pt x="16" y="87"/>
                    <a:pt x="15" y="77"/>
                  </a:cubicBezTo>
                  <a:cubicBezTo>
                    <a:pt x="15" y="77"/>
                    <a:pt x="15" y="76"/>
                    <a:pt x="15" y="76"/>
                  </a:cubicBezTo>
                  <a:cubicBezTo>
                    <a:pt x="16" y="57"/>
                    <a:pt x="21" y="39"/>
                    <a:pt x="30" y="23"/>
                  </a:cubicBezTo>
                  <a:cubicBezTo>
                    <a:pt x="36" y="16"/>
                    <a:pt x="42" y="9"/>
                    <a:pt x="47" y="2"/>
                  </a:cubicBezTo>
                  <a:cubicBezTo>
                    <a:pt x="48" y="1"/>
                    <a:pt x="49" y="0"/>
                    <a:pt x="50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Rectangle 42"/>
            <p:cNvSpPr>
              <a:spLocks noChangeArrowheads="1"/>
            </p:cNvSpPr>
            <p:nvPr/>
          </p:nvSpPr>
          <p:spPr bwMode="auto">
            <a:xfrm>
              <a:off x="3563144" y="2846778"/>
              <a:ext cx="12223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Rectangle 43"/>
            <p:cNvSpPr>
              <a:spLocks noChangeArrowheads="1"/>
            </p:cNvSpPr>
            <p:nvPr/>
          </p:nvSpPr>
          <p:spPr bwMode="auto">
            <a:xfrm>
              <a:off x="3550761" y="2753115"/>
              <a:ext cx="11381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1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56" name="Freeform 46"/>
          <p:cNvSpPr>
            <a:spLocks noEditPoints="1"/>
          </p:cNvSpPr>
          <p:nvPr/>
        </p:nvSpPr>
        <p:spPr bwMode="auto">
          <a:xfrm>
            <a:off x="3786188" y="3272228"/>
            <a:ext cx="46038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E9EEB34-0B24-4738-B9CA-F59F6D427BD7}"/>
              </a:ext>
            </a:extLst>
          </p:cNvPr>
          <p:cNvGrpSpPr/>
          <p:nvPr/>
        </p:nvGrpSpPr>
        <p:grpSpPr>
          <a:xfrm>
            <a:off x="3912394" y="3413764"/>
            <a:ext cx="585788" cy="587375"/>
            <a:chOff x="3912394" y="3413764"/>
            <a:chExt cx="585788" cy="587375"/>
          </a:xfrm>
        </p:grpSpPr>
        <p:sp>
          <p:nvSpPr>
            <p:cNvPr id="58" name="Freeform 44"/>
            <p:cNvSpPr>
              <a:spLocks/>
            </p:cNvSpPr>
            <p:nvPr/>
          </p:nvSpPr>
          <p:spPr bwMode="auto">
            <a:xfrm>
              <a:off x="3912394" y="341376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Freeform 45"/>
            <p:cNvSpPr>
              <a:spLocks/>
            </p:cNvSpPr>
            <p:nvPr/>
          </p:nvSpPr>
          <p:spPr bwMode="auto">
            <a:xfrm>
              <a:off x="3971131" y="346932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47"/>
            <p:cNvSpPr>
              <a:spLocks/>
            </p:cNvSpPr>
            <p:nvPr/>
          </p:nvSpPr>
          <p:spPr bwMode="auto">
            <a:xfrm>
              <a:off x="3975894" y="351377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Rectangle 48"/>
            <p:cNvSpPr>
              <a:spLocks noChangeArrowheads="1"/>
            </p:cNvSpPr>
            <p:nvPr/>
          </p:nvSpPr>
          <p:spPr bwMode="auto">
            <a:xfrm>
              <a:off x="4131469" y="359950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" name="Rectangle 49"/>
            <p:cNvSpPr>
              <a:spLocks noChangeArrowheads="1"/>
            </p:cNvSpPr>
            <p:nvPr/>
          </p:nvSpPr>
          <p:spPr bwMode="auto">
            <a:xfrm>
              <a:off x="4135279" y="3516952"/>
              <a:ext cx="14106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2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63" name="Freeform 52"/>
          <p:cNvSpPr>
            <a:spLocks noEditPoints="1"/>
          </p:cNvSpPr>
          <p:nvPr/>
        </p:nvSpPr>
        <p:spPr bwMode="auto">
          <a:xfrm>
            <a:off x="3994150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4" name="Freeform 58"/>
          <p:cNvSpPr>
            <a:spLocks noEditPoints="1"/>
          </p:cNvSpPr>
          <p:nvPr/>
        </p:nvSpPr>
        <p:spPr bwMode="auto">
          <a:xfrm>
            <a:off x="3810000" y="4732728"/>
            <a:ext cx="44450" cy="222250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D846C36-3BC6-4CAC-8DD2-942F64124F39}"/>
              </a:ext>
            </a:extLst>
          </p:cNvPr>
          <p:cNvGrpSpPr/>
          <p:nvPr/>
        </p:nvGrpSpPr>
        <p:grpSpPr>
          <a:xfrm>
            <a:off x="3915815" y="4369393"/>
            <a:ext cx="566738" cy="568325"/>
            <a:chOff x="3915815" y="4369393"/>
            <a:chExt cx="566738" cy="568325"/>
          </a:xfrm>
        </p:grpSpPr>
        <p:sp>
          <p:nvSpPr>
            <p:cNvPr id="66" name="Freeform 56"/>
            <p:cNvSpPr>
              <a:spLocks/>
            </p:cNvSpPr>
            <p:nvPr/>
          </p:nvSpPr>
          <p:spPr bwMode="auto">
            <a:xfrm>
              <a:off x="3915815" y="4369393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Oval 57"/>
            <p:cNvSpPr>
              <a:spLocks noChangeArrowheads="1"/>
            </p:cNvSpPr>
            <p:nvPr/>
          </p:nvSpPr>
          <p:spPr bwMode="auto">
            <a:xfrm>
              <a:off x="3971377" y="4423368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Freeform 59"/>
            <p:cNvSpPr>
              <a:spLocks/>
            </p:cNvSpPr>
            <p:nvPr/>
          </p:nvSpPr>
          <p:spPr bwMode="auto">
            <a:xfrm>
              <a:off x="3971377" y="4450355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" name="Rectangle 60"/>
            <p:cNvSpPr>
              <a:spLocks noChangeArrowheads="1"/>
            </p:cNvSpPr>
            <p:nvPr/>
          </p:nvSpPr>
          <p:spPr bwMode="auto">
            <a:xfrm>
              <a:off x="4128540" y="4553543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" name="Rectangle 61"/>
            <p:cNvSpPr>
              <a:spLocks noChangeArrowheads="1"/>
            </p:cNvSpPr>
            <p:nvPr/>
          </p:nvSpPr>
          <p:spPr bwMode="auto">
            <a:xfrm>
              <a:off x="4130127" y="4456705"/>
              <a:ext cx="14427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3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DC0B3D13-A8F9-4279-B713-2BADFD594A54}"/>
              </a:ext>
            </a:extLst>
          </p:cNvPr>
          <p:cNvGrpSpPr/>
          <p:nvPr/>
        </p:nvGrpSpPr>
        <p:grpSpPr>
          <a:xfrm>
            <a:off x="3281363" y="5145885"/>
            <a:ext cx="631031" cy="577850"/>
            <a:chOff x="3281363" y="5145885"/>
            <a:chExt cx="631031" cy="577850"/>
          </a:xfrm>
        </p:grpSpPr>
        <p:sp>
          <p:nvSpPr>
            <p:cNvPr id="72" name="Freeform 62"/>
            <p:cNvSpPr>
              <a:spLocks/>
            </p:cNvSpPr>
            <p:nvPr/>
          </p:nvSpPr>
          <p:spPr bwMode="auto">
            <a:xfrm>
              <a:off x="3334544" y="5145885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Freeform 63"/>
            <p:cNvSpPr>
              <a:spLocks/>
            </p:cNvSpPr>
            <p:nvPr/>
          </p:nvSpPr>
          <p:spPr bwMode="auto">
            <a:xfrm>
              <a:off x="3391694" y="5203035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Freeform 65"/>
            <p:cNvSpPr>
              <a:spLocks/>
            </p:cNvSpPr>
            <p:nvPr/>
          </p:nvSpPr>
          <p:spPr bwMode="auto">
            <a:xfrm>
              <a:off x="3393282" y="5236373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6" name="Rectangle 66"/>
            <p:cNvSpPr>
              <a:spLocks noChangeArrowheads="1"/>
            </p:cNvSpPr>
            <p:nvPr/>
          </p:nvSpPr>
          <p:spPr bwMode="auto">
            <a:xfrm>
              <a:off x="3553619" y="5331623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7" name="Rectangle 67"/>
            <p:cNvSpPr>
              <a:spLocks noChangeArrowheads="1"/>
            </p:cNvSpPr>
            <p:nvPr/>
          </p:nvSpPr>
          <p:spPr bwMode="auto">
            <a:xfrm>
              <a:off x="3540602" y="5242723"/>
              <a:ext cx="1458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4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78" name="Freeform 78"/>
          <p:cNvSpPr>
            <a:spLocks noEditPoints="1"/>
          </p:cNvSpPr>
          <p:nvPr/>
        </p:nvSpPr>
        <p:spPr bwMode="auto">
          <a:xfrm>
            <a:off x="1012825" y="4132653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50EA5C35-990C-4313-B366-CD6EBA7C2152}"/>
              </a:ext>
            </a:extLst>
          </p:cNvPr>
          <p:cNvGrpSpPr/>
          <p:nvPr/>
        </p:nvGrpSpPr>
        <p:grpSpPr>
          <a:xfrm>
            <a:off x="2443957" y="5462575"/>
            <a:ext cx="568325" cy="566738"/>
            <a:chOff x="2443957" y="5462575"/>
            <a:chExt cx="568325" cy="566738"/>
          </a:xfrm>
        </p:grpSpPr>
        <p:sp>
          <p:nvSpPr>
            <p:cNvPr id="80" name="Freeform 88"/>
            <p:cNvSpPr>
              <a:spLocks/>
            </p:cNvSpPr>
            <p:nvPr/>
          </p:nvSpPr>
          <p:spPr bwMode="auto">
            <a:xfrm>
              <a:off x="2443957" y="5462575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1" name="Oval 89"/>
            <p:cNvSpPr>
              <a:spLocks noChangeArrowheads="1"/>
            </p:cNvSpPr>
            <p:nvPr/>
          </p:nvSpPr>
          <p:spPr bwMode="auto">
            <a:xfrm>
              <a:off x="2501107" y="5518137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" name="Freeform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" name="Freeform 91"/>
            <p:cNvSpPr>
              <a:spLocks/>
            </p:cNvSpPr>
            <p:nvPr/>
          </p:nvSpPr>
          <p:spPr bwMode="auto">
            <a:xfrm>
              <a:off x="2501107" y="5545125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4" name="Rectangle 92"/>
            <p:cNvSpPr>
              <a:spLocks noChangeArrowheads="1"/>
            </p:cNvSpPr>
            <p:nvPr/>
          </p:nvSpPr>
          <p:spPr bwMode="auto">
            <a:xfrm>
              <a:off x="2659857" y="5608625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5" name="Rectangle 93"/>
            <p:cNvSpPr>
              <a:spLocks noChangeArrowheads="1"/>
            </p:cNvSpPr>
            <p:nvPr/>
          </p:nvSpPr>
          <p:spPr bwMode="auto">
            <a:xfrm>
              <a:off x="2663985" y="5549887"/>
              <a:ext cx="1458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5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21CD1CA-1E62-44BF-86B1-1A09622D4975}"/>
              </a:ext>
            </a:extLst>
          </p:cNvPr>
          <p:cNvGrpSpPr/>
          <p:nvPr/>
        </p:nvGrpSpPr>
        <p:grpSpPr>
          <a:xfrm>
            <a:off x="1543311" y="2648341"/>
            <a:ext cx="571500" cy="573088"/>
            <a:chOff x="1543311" y="2648341"/>
            <a:chExt cx="571500" cy="573088"/>
          </a:xfrm>
        </p:grpSpPr>
        <p:sp>
          <p:nvSpPr>
            <p:cNvPr id="87" name="Freeform 68"/>
            <p:cNvSpPr>
              <a:spLocks/>
            </p:cNvSpPr>
            <p:nvPr/>
          </p:nvSpPr>
          <p:spPr bwMode="auto">
            <a:xfrm>
              <a:off x="1543311" y="2648341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8" name="Freeform 69"/>
            <p:cNvSpPr>
              <a:spLocks/>
            </p:cNvSpPr>
            <p:nvPr/>
          </p:nvSpPr>
          <p:spPr bwMode="auto">
            <a:xfrm>
              <a:off x="1598874" y="2702316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" name="Freeform 70"/>
            <p:cNvSpPr>
              <a:spLocks noEditPoints="1"/>
            </p:cNvSpPr>
            <p:nvPr/>
          </p:nvSpPr>
          <p:spPr bwMode="auto">
            <a:xfrm>
              <a:off x="1763713" y="2859478"/>
              <a:ext cx="1588" cy="55563"/>
            </a:xfrm>
            <a:custGeom>
              <a:avLst/>
              <a:gdLst>
                <a:gd name="T0" fmla="*/ 1 w 1"/>
                <a:gd name="T1" fmla="*/ 23 h 23"/>
                <a:gd name="T2" fmla="*/ 1 w 1"/>
                <a:gd name="T3" fmla="*/ 22 h 23"/>
                <a:gd name="T4" fmla="*/ 1 w 1"/>
                <a:gd name="T5" fmla="*/ 22 h 23"/>
                <a:gd name="T6" fmla="*/ 1 w 1"/>
                <a:gd name="T7" fmla="*/ 21 h 23"/>
                <a:gd name="T8" fmla="*/ 1 w 1"/>
                <a:gd name="T9" fmla="*/ 20 h 23"/>
                <a:gd name="T10" fmla="*/ 1 w 1"/>
                <a:gd name="T11" fmla="*/ 20 h 23"/>
                <a:gd name="T12" fmla="*/ 0 w 1"/>
                <a:gd name="T13" fmla="*/ 20 h 23"/>
                <a:gd name="T14" fmla="*/ 0 w 1"/>
                <a:gd name="T15" fmla="*/ 19 h 23"/>
                <a:gd name="T16" fmla="*/ 0 w 1"/>
                <a:gd name="T17" fmla="*/ 19 h 23"/>
                <a:gd name="T18" fmla="*/ 0 w 1"/>
                <a:gd name="T19" fmla="*/ 18 h 23"/>
                <a:gd name="T20" fmla="*/ 0 w 1"/>
                <a:gd name="T21" fmla="*/ 18 h 23"/>
                <a:gd name="T22" fmla="*/ 0 w 1"/>
                <a:gd name="T23" fmla="*/ 18 h 23"/>
                <a:gd name="T24" fmla="*/ 0 w 1"/>
                <a:gd name="T25" fmla="*/ 17 h 23"/>
                <a:gd name="T26" fmla="*/ 0 w 1"/>
                <a:gd name="T27" fmla="*/ 17 h 23"/>
                <a:gd name="T28" fmla="*/ 0 w 1"/>
                <a:gd name="T29" fmla="*/ 17 h 23"/>
                <a:gd name="T30" fmla="*/ 0 w 1"/>
                <a:gd name="T31" fmla="*/ 16 h 23"/>
                <a:gd name="T32" fmla="*/ 0 w 1"/>
                <a:gd name="T33" fmla="*/ 16 h 23"/>
                <a:gd name="T34" fmla="*/ 0 w 1"/>
                <a:gd name="T35" fmla="*/ 15 h 23"/>
                <a:gd name="T36" fmla="*/ 0 w 1"/>
                <a:gd name="T37" fmla="*/ 15 h 23"/>
                <a:gd name="T38" fmla="*/ 0 w 1"/>
                <a:gd name="T39" fmla="*/ 15 h 23"/>
                <a:gd name="T40" fmla="*/ 0 w 1"/>
                <a:gd name="T41" fmla="*/ 14 h 23"/>
                <a:gd name="T42" fmla="*/ 0 w 1"/>
                <a:gd name="T43" fmla="*/ 14 h 23"/>
                <a:gd name="T44" fmla="*/ 0 w 1"/>
                <a:gd name="T45" fmla="*/ 13 h 23"/>
                <a:gd name="T46" fmla="*/ 0 w 1"/>
                <a:gd name="T47" fmla="*/ 13 h 23"/>
                <a:gd name="T48" fmla="*/ 0 w 1"/>
                <a:gd name="T49" fmla="*/ 12 h 23"/>
                <a:gd name="T50" fmla="*/ 0 w 1"/>
                <a:gd name="T51" fmla="*/ 12 h 23"/>
                <a:gd name="T52" fmla="*/ 0 w 1"/>
                <a:gd name="T53" fmla="*/ 12 h 23"/>
                <a:gd name="T54" fmla="*/ 0 w 1"/>
                <a:gd name="T55" fmla="*/ 11 h 23"/>
                <a:gd name="T56" fmla="*/ 0 w 1"/>
                <a:gd name="T57" fmla="*/ 11 h 23"/>
                <a:gd name="T58" fmla="*/ 0 w 1"/>
                <a:gd name="T59" fmla="*/ 11 h 23"/>
                <a:gd name="T60" fmla="*/ 0 w 1"/>
                <a:gd name="T61" fmla="*/ 10 h 23"/>
                <a:gd name="T62" fmla="*/ 0 w 1"/>
                <a:gd name="T63" fmla="*/ 10 h 23"/>
                <a:gd name="T64" fmla="*/ 0 w 1"/>
                <a:gd name="T65" fmla="*/ 9 h 23"/>
                <a:gd name="T66" fmla="*/ 0 w 1"/>
                <a:gd name="T67" fmla="*/ 9 h 23"/>
                <a:gd name="T68" fmla="*/ 0 w 1"/>
                <a:gd name="T69" fmla="*/ 9 h 23"/>
                <a:gd name="T70" fmla="*/ 0 w 1"/>
                <a:gd name="T71" fmla="*/ 8 h 23"/>
                <a:gd name="T72" fmla="*/ 0 w 1"/>
                <a:gd name="T73" fmla="*/ 8 h 23"/>
                <a:gd name="T74" fmla="*/ 0 w 1"/>
                <a:gd name="T75" fmla="*/ 8 h 23"/>
                <a:gd name="T76" fmla="*/ 0 w 1"/>
                <a:gd name="T77" fmla="*/ 7 h 23"/>
                <a:gd name="T78" fmla="*/ 0 w 1"/>
                <a:gd name="T79" fmla="*/ 6 h 23"/>
                <a:gd name="T80" fmla="*/ 0 w 1"/>
                <a:gd name="T81" fmla="*/ 6 h 23"/>
                <a:gd name="T82" fmla="*/ 0 w 1"/>
                <a:gd name="T83" fmla="*/ 6 h 23"/>
                <a:gd name="T84" fmla="*/ 0 w 1"/>
                <a:gd name="T85" fmla="*/ 5 h 23"/>
                <a:gd name="T86" fmla="*/ 0 w 1"/>
                <a:gd name="T87" fmla="*/ 5 h 23"/>
                <a:gd name="T88" fmla="*/ 0 w 1"/>
                <a:gd name="T89" fmla="*/ 5 h 23"/>
                <a:gd name="T90" fmla="*/ 0 w 1"/>
                <a:gd name="T91" fmla="*/ 4 h 23"/>
                <a:gd name="T92" fmla="*/ 0 w 1"/>
                <a:gd name="T93" fmla="*/ 4 h 23"/>
                <a:gd name="T94" fmla="*/ 0 w 1"/>
                <a:gd name="T95" fmla="*/ 3 h 23"/>
                <a:gd name="T96" fmla="*/ 0 w 1"/>
                <a:gd name="T97" fmla="*/ 3 h 23"/>
                <a:gd name="T98" fmla="*/ 0 w 1"/>
                <a:gd name="T99" fmla="*/ 3 h 23"/>
                <a:gd name="T100" fmla="*/ 0 w 1"/>
                <a:gd name="T101" fmla="*/ 2 h 23"/>
                <a:gd name="T102" fmla="*/ 0 w 1"/>
                <a:gd name="T103" fmla="*/ 1 h 23"/>
                <a:gd name="T104" fmla="*/ 0 w 1"/>
                <a:gd name="T105" fmla="*/ 1 h 23"/>
                <a:gd name="T106" fmla="*/ 0 w 1"/>
                <a:gd name="T107" fmla="*/ 1 h 23"/>
                <a:gd name="T108" fmla="*/ 0 w 1"/>
                <a:gd name="T109" fmla="*/ 0 h 23"/>
                <a:gd name="T110" fmla="*/ 0 w 1"/>
                <a:gd name="T1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" h="23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8"/>
                    <a:pt x="0" y="18"/>
                  </a:cubicBezTo>
                  <a:cubicBezTo>
                    <a:pt x="0" y="18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" name="Freeform 71"/>
            <p:cNvSpPr>
              <a:spLocks/>
            </p:cNvSpPr>
            <p:nvPr/>
          </p:nvSpPr>
          <p:spPr bwMode="auto">
            <a:xfrm>
              <a:off x="1602049" y="2707078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" name="Rectangle 94"/>
            <p:cNvSpPr>
              <a:spLocks noChangeArrowheads="1"/>
            </p:cNvSpPr>
            <p:nvPr/>
          </p:nvSpPr>
          <p:spPr bwMode="auto">
            <a:xfrm>
              <a:off x="1705236" y="2864241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" name="Rectangle 95"/>
            <p:cNvSpPr>
              <a:spLocks noChangeArrowheads="1"/>
            </p:cNvSpPr>
            <p:nvPr/>
          </p:nvSpPr>
          <p:spPr bwMode="auto">
            <a:xfrm>
              <a:off x="1747146" y="2722001"/>
              <a:ext cx="1554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9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D5907B19-8D9B-4605-9F7F-9DE0DC9565BA}"/>
              </a:ext>
            </a:extLst>
          </p:cNvPr>
          <p:cNvGrpSpPr/>
          <p:nvPr/>
        </p:nvGrpSpPr>
        <p:grpSpPr>
          <a:xfrm>
            <a:off x="968286" y="3389703"/>
            <a:ext cx="584200" cy="594502"/>
            <a:chOff x="968286" y="3389703"/>
            <a:chExt cx="584200" cy="594502"/>
          </a:xfrm>
        </p:grpSpPr>
        <p:sp>
          <p:nvSpPr>
            <p:cNvPr id="94" name="Freeform 72"/>
            <p:cNvSpPr>
              <a:spLocks/>
            </p:cNvSpPr>
            <p:nvPr/>
          </p:nvSpPr>
          <p:spPr bwMode="auto">
            <a:xfrm>
              <a:off x="968286" y="3396830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" name="Freeform 73"/>
            <p:cNvSpPr>
              <a:spLocks/>
            </p:cNvSpPr>
            <p:nvPr/>
          </p:nvSpPr>
          <p:spPr bwMode="auto">
            <a:xfrm>
              <a:off x="1023848" y="3452393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" name="Freeform 75"/>
            <p:cNvSpPr>
              <a:spLocks/>
            </p:cNvSpPr>
            <p:nvPr/>
          </p:nvSpPr>
          <p:spPr bwMode="auto">
            <a:xfrm>
              <a:off x="1028611" y="3463505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" name="Rectangle 96"/>
            <p:cNvSpPr>
              <a:spLocks noChangeArrowheads="1"/>
            </p:cNvSpPr>
            <p:nvPr/>
          </p:nvSpPr>
          <p:spPr bwMode="auto">
            <a:xfrm>
              <a:off x="1122273" y="3614318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" name="Rectangle 97"/>
            <p:cNvSpPr>
              <a:spLocks noChangeArrowheads="1"/>
            </p:cNvSpPr>
            <p:nvPr/>
          </p:nvSpPr>
          <p:spPr bwMode="auto">
            <a:xfrm>
              <a:off x="1167993" y="3527005"/>
              <a:ext cx="15709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8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92A13D9D-0A3F-4690-8C10-FE4CE9ABDD80}"/>
              </a:ext>
            </a:extLst>
          </p:cNvPr>
          <p:cNvGrpSpPr/>
          <p:nvPr/>
        </p:nvGrpSpPr>
        <p:grpSpPr>
          <a:xfrm>
            <a:off x="992981" y="4396555"/>
            <a:ext cx="569913" cy="568325"/>
            <a:chOff x="992981" y="4396555"/>
            <a:chExt cx="569913" cy="568325"/>
          </a:xfrm>
        </p:grpSpPr>
        <p:sp>
          <p:nvSpPr>
            <p:cNvPr id="102" name="Freeform 80"/>
            <p:cNvSpPr>
              <a:spLocks/>
            </p:cNvSpPr>
            <p:nvPr/>
          </p:nvSpPr>
          <p:spPr bwMode="auto">
            <a:xfrm>
              <a:off x="992981" y="4396555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" name="Freeform 81"/>
            <p:cNvSpPr>
              <a:spLocks/>
            </p:cNvSpPr>
            <p:nvPr/>
          </p:nvSpPr>
          <p:spPr bwMode="auto">
            <a:xfrm>
              <a:off x="1048544" y="4453705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4" name="Freeform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5" name="Freeform 83"/>
            <p:cNvSpPr>
              <a:spLocks/>
            </p:cNvSpPr>
            <p:nvPr/>
          </p:nvSpPr>
          <p:spPr bwMode="auto">
            <a:xfrm>
              <a:off x="1048544" y="4455293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6" name="Rectangle 100"/>
            <p:cNvSpPr>
              <a:spLocks noChangeArrowheads="1"/>
            </p:cNvSpPr>
            <p:nvPr/>
          </p:nvSpPr>
          <p:spPr bwMode="auto">
            <a:xfrm>
              <a:off x="1207294" y="4575943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7" name="Rectangle 101"/>
            <p:cNvSpPr>
              <a:spLocks noChangeArrowheads="1"/>
            </p:cNvSpPr>
            <p:nvPr/>
          </p:nvSpPr>
          <p:spPr bwMode="auto">
            <a:xfrm>
              <a:off x="1197769" y="4490218"/>
              <a:ext cx="1458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7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AD23F028-5DC5-45C9-A71B-6BBF60C08194}"/>
              </a:ext>
            </a:extLst>
          </p:cNvPr>
          <p:cNvGrpSpPr/>
          <p:nvPr/>
        </p:nvGrpSpPr>
        <p:grpSpPr>
          <a:xfrm>
            <a:off x="1541622" y="5153038"/>
            <a:ext cx="579438" cy="577850"/>
            <a:chOff x="1541622" y="5153038"/>
            <a:chExt cx="579438" cy="577850"/>
          </a:xfrm>
        </p:grpSpPr>
        <p:sp>
          <p:nvSpPr>
            <p:cNvPr id="109" name="Freeform 84"/>
            <p:cNvSpPr>
              <a:spLocks/>
            </p:cNvSpPr>
            <p:nvPr/>
          </p:nvSpPr>
          <p:spPr bwMode="auto">
            <a:xfrm>
              <a:off x="1541622" y="5153038"/>
              <a:ext cx="579438" cy="577850"/>
            </a:xfrm>
            <a:custGeom>
              <a:avLst/>
              <a:gdLst>
                <a:gd name="T0" fmla="*/ 123 w 237"/>
                <a:gd name="T1" fmla="*/ 2 h 236"/>
                <a:gd name="T2" fmla="*/ 235 w 237"/>
                <a:gd name="T3" fmla="*/ 122 h 236"/>
                <a:gd name="T4" fmla="*/ 115 w 237"/>
                <a:gd name="T5" fmla="*/ 234 h 236"/>
                <a:gd name="T6" fmla="*/ 3 w 237"/>
                <a:gd name="T7" fmla="*/ 114 h 236"/>
                <a:gd name="T8" fmla="*/ 123 w 237"/>
                <a:gd name="T9" fmla="*/ 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7" h="236">
                  <a:moveTo>
                    <a:pt x="123" y="2"/>
                  </a:moveTo>
                  <a:cubicBezTo>
                    <a:pt x="187" y="4"/>
                    <a:pt x="237" y="58"/>
                    <a:pt x="235" y="122"/>
                  </a:cubicBezTo>
                  <a:cubicBezTo>
                    <a:pt x="232" y="186"/>
                    <a:pt x="178" y="236"/>
                    <a:pt x="115" y="234"/>
                  </a:cubicBezTo>
                  <a:cubicBezTo>
                    <a:pt x="51" y="231"/>
                    <a:pt x="0" y="178"/>
                    <a:pt x="3" y="114"/>
                  </a:cubicBezTo>
                  <a:cubicBezTo>
                    <a:pt x="5" y="50"/>
                    <a:pt x="59" y="0"/>
                    <a:pt x="123" y="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0" name="Freeform 85"/>
            <p:cNvSpPr>
              <a:spLocks/>
            </p:cNvSpPr>
            <p:nvPr/>
          </p:nvSpPr>
          <p:spPr bwMode="auto">
            <a:xfrm>
              <a:off x="1597185" y="5210188"/>
              <a:ext cx="466725" cy="463550"/>
            </a:xfrm>
            <a:custGeom>
              <a:avLst/>
              <a:gdLst>
                <a:gd name="T0" fmla="*/ 99 w 191"/>
                <a:gd name="T1" fmla="*/ 1 h 190"/>
                <a:gd name="T2" fmla="*/ 189 w 191"/>
                <a:gd name="T3" fmla="*/ 98 h 190"/>
                <a:gd name="T4" fmla="*/ 92 w 191"/>
                <a:gd name="T5" fmla="*/ 188 h 190"/>
                <a:gd name="T6" fmla="*/ 2 w 191"/>
                <a:gd name="T7" fmla="*/ 91 h 190"/>
                <a:gd name="T8" fmla="*/ 99 w 191"/>
                <a:gd name="T9" fmla="*/ 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190">
                  <a:moveTo>
                    <a:pt x="99" y="1"/>
                  </a:moveTo>
                  <a:cubicBezTo>
                    <a:pt x="150" y="3"/>
                    <a:pt x="191" y="47"/>
                    <a:pt x="189" y="98"/>
                  </a:cubicBezTo>
                  <a:cubicBezTo>
                    <a:pt x="187" y="149"/>
                    <a:pt x="144" y="190"/>
                    <a:pt x="92" y="188"/>
                  </a:cubicBezTo>
                  <a:cubicBezTo>
                    <a:pt x="41" y="186"/>
                    <a:pt x="0" y="143"/>
                    <a:pt x="2" y="91"/>
                  </a:cubicBezTo>
                  <a:cubicBezTo>
                    <a:pt x="4" y="40"/>
                    <a:pt x="47" y="0"/>
                    <a:pt x="99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1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2" name="Freeform 87"/>
            <p:cNvSpPr>
              <a:spLocks/>
            </p:cNvSpPr>
            <p:nvPr/>
          </p:nvSpPr>
          <p:spPr bwMode="auto">
            <a:xfrm>
              <a:off x="1601947" y="5214951"/>
              <a:ext cx="200025" cy="422275"/>
            </a:xfrm>
            <a:custGeom>
              <a:avLst/>
              <a:gdLst>
                <a:gd name="T0" fmla="*/ 4 w 82"/>
                <a:gd name="T1" fmla="*/ 67 h 173"/>
                <a:gd name="T2" fmla="*/ 4 w 82"/>
                <a:gd name="T3" fmla="*/ 68 h 173"/>
                <a:gd name="T4" fmla="*/ 3 w 82"/>
                <a:gd name="T5" fmla="*/ 68 h 173"/>
                <a:gd name="T6" fmla="*/ 3 w 82"/>
                <a:gd name="T7" fmla="*/ 68 h 173"/>
                <a:gd name="T8" fmla="*/ 3 w 82"/>
                <a:gd name="T9" fmla="*/ 69 h 173"/>
                <a:gd name="T10" fmla="*/ 3 w 82"/>
                <a:gd name="T11" fmla="*/ 69 h 173"/>
                <a:gd name="T12" fmla="*/ 3 w 82"/>
                <a:gd name="T13" fmla="*/ 70 h 173"/>
                <a:gd name="T14" fmla="*/ 3 w 82"/>
                <a:gd name="T15" fmla="*/ 70 h 173"/>
                <a:gd name="T16" fmla="*/ 3 w 82"/>
                <a:gd name="T17" fmla="*/ 71 h 173"/>
                <a:gd name="T18" fmla="*/ 3 w 82"/>
                <a:gd name="T19" fmla="*/ 71 h 173"/>
                <a:gd name="T20" fmla="*/ 3 w 82"/>
                <a:gd name="T21" fmla="*/ 71 h 173"/>
                <a:gd name="T22" fmla="*/ 2 w 82"/>
                <a:gd name="T23" fmla="*/ 72 h 173"/>
                <a:gd name="T24" fmla="*/ 2 w 82"/>
                <a:gd name="T25" fmla="*/ 72 h 173"/>
                <a:gd name="T26" fmla="*/ 2 w 82"/>
                <a:gd name="T27" fmla="*/ 73 h 173"/>
                <a:gd name="T28" fmla="*/ 2 w 82"/>
                <a:gd name="T29" fmla="*/ 74 h 173"/>
                <a:gd name="T30" fmla="*/ 2 w 82"/>
                <a:gd name="T31" fmla="*/ 74 h 173"/>
                <a:gd name="T32" fmla="*/ 2 w 82"/>
                <a:gd name="T33" fmla="*/ 74 h 173"/>
                <a:gd name="T34" fmla="*/ 2 w 82"/>
                <a:gd name="T35" fmla="*/ 75 h 173"/>
                <a:gd name="T36" fmla="*/ 2 w 82"/>
                <a:gd name="T37" fmla="*/ 75 h 173"/>
                <a:gd name="T38" fmla="*/ 2 w 82"/>
                <a:gd name="T39" fmla="*/ 76 h 173"/>
                <a:gd name="T40" fmla="*/ 1 w 82"/>
                <a:gd name="T41" fmla="*/ 77 h 173"/>
                <a:gd name="T42" fmla="*/ 1 w 82"/>
                <a:gd name="T43" fmla="*/ 77 h 173"/>
                <a:gd name="T44" fmla="*/ 1 w 82"/>
                <a:gd name="T45" fmla="*/ 78 h 173"/>
                <a:gd name="T46" fmla="*/ 1 w 82"/>
                <a:gd name="T47" fmla="*/ 78 h 173"/>
                <a:gd name="T48" fmla="*/ 1 w 82"/>
                <a:gd name="T49" fmla="*/ 78 h 173"/>
                <a:gd name="T50" fmla="*/ 1 w 82"/>
                <a:gd name="T51" fmla="*/ 79 h 173"/>
                <a:gd name="T52" fmla="*/ 1 w 82"/>
                <a:gd name="T53" fmla="*/ 80 h 173"/>
                <a:gd name="T54" fmla="*/ 1 w 82"/>
                <a:gd name="T55" fmla="*/ 81 h 173"/>
                <a:gd name="T56" fmla="*/ 1 w 82"/>
                <a:gd name="T57" fmla="*/ 81 h 173"/>
                <a:gd name="T58" fmla="*/ 1 w 82"/>
                <a:gd name="T59" fmla="*/ 81 h 173"/>
                <a:gd name="T60" fmla="*/ 1 w 82"/>
                <a:gd name="T61" fmla="*/ 82 h 173"/>
                <a:gd name="T62" fmla="*/ 1 w 82"/>
                <a:gd name="T63" fmla="*/ 82 h 173"/>
                <a:gd name="T64" fmla="*/ 1 w 82"/>
                <a:gd name="T65" fmla="*/ 83 h 173"/>
                <a:gd name="T66" fmla="*/ 1 w 82"/>
                <a:gd name="T67" fmla="*/ 84 h 173"/>
                <a:gd name="T68" fmla="*/ 0 w 82"/>
                <a:gd name="T69" fmla="*/ 84 h 173"/>
                <a:gd name="T70" fmla="*/ 0 w 82"/>
                <a:gd name="T71" fmla="*/ 85 h 173"/>
                <a:gd name="T72" fmla="*/ 0 w 82"/>
                <a:gd name="T73" fmla="*/ 85 h 173"/>
                <a:gd name="T74" fmla="*/ 0 w 82"/>
                <a:gd name="T75" fmla="*/ 85 h 173"/>
                <a:gd name="T76" fmla="*/ 0 w 82"/>
                <a:gd name="T77" fmla="*/ 86 h 173"/>
                <a:gd name="T78" fmla="*/ 0 w 82"/>
                <a:gd name="T79" fmla="*/ 86 h 173"/>
                <a:gd name="T80" fmla="*/ 0 w 82"/>
                <a:gd name="T81" fmla="*/ 87 h 173"/>
                <a:gd name="T82" fmla="*/ 0 w 82"/>
                <a:gd name="T83" fmla="*/ 87 h 173"/>
                <a:gd name="T84" fmla="*/ 0 w 82"/>
                <a:gd name="T85" fmla="*/ 88 h 173"/>
                <a:gd name="T86" fmla="*/ 0 w 82"/>
                <a:gd name="T87" fmla="*/ 88 h 173"/>
                <a:gd name="T88" fmla="*/ 0 w 82"/>
                <a:gd name="T89" fmla="*/ 89 h 173"/>
                <a:gd name="T90" fmla="*/ 0 w 82"/>
                <a:gd name="T91" fmla="*/ 89 h 173"/>
                <a:gd name="T92" fmla="*/ 0 w 82"/>
                <a:gd name="T93" fmla="*/ 89 h 173"/>
                <a:gd name="T94" fmla="*/ 0 w 82"/>
                <a:gd name="T95" fmla="*/ 90 h 173"/>
                <a:gd name="T96" fmla="*/ 2 w 82"/>
                <a:gd name="T97" fmla="*/ 112 h 173"/>
                <a:gd name="T98" fmla="*/ 2 w 82"/>
                <a:gd name="T99" fmla="*/ 113 h 173"/>
                <a:gd name="T100" fmla="*/ 2 w 82"/>
                <a:gd name="T101" fmla="*/ 114 h 173"/>
                <a:gd name="T102" fmla="*/ 3 w 82"/>
                <a:gd name="T103" fmla="*/ 114 h 173"/>
                <a:gd name="T104" fmla="*/ 3 w 82"/>
                <a:gd name="T105" fmla="*/ 115 h 173"/>
                <a:gd name="T106" fmla="*/ 44 w 82"/>
                <a:gd name="T107" fmla="*/ 171 h 173"/>
                <a:gd name="T108" fmla="*/ 16 w 82"/>
                <a:gd name="T109" fmla="*/ 94 h 173"/>
                <a:gd name="T110" fmla="*/ 82 w 82"/>
                <a:gd name="T11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2" h="173">
                  <a:moveTo>
                    <a:pt x="82" y="0"/>
                  </a:moveTo>
                  <a:cubicBezTo>
                    <a:pt x="45" y="5"/>
                    <a:pt x="14" y="32"/>
                    <a:pt x="4" y="67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67"/>
                    <a:pt x="4" y="67"/>
                    <a:pt x="4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3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3"/>
                    <a:pt x="1" y="83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8"/>
                    <a:pt x="1" y="105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4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5"/>
                    <a:pt x="3" y="115"/>
                  </a:cubicBezTo>
                  <a:cubicBezTo>
                    <a:pt x="3" y="115"/>
                    <a:pt x="3" y="115"/>
                    <a:pt x="3" y="115"/>
                  </a:cubicBezTo>
                  <a:cubicBezTo>
                    <a:pt x="9" y="139"/>
                    <a:pt x="25" y="161"/>
                    <a:pt x="46" y="173"/>
                  </a:cubicBezTo>
                  <a:cubicBezTo>
                    <a:pt x="45" y="172"/>
                    <a:pt x="45" y="172"/>
                    <a:pt x="44" y="171"/>
                  </a:cubicBezTo>
                  <a:cubicBezTo>
                    <a:pt x="39" y="164"/>
                    <a:pt x="33" y="156"/>
                    <a:pt x="28" y="149"/>
                  </a:cubicBezTo>
                  <a:cubicBezTo>
                    <a:pt x="19" y="132"/>
                    <a:pt x="15" y="114"/>
                    <a:pt x="16" y="95"/>
                  </a:cubicBezTo>
                  <a:cubicBezTo>
                    <a:pt x="16" y="94"/>
                    <a:pt x="16" y="94"/>
                    <a:pt x="16" y="94"/>
                  </a:cubicBezTo>
                  <a:cubicBezTo>
                    <a:pt x="17" y="85"/>
                    <a:pt x="19" y="76"/>
                    <a:pt x="20" y="66"/>
                  </a:cubicBezTo>
                  <a:cubicBezTo>
                    <a:pt x="26" y="49"/>
                    <a:pt x="36" y="33"/>
                    <a:pt x="49" y="21"/>
                  </a:cubicBezTo>
                  <a:cubicBezTo>
                    <a:pt x="59" y="12"/>
                    <a:pt x="70" y="5"/>
                    <a:pt x="82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3" name="Rectangle 102"/>
            <p:cNvSpPr>
              <a:spLocks noChangeArrowheads="1"/>
            </p:cNvSpPr>
            <p:nvPr/>
          </p:nvSpPr>
          <p:spPr bwMode="auto">
            <a:xfrm>
              <a:off x="1760697" y="5368938"/>
              <a:ext cx="147638" cy="1873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4" name="Rectangle 103"/>
            <p:cNvSpPr>
              <a:spLocks noChangeArrowheads="1"/>
            </p:cNvSpPr>
            <p:nvPr/>
          </p:nvSpPr>
          <p:spPr bwMode="auto">
            <a:xfrm>
              <a:off x="1738790" y="5278451"/>
              <a:ext cx="16030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6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15" name="Oval 107"/>
          <p:cNvSpPr>
            <a:spLocks noChangeArrowheads="1"/>
          </p:cNvSpPr>
          <p:nvPr/>
        </p:nvSpPr>
        <p:spPr bwMode="auto">
          <a:xfrm>
            <a:off x="2600325" y="4042166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6" name="Oval 108"/>
          <p:cNvSpPr>
            <a:spLocks noChangeArrowheads="1"/>
          </p:cNvSpPr>
          <p:nvPr/>
        </p:nvSpPr>
        <p:spPr bwMode="auto">
          <a:xfrm>
            <a:off x="2659063" y="4104078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7" name="Freeform 109"/>
          <p:cNvSpPr>
            <a:spLocks/>
          </p:cNvSpPr>
          <p:nvPr/>
        </p:nvSpPr>
        <p:spPr bwMode="auto">
          <a:xfrm>
            <a:off x="1808163" y="13021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8" name="Freeform 110"/>
          <p:cNvSpPr>
            <a:spLocks/>
          </p:cNvSpPr>
          <p:nvPr/>
        </p:nvSpPr>
        <p:spPr bwMode="auto">
          <a:xfrm>
            <a:off x="1963738" y="12180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9" name="Freeform 111"/>
          <p:cNvSpPr>
            <a:spLocks/>
          </p:cNvSpPr>
          <p:nvPr/>
        </p:nvSpPr>
        <p:spPr bwMode="auto">
          <a:xfrm>
            <a:off x="30163" y="22054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0" name="Freeform 113"/>
          <p:cNvSpPr>
            <a:spLocks/>
          </p:cNvSpPr>
          <p:nvPr/>
        </p:nvSpPr>
        <p:spPr bwMode="auto">
          <a:xfrm>
            <a:off x="3340100" y="12592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1" name="Freeform 114"/>
          <p:cNvSpPr>
            <a:spLocks/>
          </p:cNvSpPr>
          <p:nvPr/>
        </p:nvSpPr>
        <p:spPr bwMode="auto">
          <a:xfrm>
            <a:off x="3184525" y="11767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2" name="Freeform 115"/>
          <p:cNvSpPr>
            <a:spLocks/>
          </p:cNvSpPr>
          <p:nvPr/>
        </p:nvSpPr>
        <p:spPr bwMode="auto">
          <a:xfrm>
            <a:off x="3446463" y="1371991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3" name="Freeform 116"/>
          <p:cNvSpPr>
            <a:spLocks/>
          </p:cNvSpPr>
          <p:nvPr/>
        </p:nvSpPr>
        <p:spPr bwMode="auto">
          <a:xfrm>
            <a:off x="4773613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4" name="Freeform 117"/>
          <p:cNvSpPr>
            <a:spLocks/>
          </p:cNvSpPr>
          <p:nvPr/>
        </p:nvSpPr>
        <p:spPr bwMode="auto">
          <a:xfrm>
            <a:off x="4495800" y="1611703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605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10" y="0"/>
            <a:ext cx="12230100" cy="6869430"/>
          </a:xfrm>
          <a:prstGeom prst="rect">
            <a:avLst/>
          </a:prstGeom>
        </p:spPr>
      </p:pic>
      <p:sp>
        <p:nvSpPr>
          <p:cNvPr id="100" name="Text Box 99"/>
          <p:cNvSpPr txBox="1"/>
          <p:nvPr/>
        </p:nvSpPr>
        <p:spPr>
          <a:xfrm>
            <a:off x="2124982" y="1641688"/>
            <a:ext cx="9234714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Báo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Dự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án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indent="0"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“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hộp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chứa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đồ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lăng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trụ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đứng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que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kem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” 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2439216" y="3089389"/>
            <a:ext cx="892048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2800" b="0">
                <a:solidFill>
                  <a:srgbClr val="0033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- Các nhóm báo cáo kết quả Dự án.</a:t>
            </a:r>
          </a:p>
          <a:p>
            <a:pPr indent="0" algn="just"/>
            <a:r>
              <a:rPr lang="en-US" sz="2800" b="0">
                <a:solidFill>
                  <a:srgbClr val="0033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(Chọn nhóm: nộp kết quả nhanh nhất hoặc bốc thăm - ưu tiên nhóm có báo cáo bằng bài trình chiếu lồng ghép video)</a:t>
            </a:r>
            <a:endParaRPr lang="en-US" sz="2800">
              <a:solidFill>
                <a:srgbClr val="0033CC"/>
              </a:solidFill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2374265" y="4392235"/>
            <a:ext cx="787654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800" b="0">
                <a:solidFill>
                  <a:srgbClr val="0033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- Đại diện nhóm Báo cáo kết quả Dự án.</a:t>
            </a:r>
          </a:p>
          <a:p>
            <a:pPr indent="0"/>
            <a:r>
              <a:rPr lang="en-US" sz="2800" b="0">
                <a:solidFill>
                  <a:srgbClr val="0033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- Các nhóm có ý kiến và giải đáp ý kiến.</a:t>
            </a:r>
          </a:p>
          <a:p>
            <a:pPr indent="0"/>
            <a:r>
              <a:rPr lang="en-US" sz="2800" b="0">
                <a:solidFill>
                  <a:srgbClr val="0033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- GV nêu đánh giá các nhóm.</a:t>
            </a:r>
            <a:endParaRPr lang="en-US" sz="2800">
              <a:solidFill>
                <a:srgbClr val="0033CC"/>
              </a:solidFill>
            </a:endParaRPr>
          </a:p>
        </p:txBody>
      </p:sp>
      <p:pic>
        <p:nvPicPr>
          <p:cNvPr id="7" name="Hình ảnh 7">
            <a:extLst>
              <a:ext uri="{FF2B5EF4-FFF2-40B4-BE49-F238E27FC236}">
                <a16:creationId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76" y="157643"/>
            <a:ext cx="2156606" cy="209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844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3839387"/>
              </p:ext>
            </p:extLst>
          </p:nvPr>
        </p:nvGraphicFramePr>
        <p:xfrm>
          <a:off x="1" y="-10991"/>
          <a:ext cx="12192000" cy="6949199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9229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779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70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64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75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479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  <a:endParaRPr lang="en-US" sz="2800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Tiêu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chí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đánh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giá</a:t>
                      </a:r>
                      <a:endParaRPr lang="en-US" sz="2800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tối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đa</a:t>
                      </a:r>
                      <a:endParaRPr lang="en-US" sz="2800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đạt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endParaRPr lang="en-US" sz="2800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Ghi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chú</a:t>
                      </a:r>
                      <a:endParaRPr lang="en-US" sz="2800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16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2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lượng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viên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tham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đầy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đủ</a:t>
                      </a:r>
                      <a:endParaRPr lang="en-US" sz="2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2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94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2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Tổ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chức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công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trưởng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thư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ký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công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công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kế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hoạch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endParaRPr lang="en-US" sz="2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2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19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2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viên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tích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cực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endParaRPr lang="en-US" sz="2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2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44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2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báo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cáo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Trình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bày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tự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tin,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rõ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ràng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dễ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hiểu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nêu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phẩm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quá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trình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,…)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Trả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lời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hỏi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Gv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bạn</a:t>
                      </a:r>
                      <a:endParaRPr lang="en-US" sz="2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báo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cáo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A0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sile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…)</a:t>
                      </a:r>
                      <a:endParaRPr lang="en-US" sz="2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2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948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2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Nhóm chưa báo cáo: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Lắng nghe báo cáo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Có ý kiến nhận xét các nhóm</a:t>
                      </a:r>
                      <a:endParaRPr lang="en-US" sz="2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2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39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n-US" sz="2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Thực hiện tốt các yêu cầu trong phiếu làm việc</a:t>
                      </a:r>
                      <a:endParaRPr lang="en-US" sz="2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2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39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Tổng</a:t>
                      </a:r>
                      <a:endParaRPr lang="en-US" sz="2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10/10</a:t>
                      </a:r>
                      <a:endParaRPr lang="en-US" sz="2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…. /10</a:t>
                      </a:r>
                      <a:endParaRPr lang="en-US" sz="2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controls>
      <mc:AlternateContent xmlns:mc="http://schemas.openxmlformats.org/markup-compatibility/2006">
        <mc:Choice xmlns:v="urn:schemas-microsoft-com:vml" Requires="v">
          <p:control name="TextBox2" r:id="rId1" imgW="563760" imgH="380880"/>
        </mc:Choice>
        <mc:Fallback>
          <p:control name="TextBox2" r:id="rId1" imgW="563760" imgH="380880">
            <p:pic>
              <p:nvPicPr>
                <p:cNvPr id="3" name="TextBox2"/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940925" y="1577975"/>
                  <a:ext cx="560388" cy="38417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" r:id="rId2" imgW="647640" imgH="312480"/>
        </mc:Choice>
        <mc:Fallback>
          <p:control name="TextBox1" r:id="rId2" imgW="647640" imgH="312480">
            <p:pic>
              <p:nvPicPr>
                <p:cNvPr id="4" name="TextBox1"/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896475" y="2241550"/>
                  <a:ext cx="649288" cy="30956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3" imgW="647640" imgH="396360"/>
        </mc:Choice>
        <mc:Fallback>
          <p:control name="TextBox3" r:id="rId3" imgW="647640" imgH="396360">
            <p:pic>
              <p:nvPicPr>
                <p:cNvPr id="6" name="TextBox3"/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896475" y="3024188"/>
                  <a:ext cx="649288" cy="39687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4" imgW="647640" imgH="411480"/>
        </mc:Choice>
        <mc:Fallback>
          <p:control name="TextBox4" r:id="rId4" imgW="647640" imgH="411480">
            <p:pic>
              <p:nvPicPr>
                <p:cNvPr id="7" name="TextBox4"/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896475" y="3894138"/>
                  <a:ext cx="649288" cy="41275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5" r:id="rId5" imgW="647640" imgH="335160"/>
        </mc:Choice>
        <mc:Fallback>
          <p:control name="TextBox5" r:id="rId5" imgW="647640" imgH="335160">
            <p:pic>
              <p:nvPicPr>
                <p:cNvPr id="8" name="TextBox5"/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9896475" y="4395788"/>
                  <a:ext cx="649288" cy="3381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6" r:id="rId6" imgW="601920" imgH="411480"/>
        </mc:Choice>
        <mc:Fallback>
          <p:control name="TextBox6" r:id="rId6" imgW="601920" imgH="411480">
            <p:pic>
              <p:nvPicPr>
                <p:cNvPr id="9" name="TextBox6"/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896475" y="5176838"/>
                  <a:ext cx="604838" cy="41275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7" r:id="rId7" imgW="647640" imgH="343080"/>
        </mc:Choice>
        <mc:Fallback>
          <p:control name="TextBox7" r:id="rId7" imgW="647640" imgH="343080">
            <p:pic>
              <p:nvPicPr>
                <p:cNvPr id="10" name="TextBox7"/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9896475" y="5662613"/>
                  <a:ext cx="649288" cy="33972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8" r:id="rId8" imgW="647640" imgH="312480"/>
        </mc:Choice>
        <mc:Fallback>
          <p:control name="TextBox8" r:id="rId8" imgW="647640" imgH="312480">
            <p:pic>
              <p:nvPicPr>
                <p:cNvPr id="11" name="TextBox8"/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896475" y="6135688"/>
                  <a:ext cx="649288" cy="30956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9" r:id="rId9" imgW="518040" imgH="312480"/>
        </mc:Choice>
        <mc:Fallback>
          <p:control name="TextBox9" r:id="rId9" imgW="518040" imgH="312480">
            <p:pic>
              <p:nvPicPr>
                <p:cNvPr id="12" name="TextBox9"/>
                <p:cNvPicPr>
                  <a:picLocks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9777413" y="6548438"/>
                  <a:ext cx="517525" cy="30956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717100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080" y="0"/>
            <a:ext cx="12186920" cy="685800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5153890" y="1345147"/>
            <a:ext cx="6774906" cy="44012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2800" b="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- HS </a:t>
            </a:r>
            <a:r>
              <a:rPr lang="en-US" sz="2800" b="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quan</a:t>
            </a:r>
            <a:r>
              <a:rPr lang="en-US" sz="2800" b="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sát</a:t>
            </a:r>
            <a:r>
              <a:rPr lang="en-US" sz="2800" b="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thiết</a:t>
            </a:r>
            <a:r>
              <a:rPr lang="en-US" sz="2800" b="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bị</a:t>
            </a:r>
            <a:r>
              <a:rPr lang="en-US" sz="2800" b="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đồ</a:t>
            </a:r>
            <a:r>
              <a:rPr lang="en-US" sz="2800" b="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dùng</a:t>
            </a:r>
            <a:r>
              <a:rPr lang="en-US" sz="2800" b="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thực</a:t>
            </a:r>
            <a:r>
              <a:rPr lang="en-US" sz="2800" b="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hành</a:t>
            </a:r>
            <a:r>
              <a:rPr lang="en-US" sz="2800" b="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2800" b="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nêu</a:t>
            </a:r>
            <a:r>
              <a:rPr lang="en-US" sz="2800" b="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ý </a:t>
            </a:r>
            <a:r>
              <a:rPr lang="en-US" sz="2800" b="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tưởng</a:t>
            </a:r>
            <a:r>
              <a:rPr lang="en-US" sz="2800" b="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cá</a:t>
            </a:r>
            <a:r>
              <a:rPr lang="en-US" sz="2800" b="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nhân</a:t>
            </a:r>
            <a:r>
              <a:rPr lang="en-US" sz="2800" b="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để</a:t>
            </a:r>
            <a:r>
              <a:rPr lang="en-US" sz="2800" b="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thiết</a:t>
            </a:r>
            <a:r>
              <a:rPr lang="en-US" sz="2800" b="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kế</a:t>
            </a:r>
            <a:r>
              <a:rPr lang="en-US" sz="2800" b="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và</a:t>
            </a:r>
            <a:r>
              <a:rPr lang="en-US" sz="2800" b="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hoàn</a:t>
            </a:r>
            <a:r>
              <a:rPr lang="en-US" sz="2800" b="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bàn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bìa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2800" b="0" dirty="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en-US" sz="2800" b="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lang="en-US" sz="2800" b="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Sau</a:t>
            </a:r>
            <a:r>
              <a:rPr lang="en-US" sz="2800" b="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khi</a:t>
            </a:r>
            <a:r>
              <a:rPr lang="en-US" sz="2800" b="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làm</a:t>
            </a:r>
            <a:r>
              <a:rPr lang="en-US" sz="2800" b="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xong</a:t>
            </a:r>
            <a:r>
              <a:rPr lang="en-US" sz="2800" b="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2800" b="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kiểm</a:t>
            </a:r>
            <a:r>
              <a:rPr lang="en-US" sz="2800" b="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tra</a:t>
            </a:r>
            <a:r>
              <a:rPr lang="en-US" sz="2800" b="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và</a:t>
            </a:r>
            <a:r>
              <a:rPr lang="en-US" sz="2800" b="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chuẩn</a:t>
            </a:r>
            <a:r>
              <a:rPr lang="en-US" sz="2800" b="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bị</a:t>
            </a:r>
            <a:r>
              <a:rPr lang="en-US" sz="2800" b="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báo</a:t>
            </a:r>
            <a:r>
              <a:rPr lang="en-US" sz="2800" b="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cáo</a:t>
            </a:r>
            <a:r>
              <a:rPr lang="en-US" sz="2800" b="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GV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gọi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1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HS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trưng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bày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sản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phẩm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báo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quả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indent="0"/>
            <a:r>
              <a:rPr lang="en-US" sz="2800" dirty="0">
                <a:latin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pitchFamily="34" charset="0"/>
              </a:rPr>
              <a:t> HS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pitchFamily="34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đáp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pitchFamily="34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indent="0"/>
            <a:r>
              <a:rPr lang="en-US" sz="2800" dirty="0">
                <a:latin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GV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pitchFamily="34" charset="0"/>
              </a:rPr>
              <a:t> HS.</a:t>
            </a:r>
            <a:endParaRPr lang="en-US" sz="2800" dirty="0"/>
          </a:p>
        </p:txBody>
      </p:sp>
      <p:sp>
        <p:nvSpPr>
          <p:cNvPr id="8" name="Text Box 7"/>
          <p:cNvSpPr txBox="1"/>
          <p:nvPr/>
        </p:nvSpPr>
        <p:spPr>
          <a:xfrm>
            <a:off x="5327089" y="267929"/>
            <a:ext cx="6428509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hành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bàn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bìa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(10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phút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)</a:t>
            </a:r>
            <a:endParaRPr lang="en-US" sz="3200" b="0" dirty="0">
              <a:solidFill>
                <a:srgbClr val="FF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3" y="20207"/>
            <a:ext cx="1901702" cy="2210085"/>
          </a:xfrm>
          <a:prstGeom prst="rect">
            <a:avLst/>
          </a:prstGeom>
        </p:spPr>
      </p:pic>
      <p:grpSp>
        <p:nvGrpSpPr>
          <p:cNvPr id="9" name="start timer"/>
          <p:cNvGrpSpPr/>
          <p:nvPr/>
        </p:nvGrpSpPr>
        <p:grpSpPr>
          <a:xfrm>
            <a:off x="1512000" y="185859"/>
            <a:ext cx="2636838" cy="799962"/>
            <a:chOff x="1332706" y="185859"/>
            <a:chExt cx="2636838" cy="799962"/>
          </a:xfrm>
        </p:grpSpPr>
        <p:sp>
          <p:nvSpPr>
            <p:cNvPr id="11" name="Rounded Rectangle 1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13" name="times up"/>
          <p:cNvGrpSpPr/>
          <p:nvPr/>
        </p:nvGrpSpPr>
        <p:grpSpPr>
          <a:xfrm>
            <a:off x="1512000" y="185859"/>
            <a:ext cx="2636838" cy="799962"/>
            <a:chOff x="4321176" y="185859"/>
            <a:chExt cx="2636838" cy="799962"/>
          </a:xfrm>
        </p:grpSpPr>
        <p:sp>
          <p:nvSpPr>
            <p:cNvPr id="14" name="Rounded Rectangle 13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TIME’S UP!</a:t>
              </a:r>
            </a:p>
          </p:txBody>
        </p:sp>
      </p:grpSp>
      <p:sp>
        <p:nvSpPr>
          <p:cNvPr id="16" name="AutoShape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Freeform 9"/>
          <p:cNvSpPr>
            <a:spLocks/>
          </p:cNvSpPr>
          <p:nvPr/>
        </p:nvSpPr>
        <p:spPr bwMode="auto">
          <a:xfrm>
            <a:off x="2498725" y="1633928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" name="Freeform 10"/>
          <p:cNvSpPr>
            <a:spLocks/>
          </p:cNvSpPr>
          <p:nvPr/>
        </p:nvSpPr>
        <p:spPr bwMode="auto">
          <a:xfrm>
            <a:off x="3525838" y="1881578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" name="Freeform 11"/>
          <p:cNvSpPr>
            <a:spLocks/>
          </p:cNvSpPr>
          <p:nvPr/>
        </p:nvSpPr>
        <p:spPr bwMode="auto">
          <a:xfrm>
            <a:off x="1027113" y="1860941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" name="Freeform 12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" name="Freeform 13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" name="Freeform 14"/>
          <p:cNvSpPr>
            <a:spLocks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" name="Freeform 15"/>
          <p:cNvSpPr>
            <a:spLocks/>
          </p:cNvSpPr>
          <p:nvPr/>
        </p:nvSpPr>
        <p:spPr bwMode="auto">
          <a:xfrm>
            <a:off x="4198938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" name="Freeform 16"/>
          <p:cNvSpPr>
            <a:spLocks/>
          </p:cNvSpPr>
          <p:nvPr/>
        </p:nvSpPr>
        <p:spPr bwMode="auto">
          <a:xfrm>
            <a:off x="3959225" y="2189553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" name="Freeform 17"/>
          <p:cNvSpPr>
            <a:spLocks/>
          </p:cNvSpPr>
          <p:nvPr/>
        </p:nvSpPr>
        <p:spPr bwMode="auto">
          <a:xfrm>
            <a:off x="457200" y="1349766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" name="Freeform 18"/>
          <p:cNvSpPr>
            <a:spLocks noEditPoints="1"/>
          </p:cNvSpPr>
          <p:nvPr/>
        </p:nvSpPr>
        <p:spPr bwMode="auto">
          <a:xfrm>
            <a:off x="673100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" name="Freeform 19"/>
          <p:cNvSpPr>
            <a:spLocks/>
          </p:cNvSpPr>
          <p:nvPr/>
        </p:nvSpPr>
        <p:spPr bwMode="auto">
          <a:xfrm>
            <a:off x="606425" y="1589478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" name="Freeform 20"/>
          <p:cNvSpPr>
            <a:spLocks/>
          </p:cNvSpPr>
          <p:nvPr/>
        </p:nvSpPr>
        <p:spPr bwMode="auto">
          <a:xfrm>
            <a:off x="1068388" y="5628078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4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" name="Freeform 24"/>
          <p:cNvSpPr>
            <a:spLocks/>
          </p:cNvSpPr>
          <p:nvPr/>
        </p:nvSpPr>
        <p:spPr bwMode="auto">
          <a:xfrm>
            <a:off x="3633788" y="5628078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7" name="Freeform 25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8" name="Freeform 26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9" name="Freeform 27"/>
          <p:cNvSpPr>
            <a:spLocks/>
          </p:cNvSpPr>
          <p:nvPr/>
        </p:nvSpPr>
        <p:spPr bwMode="auto">
          <a:xfrm>
            <a:off x="3795713" y="58995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0" cy="3830638"/>
            <a:chOff x="817563" y="2264166"/>
            <a:chExt cx="3829050" cy="3830638"/>
          </a:xfrm>
        </p:grpSpPr>
        <p:sp>
          <p:nvSpPr>
            <p:cNvPr id="41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43" name="Freeform 29"/>
          <p:cNvSpPr>
            <a:spLocks noEditPoints="1"/>
          </p:cNvSpPr>
          <p:nvPr/>
        </p:nvSpPr>
        <p:spPr bwMode="auto">
          <a:xfrm>
            <a:off x="538163" y="1986353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4" name="Freeform 30"/>
          <p:cNvSpPr>
            <a:spLocks noEditPoints="1"/>
          </p:cNvSpPr>
          <p:nvPr/>
        </p:nvSpPr>
        <p:spPr bwMode="auto">
          <a:xfrm>
            <a:off x="711200" y="2157803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" name="Freeform 31"/>
          <p:cNvSpPr>
            <a:spLocks noEditPoints="1"/>
          </p:cNvSpPr>
          <p:nvPr/>
        </p:nvSpPr>
        <p:spPr bwMode="auto">
          <a:xfrm>
            <a:off x="620713" y="2067316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01883F7-E2D0-4668-ADC1-08DB75C94392}"/>
              </a:ext>
            </a:extLst>
          </p:cNvPr>
          <p:cNvGrpSpPr/>
          <p:nvPr/>
        </p:nvGrpSpPr>
        <p:grpSpPr>
          <a:xfrm>
            <a:off x="2455863" y="2411803"/>
            <a:ext cx="566738" cy="566738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Rectangle 37"/>
            <p:cNvSpPr>
              <a:spLocks noChangeArrowheads="1"/>
            </p:cNvSpPr>
            <p:nvPr/>
          </p:nvSpPr>
          <p:spPr bwMode="auto">
            <a:xfrm>
              <a:off x="2591435" y="2499116"/>
              <a:ext cx="27571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10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FA30F05-0786-4729-95CC-45C7C7E8CE61}"/>
              </a:ext>
            </a:extLst>
          </p:cNvPr>
          <p:cNvGrpSpPr/>
          <p:nvPr/>
        </p:nvGrpSpPr>
        <p:grpSpPr>
          <a:xfrm>
            <a:off x="3244850" y="2662628"/>
            <a:ext cx="662782" cy="573088"/>
            <a:chOff x="3244850" y="2662628"/>
            <a:chExt cx="662782" cy="573088"/>
          </a:xfrm>
        </p:grpSpPr>
        <p:sp>
          <p:nvSpPr>
            <p:cNvPr id="54" name="Freeform 38"/>
            <p:cNvSpPr>
              <a:spLocks/>
            </p:cNvSpPr>
            <p:nvPr/>
          </p:nvSpPr>
          <p:spPr bwMode="auto">
            <a:xfrm>
              <a:off x="3334544" y="2662628"/>
              <a:ext cx="573088" cy="573088"/>
            </a:xfrm>
            <a:custGeom>
              <a:avLst/>
              <a:gdLst>
                <a:gd name="T0" fmla="*/ 115 w 234"/>
                <a:gd name="T1" fmla="*/ 233 h 234"/>
                <a:gd name="T2" fmla="*/ 233 w 234"/>
                <a:gd name="T3" fmla="*/ 118 h 234"/>
                <a:gd name="T4" fmla="*/ 119 w 234"/>
                <a:gd name="T5" fmla="*/ 1 h 234"/>
                <a:gd name="T6" fmla="*/ 1 w 234"/>
                <a:gd name="T7" fmla="*/ 115 h 234"/>
                <a:gd name="T8" fmla="*/ 115 w 234"/>
                <a:gd name="T9" fmla="*/ 233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5" y="233"/>
                  </a:moveTo>
                  <a:cubicBezTo>
                    <a:pt x="179" y="234"/>
                    <a:pt x="232" y="182"/>
                    <a:pt x="233" y="118"/>
                  </a:cubicBezTo>
                  <a:cubicBezTo>
                    <a:pt x="234" y="54"/>
                    <a:pt x="183" y="1"/>
                    <a:pt x="119" y="1"/>
                  </a:cubicBezTo>
                  <a:cubicBezTo>
                    <a:pt x="55" y="0"/>
                    <a:pt x="2" y="51"/>
                    <a:pt x="1" y="115"/>
                  </a:cubicBezTo>
                  <a:cubicBezTo>
                    <a:pt x="0" y="179"/>
                    <a:pt x="51" y="232"/>
                    <a:pt x="115" y="233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39"/>
            <p:cNvSpPr>
              <a:spLocks/>
            </p:cNvSpPr>
            <p:nvPr/>
          </p:nvSpPr>
          <p:spPr bwMode="auto">
            <a:xfrm>
              <a:off x="3391694" y="2716603"/>
              <a:ext cx="458788" cy="461963"/>
            </a:xfrm>
            <a:custGeom>
              <a:avLst/>
              <a:gdLst>
                <a:gd name="T0" fmla="*/ 93 w 188"/>
                <a:gd name="T1" fmla="*/ 188 h 189"/>
                <a:gd name="T2" fmla="*/ 188 w 188"/>
                <a:gd name="T3" fmla="*/ 96 h 189"/>
                <a:gd name="T4" fmla="*/ 95 w 188"/>
                <a:gd name="T5" fmla="*/ 1 h 189"/>
                <a:gd name="T6" fmla="*/ 1 w 188"/>
                <a:gd name="T7" fmla="*/ 93 h 189"/>
                <a:gd name="T8" fmla="*/ 93 w 188"/>
                <a:gd name="T9" fmla="*/ 18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" h="189">
                  <a:moveTo>
                    <a:pt x="93" y="188"/>
                  </a:moveTo>
                  <a:cubicBezTo>
                    <a:pt x="144" y="189"/>
                    <a:pt x="187" y="147"/>
                    <a:pt x="188" y="96"/>
                  </a:cubicBezTo>
                  <a:cubicBezTo>
                    <a:pt x="188" y="44"/>
                    <a:pt x="147" y="2"/>
                    <a:pt x="95" y="1"/>
                  </a:cubicBezTo>
                  <a:cubicBezTo>
                    <a:pt x="44" y="0"/>
                    <a:pt x="1" y="42"/>
                    <a:pt x="1" y="93"/>
                  </a:cubicBezTo>
                  <a:cubicBezTo>
                    <a:pt x="0" y="145"/>
                    <a:pt x="41" y="187"/>
                    <a:pt x="93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40"/>
            <p:cNvSpPr>
              <a:spLocks noEditPoints="1"/>
            </p:cNvSpPr>
            <p:nvPr/>
          </p:nvSpPr>
          <p:spPr bwMode="auto">
            <a:xfrm>
              <a:off x="3244850" y="2851541"/>
              <a:ext cx="20638" cy="122238"/>
            </a:xfrm>
            <a:custGeom>
              <a:avLst/>
              <a:gdLst>
                <a:gd name="T0" fmla="*/ 8 w 8"/>
                <a:gd name="T1" fmla="*/ 50 h 50"/>
                <a:gd name="T2" fmla="*/ 8 w 8"/>
                <a:gd name="T3" fmla="*/ 50 h 50"/>
                <a:gd name="T4" fmla="*/ 8 w 8"/>
                <a:gd name="T5" fmla="*/ 50 h 50"/>
                <a:gd name="T6" fmla="*/ 8 w 8"/>
                <a:gd name="T7" fmla="*/ 50 h 50"/>
                <a:gd name="T8" fmla="*/ 0 w 8"/>
                <a:gd name="T9" fmla="*/ 11 h 50"/>
                <a:gd name="T10" fmla="*/ 0 w 8"/>
                <a:gd name="T11" fmla="*/ 11 h 50"/>
                <a:gd name="T12" fmla="*/ 0 w 8"/>
                <a:gd name="T13" fmla="*/ 11 h 50"/>
                <a:gd name="T14" fmla="*/ 0 w 8"/>
                <a:gd name="T15" fmla="*/ 11 h 50"/>
                <a:gd name="T16" fmla="*/ 0 w 8"/>
                <a:gd name="T17" fmla="*/ 11 h 50"/>
                <a:gd name="T18" fmla="*/ 0 w 8"/>
                <a:gd name="T19" fmla="*/ 11 h 50"/>
                <a:gd name="T20" fmla="*/ 0 w 8"/>
                <a:gd name="T21" fmla="*/ 10 h 50"/>
                <a:gd name="T22" fmla="*/ 0 w 8"/>
                <a:gd name="T23" fmla="*/ 10 h 50"/>
                <a:gd name="T24" fmla="*/ 0 w 8"/>
                <a:gd name="T25" fmla="*/ 10 h 50"/>
                <a:gd name="T26" fmla="*/ 0 w 8"/>
                <a:gd name="T27" fmla="*/ 10 h 50"/>
                <a:gd name="T28" fmla="*/ 0 w 8"/>
                <a:gd name="T29" fmla="*/ 9 h 50"/>
                <a:gd name="T30" fmla="*/ 0 w 8"/>
                <a:gd name="T31" fmla="*/ 9 h 50"/>
                <a:gd name="T32" fmla="*/ 0 w 8"/>
                <a:gd name="T33" fmla="*/ 9 h 50"/>
                <a:gd name="T34" fmla="*/ 0 w 8"/>
                <a:gd name="T35" fmla="*/ 9 h 50"/>
                <a:gd name="T36" fmla="*/ 0 w 8"/>
                <a:gd name="T37" fmla="*/ 9 h 50"/>
                <a:gd name="T38" fmla="*/ 0 w 8"/>
                <a:gd name="T39" fmla="*/ 9 h 50"/>
                <a:gd name="T40" fmla="*/ 0 w 8"/>
                <a:gd name="T41" fmla="*/ 8 h 50"/>
                <a:gd name="T42" fmla="*/ 0 w 8"/>
                <a:gd name="T43" fmla="*/ 8 h 50"/>
                <a:gd name="T44" fmla="*/ 0 w 8"/>
                <a:gd name="T45" fmla="*/ 8 h 50"/>
                <a:gd name="T46" fmla="*/ 0 w 8"/>
                <a:gd name="T47" fmla="*/ 7 h 50"/>
                <a:gd name="T48" fmla="*/ 0 w 8"/>
                <a:gd name="T49" fmla="*/ 7 h 50"/>
                <a:gd name="T50" fmla="*/ 0 w 8"/>
                <a:gd name="T51" fmla="*/ 7 h 50"/>
                <a:gd name="T52" fmla="*/ 0 w 8"/>
                <a:gd name="T53" fmla="*/ 7 h 50"/>
                <a:gd name="T54" fmla="*/ 0 w 8"/>
                <a:gd name="T55" fmla="*/ 7 h 50"/>
                <a:gd name="T56" fmla="*/ 0 w 8"/>
                <a:gd name="T57" fmla="*/ 7 h 50"/>
                <a:gd name="T58" fmla="*/ 0 w 8"/>
                <a:gd name="T59" fmla="*/ 6 h 50"/>
                <a:gd name="T60" fmla="*/ 0 w 8"/>
                <a:gd name="T61" fmla="*/ 6 h 50"/>
                <a:gd name="T62" fmla="*/ 0 w 8"/>
                <a:gd name="T63" fmla="*/ 6 h 50"/>
                <a:gd name="T64" fmla="*/ 0 w 8"/>
                <a:gd name="T65" fmla="*/ 6 h 50"/>
                <a:gd name="T66" fmla="*/ 0 w 8"/>
                <a:gd name="T67" fmla="*/ 6 h 50"/>
                <a:gd name="T68" fmla="*/ 0 w 8"/>
                <a:gd name="T69" fmla="*/ 6 h 50"/>
                <a:gd name="T70" fmla="*/ 0 w 8"/>
                <a:gd name="T71" fmla="*/ 5 h 50"/>
                <a:gd name="T72" fmla="*/ 0 w 8"/>
                <a:gd name="T73" fmla="*/ 5 h 50"/>
                <a:gd name="T74" fmla="*/ 0 w 8"/>
                <a:gd name="T75" fmla="*/ 5 h 50"/>
                <a:gd name="T76" fmla="*/ 0 w 8"/>
                <a:gd name="T77" fmla="*/ 5 h 50"/>
                <a:gd name="T78" fmla="*/ 0 w 8"/>
                <a:gd name="T79" fmla="*/ 5 h 50"/>
                <a:gd name="T80" fmla="*/ 0 w 8"/>
                <a:gd name="T81" fmla="*/ 4 h 50"/>
                <a:gd name="T82" fmla="*/ 0 w 8"/>
                <a:gd name="T83" fmla="*/ 4 h 50"/>
                <a:gd name="T84" fmla="*/ 0 w 8"/>
                <a:gd name="T85" fmla="*/ 4 h 50"/>
                <a:gd name="T86" fmla="*/ 0 w 8"/>
                <a:gd name="T87" fmla="*/ 4 h 50"/>
                <a:gd name="T88" fmla="*/ 0 w 8"/>
                <a:gd name="T89" fmla="*/ 3 h 50"/>
                <a:gd name="T90" fmla="*/ 0 w 8"/>
                <a:gd name="T91" fmla="*/ 3 h 50"/>
                <a:gd name="T92" fmla="*/ 0 w 8"/>
                <a:gd name="T93" fmla="*/ 3 h 50"/>
                <a:gd name="T94" fmla="*/ 0 w 8"/>
                <a:gd name="T95" fmla="*/ 3 h 50"/>
                <a:gd name="T96" fmla="*/ 0 w 8"/>
                <a:gd name="T97" fmla="*/ 3 h 50"/>
                <a:gd name="T98" fmla="*/ 0 w 8"/>
                <a:gd name="T99" fmla="*/ 3 h 50"/>
                <a:gd name="T100" fmla="*/ 0 w 8"/>
                <a:gd name="T101" fmla="*/ 2 h 50"/>
                <a:gd name="T102" fmla="*/ 0 w 8"/>
                <a:gd name="T103" fmla="*/ 2 h 50"/>
                <a:gd name="T104" fmla="*/ 0 w 8"/>
                <a:gd name="T105" fmla="*/ 2 h 50"/>
                <a:gd name="T106" fmla="*/ 0 w 8"/>
                <a:gd name="T107" fmla="*/ 2 h 50"/>
                <a:gd name="T108" fmla="*/ 0 w 8"/>
                <a:gd name="T109" fmla="*/ 2 h 50"/>
                <a:gd name="T110" fmla="*/ 0 w 8"/>
                <a:gd name="T111" fmla="*/ 1 h 50"/>
                <a:gd name="T112" fmla="*/ 0 w 8"/>
                <a:gd name="T113" fmla="*/ 0 h 50"/>
                <a:gd name="T114" fmla="*/ 0 w 8"/>
                <a:gd name="T1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" h="50"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49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49"/>
                  </a:cubicBezTo>
                  <a:moveTo>
                    <a:pt x="0" y="11"/>
                  </a:moveTo>
                  <a:cubicBezTo>
                    <a:pt x="0" y="25"/>
                    <a:pt x="2" y="38"/>
                    <a:pt x="8" y="49"/>
                  </a:cubicBezTo>
                  <a:cubicBezTo>
                    <a:pt x="2" y="38"/>
                    <a:pt x="0" y="25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41"/>
            <p:cNvSpPr>
              <a:spLocks/>
            </p:cNvSpPr>
            <p:nvPr/>
          </p:nvSpPr>
          <p:spPr bwMode="auto">
            <a:xfrm>
              <a:off x="3393281" y="2746765"/>
              <a:ext cx="188913" cy="427038"/>
            </a:xfrm>
            <a:custGeom>
              <a:avLst/>
              <a:gdLst>
                <a:gd name="T0" fmla="*/ 0 w 77"/>
                <a:gd name="T1" fmla="*/ 71 h 175"/>
                <a:gd name="T2" fmla="*/ 0 w 77"/>
                <a:gd name="T3" fmla="*/ 72 h 175"/>
                <a:gd name="T4" fmla="*/ 0 w 77"/>
                <a:gd name="T5" fmla="*/ 73 h 175"/>
                <a:gd name="T6" fmla="*/ 0 w 77"/>
                <a:gd name="T7" fmla="*/ 73 h 175"/>
                <a:gd name="T8" fmla="*/ 0 w 77"/>
                <a:gd name="T9" fmla="*/ 73 h 175"/>
                <a:gd name="T10" fmla="*/ 0 w 77"/>
                <a:gd name="T11" fmla="*/ 73 h 175"/>
                <a:gd name="T12" fmla="*/ 0 w 77"/>
                <a:gd name="T13" fmla="*/ 74 h 175"/>
                <a:gd name="T14" fmla="*/ 0 w 77"/>
                <a:gd name="T15" fmla="*/ 74 h 175"/>
                <a:gd name="T16" fmla="*/ 0 w 77"/>
                <a:gd name="T17" fmla="*/ 74 h 175"/>
                <a:gd name="T18" fmla="*/ 0 w 77"/>
                <a:gd name="T19" fmla="*/ 75 h 175"/>
                <a:gd name="T20" fmla="*/ 0 w 77"/>
                <a:gd name="T21" fmla="*/ 75 h 175"/>
                <a:gd name="T22" fmla="*/ 0 w 77"/>
                <a:gd name="T23" fmla="*/ 75 h 175"/>
                <a:gd name="T24" fmla="*/ 0 w 77"/>
                <a:gd name="T25" fmla="*/ 76 h 175"/>
                <a:gd name="T26" fmla="*/ 0 w 77"/>
                <a:gd name="T27" fmla="*/ 76 h 175"/>
                <a:gd name="T28" fmla="*/ 0 w 77"/>
                <a:gd name="T29" fmla="*/ 76 h 175"/>
                <a:gd name="T30" fmla="*/ 0 w 77"/>
                <a:gd name="T31" fmla="*/ 76 h 175"/>
                <a:gd name="T32" fmla="*/ 0 w 77"/>
                <a:gd name="T33" fmla="*/ 77 h 175"/>
                <a:gd name="T34" fmla="*/ 0 w 77"/>
                <a:gd name="T35" fmla="*/ 77 h 175"/>
                <a:gd name="T36" fmla="*/ 0 w 77"/>
                <a:gd name="T37" fmla="*/ 77 h 175"/>
                <a:gd name="T38" fmla="*/ 0 w 77"/>
                <a:gd name="T39" fmla="*/ 78 h 175"/>
                <a:gd name="T40" fmla="*/ 0 w 77"/>
                <a:gd name="T41" fmla="*/ 78 h 175"/>
                <a:gd name="T42" fmla="*/ 0 w 77"/>
                <a:gd name="T43" fmla="*/ 78 h 175"/>
                <a:gd name="T44" fmla="*/ 0 w 77"/>
                <a:gd name="T45" fmla="*/ 78 h 175"/>
                <a:gd name="T46" fmla="*/ 0 w 77"/>
                <a:gd name="T47" fmla="*/ 79 h 175"/>
                <a:gd name="T48" fmla="*/ 0 w 77"/>
                <a:gd name="T49" fmla="*/ 79 h 175"/>
                <a:gd name="T50" fmla="*/ 0 w 77"/>
                <a:gd name="T51" fmla="*/ 79 h 175"/>
                <a:gd name="T52" fmla="*/ 0 w 77"/>
                <a:gd name="T53" fmla="*/ 80 h 175"/>
                <a:gd name="T54" fmla="*/ 0 w 77"/>
                <a:gd name="T55" fmla="*/ 80 h 175"/>
                <a:gd name="T56" fmla="*/ 0 w 77"/>
                <a:gd name="T57" fmla="*/ 80 h 175"/>
                <a:gd name="T58" fmla="*/ 0 w 77"/>
                <a:gd name="T59" fmla="*/ 81 h 175"/>
                <a:gd name="T60" fmla="*/ 0 w 77"/>
                <a:gd name="T61" fmla="*/ 81 h 175"/>
                <a:gd name="T62" fmla="*/ 0 w 77"/>
                <a:gd name="T63" fmla="*/ 81 h 175"/>
                <a:gd name="T64" fmla="*/ 0 w 77"/>
                <a:gd name="T65" fmla="*/ 82 h 175"/>
                <a:gd name="T66" fmla="*/ 0 w 77"/>
                <a:gd name="T67" fmla="*/ 82 h 175"/>
                <a:gd name="T68" fmla="*/ 0 w 77"/>
                <a:gd name="T69" fmla="*/ 82 h 175"/>
                <a:gd name="T70" fmla="*/ 8 w 77"/>
                <a:gd name="T71" fmla="*/ 120 h 175"/>
                <a:gd name="T72" fmla="*/ 8 w 77"/>
                <a:gd name="T73" fmla="*/ 121 h 175"/>
                <a:gd name="T74" fmla="*/ 8 w 77"/>
                <a:gd name="T75" fmla="*/ 121 h 175"/>
                <a:gd name="T76" fmla="*/ 8 w 77"/>
                <a:gd name="T77" fmla="*/ 121 h 175"/>
                <a:gd name="T78" fmla="*/ 45 w 77"/>
                <a:gd name="T79" fmla="*/ 152 h 175"/>
                <a:gd name="T80" fmla="*/ 15 w 77"/>
                <a:gd name="T81" fmla="*/ 77 h 175"/>
                <a:gd name="T82" fmla="*/ 30 w 77"/>
                <a:gd name="T83" fmla="*/ 23 h 175"/>
                <a:gd name="T84" fmla="*/ 50 w 77"/>
                <a:gd name="T85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7" h="175">
                  <a:moveTo>
                    <a:pt x="50" y="0"/>
                  </a:moveTo>
                  <a:cubicBezTo>
                    <a:pt x="23" y="14"/>
                    <a:pt x="4" y="40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96"/>
                    <a:pt x="2" y="109"/>
                    <a:pt x="8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20" y="149"/>
                    <a:pt x="46" y="169"/>
                    <a:pt x="77" y="175"/>
                  </a:cubicBezTo>
                  <a:cubicBezTo>
                    <a:pt x="65" y="169"/>
                    <a:pt x="54" y="162"/>
                    <a:pt x="45" y="152"/>
                  </a:cubicBezTo>
                  <a:cubicBezTo>
                    <a:pt x="32" y="139"/>
                    <a:pt x="23" y="123"/>
                    <a:pt x="19" y="105"/>
                  </a:cubicBezTo>
                  <a:cubicBezTo>
                    <a:pt x="18" y="96"/>
                    <a:pt x="16" y="87"/>
                    <a:pt x="15" y="77"/>
                  </a:cubicBezTo>
                  <a:cubicBezTo>
                    <a:pt x="15" y="77"/>
                    <a:pt x="15" y="76"/>
                    <a:pt x="15" y="76"/>
                  </a:cubicBezTo>
                  <a:cubicBezTo>
                    <a:pt x="16" y="57"/>
                    <a:pt x="21" y="39"/>
                    <a:pt x="30" y="23"/>
                  </a:cubicBezTo>
                  <a:cubicBezTo>
                    <a:pt x="36" y="16"/>
                    <a:pt x="42" y="9"/>
                    <a:pt x="47" y="2"/>
                  </a:cubicBezTo>
                  <a:cubicBezTo>
                    <a:pt x="48" y="1"/>
                    <a:pt x="49" y="0"/>
                    <a:pt x="50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Rectangle 42"/>
            <p:cNvSpPr>
              <a:spLocks noChangeArrowheads="1"/>
            </p:cNvSpPr>
            <p:nvPr/>
          </p:nvSpPr>
          <p:spPr bwMode="auto">
            <a:xfrm>
              <a:off x="3563144" y="2846778"/>
              <a:ext cx="12223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Rectangle 43"/>
            <p:cNvSpPr>
              <a:spLocks noChangeArrowheads="1"/>
            </p:cNvSpPr>
            <p:nvPr/>
          </p:nvSpPr>
          <p:spPr bwMode="auto">
            <a:xfrm>
              <a:off x="3550761" y="2753115"/>
              <a:ext cx="11381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1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60" name="Freeform 46"/>
          <p:cNvSpPr>
            <a:spLocks noEditPoints="1"/>
          </p:cNvSpPr>
          <p:nvPr/>
        </p:nvSpPr>
        <p:spPr bwMode="auto">
          <a:xfrm>
            <a:off x="3786188" y="3272228"/>
            <a:ext cx="46038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E9EEB34-0B24-4738-B9CA-F59F6D427BD7}"/>
              </a:ext>
            </a:extLst>
          </p:cNvPr>
          <p:cNvGrpSpPr/>
          <p:nvPr/>
        </p:nvGrpSpPr>
        <p:grpSpPr>
          <a:xfrm>
            <a:off x="3912394" y="3413764"/>
            <a:ext cx="585788" cy="587375"/>
            <a:chOff x="3912394" y="3413764"/>
            <a:chExt cx="585788" cy="587375"/>
          </a:xfrm>
        </p:grpSpPr>
        <p:sp>
          <p:nvSpPr>
            <p:cNvPr id="62" name="Freeform 44"/>
            <p:cNvSpPr>
              <a:spLocks/>
            </p:cNvSpPr>
            <p:nvPr/>
          </p:nvSpPr>
          <p:spPr bwMode="auto">
            <a:xfrm>
              <a:off x="3912394" y="341376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Freeform 45"/>
            <p:cNvSpPr>
              <a:spLocks/>
            </p:cNvSpPr>
            <p:nvPr/>
          </p:nvSpPr>
          <p:spPr bwMode="auto">
            <a:xfrm>
              <a:off x="3971131" y="346932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" name="Freeform 47"/>
            <p:cNvSpPr>
              <a:spLocks/>
            </p:cNvSpPr>
            <p:nvPr/>
          </p:nvSpPr>
          <p:spPr bwMode="auto">
            <a:xfrm>
              <a:off x="3975894" y="351377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" name="Rectangle 48"/>
            <p:cNvSpPr>
              <a:spLocks noChangeArrowheads="1"/>
            </p:cNvSpPr>
            <p:nvPr/>
          </p:nvSpPr>
          <p:spPr bwMode="auto">
            <a:xfrm>
              <a:off x="4131469" y="359950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Rectangle 49"/>
            <p:cNvSpPr>
              <a:spLocks noChangeArrowheads="1"/>
            </p:cNvSpPr>
            <p:nvPr/>
          </p:nvSpPr>
          <p:spPr bwMode="auto">
            <a:xfrm>
              <a:off x="4135279" y="3516952"/>
              <a:ext cx="14106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2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67" name="Freeform 52"/>
          <p:cNvSpPr>
            <a:spLocks noEditPoints="1"/>
          </p:cNvSpPr>
          <p:nvPr/>
        </p:nvSpPr>
        <p:spPr bwMode="auto">
          <a:xfrm>
            <a:off x="3994150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8" name="Freeform 58"/>
          <p:cNvSpPr>
            <a:spLocks noEditPoints="1"/>
          </p:cNvSpPr>
          <p:nvPr/>
        </p:nvSpPr>
        <p:spPr bwMode="auto">
          <a:xfrm>
            <a:off x="3810000" y="4732728"/>
            <a:ext cx="44450" cy="222250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D846C36-3BC6-4CAC-8DD2-942F64124F39}"/>
              </a:ext>
            </a:extLst>
          </p:cNvPr>
          <p:cNvGrpSpPr/>
          <p:nvPr/>
        </p:nvGrpSpPr>
        <p:grpSpPr>
          <a:xfrm>
            <a:off x="3915815" y="4369393"/>
            <a:ext cx="566738" cy="568325"/>
            <a:chOff x="3915815" y="4369393"/>
            <a:chExt cx="566738" cy="568325"/>
          </a:xfrm>
        </p:grpSpPr>
        <p:sp>
          <p:nvSpPr>
            <p:cNvPr id="70" name="Freeform 56"/>
            <p:cNvSpPr>
              <a:spLocks/>
            </p:cNvSpPr>
            <p:nvPr/>
          </p:nvSpPr>
          <p:spPr bwMode="auto">
            <a:xfrm>
              <a:off x="3915815" y="4369393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" name="Oval 57"/>
            <p:cNvSpPr>
              <a:spLocks noChangeArrowheads="1"/>
            </p:cNvSpPr>
            <p:nvPr/>
          </p:nvSpPr>
          <p:spPr bwMode="auto">
            <a:xfrm>
              <a:off x="3971377" y="4423368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Freeform 59"/>
            <p:cNvSpPr>
              <a:spLocks/>
            </p:cNvSpPr>
            <p:nvPr/>
          </p:nvSpPr>
          <p:spPr bwMode="auto">
            <a:xfrm>
              <a:off x="3971377" y="4450355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Rectangle 60"/>
            <p:cNvSpPr>
              <a:spLocks noChangeArrowheads="1"/>
            </p:cNvSpPr>
            <p:nvPr/>
          </p:nvSpPr>
          <p:spPr bwMode="auto">
            <a:xfrm>
              <a:off x="4128540" y="4553543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Rectangle 61"/>
            <p:cNvSpPr>
              <a:spLocks noChangeArrowheads="1"/>
            </p:cNvSpPr>
            <p:nvPr/>
          </p:nvSpPr>
          <p:spPr bwMode="auto">
            <a:xfrm>
              <a:off x="4130127" y="4456705"/>
              <a:ext cx="14427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3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C0B3D13-A8F9-4279-B713-2BADFD594A54}"/>
              </a:ext>
            </a:extLst>
          </p:cNvPr>
          <p:cNvGrpSpPr/>
          <p:nvPr/>
        </p:nvGrpSpPr>
        <p:grpSpPr>
          <a:xfrm>
            <a:off x="3281363" y="5145885"/>
            <a:ext cx="631031" cy="577850"/>
            <a:chOff x="3281363" y="5145885"/>
            <a:chExt cx="631031" cy="577850"/>
          </a:xfrm>
        </p:grpSpPr>
        <p:sp>
          <p:nvSpPr>
            <p:cNvPr id="76" name="Freeform 62"/>
            <p:cNvSpPr>
              <a:spLocks/>
            </p:cNvSpPr>
            <p:nvPr/>
          </p:nvSpPr>
          <p:spPr bwMode="auto">
            <a:xfrm>
              <a:off x="3334544" y="5145885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7" name="Freeform 63"/>
            <p:cNvSpPr>
              <a:spLocks/>
            </p:cNvSpPr>
            <p:nvPr/>
          </p:nvSpPr>
          <p:spPr bwMode="auto">
            <a:xfrm>
              <a:off x="3391694" y="5203035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8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9" name="Freeform 65"/>
            <p:cNvSpPr>
              <a:spLocks/>
            </p:cNvSpPr>
            <p:nvPr/>
          </p:nvSpPr>
          <p:spPr bwMode="auto">
            <a:xfrm>
              <a:off x="3393282" y="5236373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0" name="Rectangle 66"/>
            <p:cNvSpPr>
              <a:spLocks noChangeArrowheads="1"/>
            </p:cNvSpPr>
            <p:nvPr/>
          </p:nvSpPr>
          <p:spPr bwMode="auto">
            <a:xfrm>
              <a:off x="3553619" y="5331623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1" name="Rectangle 67"/>
            <p:cNvSpPr>
              <a:spLocks noChangeArrowheads="1"/>
            </p:cNvSpPr>
            <p:nvPr/>
          </p:nvSpPr>
          <p:spPr bwMode="auto">
            <a:xfrm>
              <a:off x="3540602" y="5242723"/>
              <a:ext cx="1458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4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82" name="Freeform 78"/>
          <p:cNvSpPr>
            <a:spLocks noEditPoints="1"/>
          </p:cNvSpPr>
          <p:nvPr/>
        </p:nvSpPr>
        <p:spPr bwMode="auto">
          <a:xfrm>
            <a:off x="1012825" y="4132653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50EA5C35-990C-4313-B366-CD6EBA7C2152}"/>
              </a:ext>
            </a:extLst>
          </p:cNvPr>
          <p:cNvGrpSpPr/>
          <p:nvPr/>
        </p:nvGrpSpPr>
        <p:grpSpPr>
          <a:xfrm>
            <a:off x="2443957" y="5462575"/>
            <a:ext cx="568325" cy="566738"/>
            <a:chOff x="2443957" y="5462575"/>
            <a:chExt cx="568325" cy="566738"/>
          </a:xfrm>
        </p:grpSpPr>
        <p:sp>
          <p:nvSpPr>
            <p:cNvPr id="84" name="Freeform 88"/>
            <p:cNvSpPr>
              <a:spLocks/>
            </p:cNvSpPr>
            <p:nvPr/>
          </p:nvSpPr>
          <p:spPr bwMode="auto">
            <a:xfrm>
              <a:off x="2443957" y="5462575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5" name="Oval 89"/>
            <p:cNvSpPr>
              <a:spLocks noChangeArrowheads="1"/>
            </p:cNvSpPr>
            <p:nvPr/>
          </p:nvSpPr>
          <p:spPr bwMode="auto">
            <a:xfrm>
              <a:off x="2501107" y="5518137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6" name="Freeform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7" name="Freeform 91"/>
            <p:cNvSpPr>
              <a:spLocks/>
            </p:cNvSpPr>
            <p:nvPr/>
          </p:nvSpPr>
          <p:spPr bwMode="auto">
            <a:xfrm>
              <a:off x="2501107" y="5545125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8" name="Rectangle 92"/>
            <p:cNvSpPr>
              <a:spLocks noChangeArrowheads="1"/>
            </p:cNvSpPr>
            <p:nvPr/>
          </p:nvSpPr>
          <p:spPr bwMode="auto">
            <a:xfrm>
              <a:off x="2659857" y="5608625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" name="Rectangle 93"/>
            <p:cNvSpPr>
              <a:spLocks noChangeArrowheads="1"/>
            </p:cNvSpPr>
            <p:nvPr/>
          </p:nvSpPr>
          <p:spPr bwMode="auto">
            <a:xfrm>
              <a:off x="2663985" y="5549887"/>
              <a:ext cx="1458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5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D21CD1CA-1E62-44BF-86B1-1A09622D4975}"/>
              </a:ext>
            </a:extLst>
          </p:cNvPr>
          <p:cNvGrpSpPr/>
          <p:nvPr/>
        </p:nvGrpSpPr>
        <p:grpSpPr>
          <a:xfrm>
            <a:off x="1543311" y="2648341"/>
            <a:ext cx="571500" cy="573088"/>
            <a:chOff x="1543311" y="2648341"/>
            <a:chExt cx="571500" cy="573088"/>
          </a:xfrm>
        </p:grpSpPr>
        <p:sp>
          <p:nvSpPr>
            <p:cNvPr id="91" name="Freeform 68"/>
            <p:cNvSpPr>
              <a:spLocks/>
            </p:cNvSpPr>
            <p:nvPr/>
          </p:nvSpPr>
          <p:spPr bwMode="auto">
            <a:xfrm>
              <a:off x="1543311" y="2648341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" name="Freeform 69"/>
            <p:cNvSpPr>
              <a:spLocks/>
            </p:cNvSpPr>
            <p:nvPr/>
          </p:nvSpPr>
          <p:spPr bwMode="auto">
            <a:xfrm>
              <a:off x="1598874" y="2702316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" name="Freeform 70"/>
            <p:cNvSpPr>
              <a:spLocks noEditPoints="1"/>
            </p:cNvSpPr>
            <p:nvPr/>
          </p:nvSpPr>
          <p:spPr bwMode="auto">
            <a:xfrm>
              <a:off x="1763713" y="2859478"/>
              <a:ext cx="1588" cy="55563"/>
            </a:xfrm>
            <a:custGeom>
              <a:avLst/>
              <a:gdLst>
                <a:gd name="T0" fmla="*/ 1 w 1"/>
                <a:gd name="T1" fmla="*/ 23 h 23"/>
                <a:gd name="T2" fmla="*/ 1 w 1"/>
                <a:gd name="T3" fmla="*/ 22 h 23"/>
                <a:gd name="T4" fmla="*/ 1 w 1"/>
                <a:gd name="T5" fmla="*/ 22 h 23"/>
                <a:gd name="T6" fmla="*/ 1 w 1"/>
                <a:gd name="T7" fmla="*/ 21 h 23"/>
                <a:gd name="T8" fmla="*/ 1 w 1"/>
                <a:gd name="T9" fmla="*/ 20 h 23"/>
                <a:gd name="T10" fmla="*/ 1 w 1"/>
                <a:gd name="T11" fmla="*/ 20 h 23"/>
                <a:gd name="T12" fmla="*/ 0 w 1"/>
                <a:gd name="T13" fmla="*/ 20 h 23"/>
                <a:gd name="T14" fmla="*/ 0 w 1"/>
                <a:gd name="T15" fmla="*/ 19 h 23"/>
                <a:gd name="T16" fmla="*/ 0 w 1"/>
                <a:gd name="T17" fmla="*/ 19 h 23"/>
                <a:gd name="T18" fmla="*/ 0 w 1"/>
                <a:gd name="T19" fmla="*/ 18 h 23"/>
                <a:gd name="T20" fmla="*/ 0 w 1"/>
                <a:gd name="T21" fmla="*/ 18 h 23"/>
                <a:gd name="T22" fmla="*/ 0 w 1"/>
                <a:gd name="T23" fmla="*/ 18 h 23"/>
                <a:gd name="T24" fmla="*/ 0 w 1"/>
                <a:gd name="T25" fmla="*/ 17 h 23"/>
                <a:gd name="T26" fmla="*/ 0 w 1"/>
                <a:gd name="T27" fmla="*/ 17 h 23"/>
                <a:gd name="T28" fmla="*/ 0 w 1"/>
                <a:gd name="T29" fmla="*/ 17 h 23"/>
                <a:gd name="T30" fmla="*/ 0 w 1"/>
                <a:gd name="T31" fmla="*/ 16 h 23"/>
                <a:gd name="T32" fmla="*/ 0 w 1"/>
                <a:gd name="T33" fmla="*/ 16 h 23"/>
                <a:gd name="T34" fmla="*/ 0 w 1"/>
                <a:gd name="T35" fmla="*/ 15 h 23"/>
                <a:gd name="T36" fmla="*/ 0 w 1"/>
                <a:gd name="T37" fmla="*/ 15 h 23"/>
                <a:gd name="T38" fmla="*/ 0 w 1"/>
                <a:gd name="T39" fmla="*/ 15 h 23"/>
                <a:gd name="T40" fmla="*/ 0 w 1"/>
                <a:gd name="T41" fmla="*/ 14 h 23"/>
                <a:gd name="T42" fmla="*/ 0 w 1"/>
                <a:gd name="T43" fmla="*/ 14 h 23"/>
                <a:gd name="T44" fmla="*/ 0 w 1"/>
                <a:gd name="T45" fmla="*/ 13 h 23"/>
                <a:gd name="T46" fmla="*/ 0 w 1"/>
                <a:gd name="T47" fmla="*/ 13 h 23"/>
                <a:gd name="T48" fmla="*/ 0 w 1"/>
                <a:gd name="T49" fmla="*/ 12 h 23"/>
                <a:gd name="T50" fmla="*/ 0 w 1"/>
                <a:gd name="T51" fmla="*/ 12 h 23"/>
                <a:gd name="T52" fmla="*/ 0 w 1"/>
                <a:gd name="T53" fmla="*/ 12 h 23"/>
                <a:gd name="T54" fmla="*/ 0 w 1"/>
                <a:gd name="T55" fmla="*/ 11 h 23"/>
                <a:gd name="T56" fmla="*/ 0 w 1"/>
                <a:gd name="T57" fmla="*/ 11 h 23"/>
                <a:gd name="T58" fmla="*/ 0 w 1"/>
                <a:gd name="T59" fmla="*/ 11 h 23"/>
                <a:gd name="T60" fmla="*/ 0 w 1"/>
                <a:gd name="T61" fmla="*/ 10 h 23"/>
                <a:gd name="T62" fmla="*/ 0 w 1"/>
                <a:gd name="T63" fmla="*/ 10 h 23"/>
                <a:gd name="T64" fmla="*/ 0 w 1"/>
                <a:gd name="T65" fmla="*/ 9 h 23"/>
                <a:gd name="T66" fmla="*/ 0 w 1"/>
                <a:gd name="T67" fmla="*/ 9 h 23"/>
                <a:gd name="T68" fmla="*/ 0 w 1"/>
                <a:gd name="T69" fmla="*/ 9 h 23"/>
                <a:gd name="T70" fmla="*/ 0 w 1"/>
                <a:gd name="T71" fmla="*/ 8 h 23"/>
                <a:gd name="T72" fmla="*/ 0 w 1"/>
                <a:gd name="T73" fmla="*/ 8 h 23"/>
                <a:gd name="T74" fmla="*/ 0 w 1"/>
                <a:gd name="T75" fmla="*/ 8 h 23"/>
                <a:gd name="T76" fmla="*/ 0 w 1"/>
                <a:gd name="T77" fmla="*/ 7 h 23"/>
                <a:gd name="T78" fmla="*/ 0 w 1"/>
                <a:gd name="T79" fmla="*/ 6 h 23"/>
                <a:gd name="T80" fmla="*/ 0 w 1"/>
                <a:gd name="T81" fmla="*/ 6 h 23"/>
                <a:gd name="T82" fmla="*/ 0 w 1"/>
                <a:gd name="T83" fmla="*/ 6 h 23"/>
                <a:gd name="T84" fmla="*/ 0 w 1"/>
                <a:gd name="T85" fmla="*/ 5 h 23"/>
                <a:gd name="T86" fmla="*/ 0 w 1"/>
                <a:gd name="T87" fmla="*/ 5 h 23"/>
                <a:gd name="T88" fmla="*/ 0 w 1"/>
                <a:gd name="T89" fmla="*/ 5 h 23"/>
                <a:gd name="T90" fmla="*/ 0 w 1"/>
                <a:gd name="T91" fmla="*/ 4 h 23"/>
                <a:gd name="T92" fmla="*/ 0 w 1"/>
                <a:gd name="T93" fmla="*/ 4 h 23"/>
                <a:gd name="T94" fmla="*/ 0 w 1"/>
                <a:gd name="T95" fmla="*/ 3 h 23"/>
                <a:gd name="T96" fmla="*/ 0 w 1"/>
                <a:gd name="T97" fmla="*/ 3 h 23"/>
                <a:gd name="T98" fmla="*/ 0 w 1"/>
                <a:gd name="T99" fmla="*/ 3 h 23"/>
                <a:gd name="T100" fmla="*/ 0 w 1"/>
                <a:gd name="T101" fmla="*/ 2 h 23"/>
                <a:gd name="T102" fmla="*/ 0 w 1"/>
                <a:gd name="T103" fmla="*/ 1 h 23"/>
                <a:gd name="T104" fmla="*/ 0 w 1"/>
                <a:gd name="T105" fmla="*/ 1 h 23"/>
                <a:gd name="T106" fmla="*/ 0 w 1"/>
                <a:gd name="T107" fmla="*/ 1 h 23"/>
                <a:gd name="T108" fmla="*/ 0 w 1"/>
                <a:gd name="T109" fmla="*/ 0 h 23"/>
                <a:gd name="T110" fmla="*/ 0 w 1"/>
                <a:gd name="T1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" h="23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8"/>
                    <a:pt x="0" y="18"/>
                  </a:cubicBezTo>
                  <a:cubicBezTo>
                    <a:pt x="0" y="18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" name="Freeform 71"/>
            <p:cNvSpPr>
              <a:spLocks/>
            </p:cNvSpPr>
            <p:nvPr/>
          </p:nvSpPr>
          <p:spPr bwMode="auto">
            <a:xfrm>
              <a:off x="1602049" y="2707078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" name="Rectangle 94"/>
            <p:cNvSpPr>
              <a:spLocks noChangeArrowheads="1"/>
            </p:cNvSpPr>
            <p:nvPr/>
          </p:nvSpPr>
          <p:spPr bwMode="auto">
            <a:xfrm>
              <a:off x="1705236" y="2864241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" name="Rectangle 95"/>
            <p:cNvSpPr>
              <a:spLocks noChangeArrowheads="1"/>
            </p:cNvSpPr>
            <p:nvPr/>
          </p:nvSpPr>
          <p:spPr bwMode="auto">
            <a:xfrm>
              <a:off x="1747146" y="2722001"/>
              <a:ext cx="1554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9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D5907B19-8D9B-4605-9F7F-9DE0DC9565BA}"/>
              </a:ext>
            </a:extLst>
          </p:cNvPr>
          <p:cNvGrpSpPr/>
          <p:nvPr/>
        </p:nvGrpSpPr>
        <p:grpSpPr>
          <a:xfrm>
            <a:off x="968286" y="3389703"/>
            <a:ext cx="584200" cy="594502"/>
            <a:chOff x="968286" y="3389703"/>
            <a:chExt cx="584200" cy="594502"/>
          </a:xfrm>
        </p:grpSpPr>
        <p:sp>
          <p:nvSpPr>
            <p:cNvPr id="98" name="Freeform 72"/>
            <p:cNvSpPr>
              <a:spLocks/>
            </p:cNvSpPr>
            <p:nvPr/>
          </p:nvSpPr>
          <p:spPr bwMode="auto">
            <a:xfrm>
              <a:off x="968286" y="3396830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" name="Freeform 73"/>
            <p:cNvSpPr>
              <a:spLocks/>
            </p:cNvSpPr>
            <p:nvPr/>
          </p:nvSpPr>
          <p:spPr bwMode="auto">
            <a:xfrm>
              <a:off x="1023848" y="3452393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" name="Freeform 75"/>
            <p:cNvSpPr>
              <a:spLocks/>
            </p:cNvSpPr>
            <p:nvPr/>
          </p:nvSpPr>
          <p:spPr bwMode="auto">
            <a:xfrm>
              <a:off x="1028611" y="3463505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" name="Rectangle 96"/>
            <p:cNvSpPr>
              <a:spLocks noChangeArrowheads="1"/>
            </p:cNvSpPr>
            <p:nvPr/>
          </p:nvSpPr>
          <p:spPr bwMode="auto">
            <a:xfrm>
              <a:off x="1122273" y="3614318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" name="Rectangle 97"/>
            <p:cNvSpPr>
              <a:spLocks noChangeArrowheads="1"/>
            </p:cNvSpPr>
            <p:nvPr/>
          </p:nvSpPr>
          <p:spPr bwMode="auto">
            <a:xfrm>
              <a:off x="1167993" y="3527005"/>
              <a:ext cx="15709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8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92A13D9D-0A3F-4690-8C10-FE4CE9ABDD80}"/>
              </a:ext>
            </a:extLst>
          </p:cNvPr>
          <p:cNvGrpSpPr/>
          <p:nvPr/>
        </p:nvGrpSpPr>
        <p:grpSpPr>
          <a:xfrm>
            <a:off x="992981" y="4396555"/>
            <a:ext cx="569913" cy="568325"/>
            <a:chOff x="992981" y="4396555"/>
            <a:chExt cx="569913" cy="568325"/>
          </a:xfrm>
        </p:grpSpPr>
        <p:sp>
          <p:nvSpPr>
            <p:cNvPr id="105" name="Freeform 80"/>
            <p:cNvSpPr>
              <a:spLocks/>
            </p:cNvSpPr>
            <p:nvPr/>
          </p:nvSpPr>
          <p:spPr bwMode="auto">
            <a:xfrm>
              <a:off x="992981" y="4396555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6" name="Freeform 81"/>
            <p:cNvSpPr>
              <a:spLocks/>
            </p:cNvSpPr>
            <p:nvPr/>
          </p:nvSpPr>
          <p:spPr bwMode="auto">
            <a:xfrm>
              <a:off x="1048544" y="4453705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7" name="Freeform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8" name="Freeform 83"/>
            <p:cNvSpPr>
              <a:spLocks/>
            </p:cNvSpPr>
            <p:nvPr/>
          </p:nvSpPr>
          <p:spPr bwMode="auto">
            <a:xfrm>
              <a:off x="1048544" y="4455293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9" name="Rectangle 100"/>
            <p:cNvSpPr>
              <a:spLocks noChangeArrowheads="1"/>
            </p:cNvSpPr>
            <p:nvPr/>
          </p:nvSpPr>
          <p:spPr bwMode="auto">
            <a:xfrm>
              <a:off x="1207294" y="4575943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0" name="Rectangle 101"/>
            <p:cNvSpPr>
              <a:spLocks noChangeArrowheads="1"/>
            </p:cNvSpPr>
            <p:nvPr/>
          </p:nvSpPr>
          <p:spPr bwMode="auto">
            <a:xfrm>
              <a:off x="1197769" y="4490218"/>
              <a:ext cx="1458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7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AD23F028-5DC5-45C9-A71B-6BBF60C08194}"/>
              </a:ext>
            </a:extLst>
          </p:cNvPr>
          <p:cNvGrpSpPr/>
          <p:nvPr/>
        </p:nvGrpSpPr>
        <p:grpSpPr>
          <a:xfrm>
            <a:off x="1541622" y="5153038"/>
            <a:ext cx="579438" cy="577850"/>
            <a:chOff x="1541622" y="5153038"/>
            <a:chExt cx="579438" cy="577850"/>
          </a:xfrm>
        </p:grpSpPr>
        <p:sp>
          <p:nvSpPr>
            <p:cNvPr id="112" name="Freeform 84"/>
            <p:cNvSpPr>
              <a:spLocks/>
            </p:cNvSpPr>
            <p:nvPr/>
          </p:nvSpPr>
          <p:spPr bwMode="auto">
            <a:xfrm>
              <a:off x="1541622" y="5153038"/>
              <a:ext cx="579438" cy="577850"/>
            </a:xfrm>
            <a:custGeom>
              <a:avLst/>
              <a:gdLst>
                <a:gd name="T0" fmla="*/ 123 w 237"/>
                <a:gd name="T1" fmla="*/ 2 h 236"/>
                <a:gd name="T2" fmla="*/ 235 w 237"/>
                <a:gd name="T3" fmla="*/ 122 h 236"/>
                <a:gd name="T4" fmla="*/ 115 w 237"/>
                <a:gd name="T5" fmla="*/ 234 h 236"/>
                <a:gd name="T6" fmla="*/ 3 w 237"/>
                <a:gd name="T7" fmla="*/ 114 h 236"/>
                <a:gd name="T8" fmla="*/ 123 w 237"/>
                <a:gd name="T9" fmla="*/ 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7" h="236">
                  <a:moveTo>
                    <a:pt x="123" y="2"/>
                  </a:moveTo>
                  <a:cubicBezTo>
                    <a:pt x="187" y="4"/>
                    <a:pt x="237" y="58"/>
                    <a:pt x="235" y="122"/>
                  </a:cubicBezTo>
                  <a:cubicBezTo>
                    <a:pt x="232" y="186"/>
                    <a:pt x="178" y="236"/>
                    <a:pt x="115" y="234"/>
                  </a:cubicBezTo>
                  <a:cubicBezTo>
                    <a:pt x="51" y="231"/>
                    <a:pt x="0" y="178"/>
                    <a:pt x="3" y="114"/>
                  </a:cubicBezTo>
                  <a:cubicBezTo>
                    <a:pt x="5" y="50"/>
                    <a:pt x="59" y="0"/>
                    <a:pt x="123" y="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3" name="Freeform 85"/>
            <p:cNvSpPr>
              <a:spLocks/>
            </p:cNvSpPr>
            <p:nvPr/>
          </p:nvSpPr>
          <p:spPr bwMode="auto">
            <a:xfrm>
              <a:off x="1597185" y="5210188"/>
              <a:ext cx="466725" cy="463550"/>
            </a:xfrm>
            <a:custGeom>
              <a:avLst/>
              <a:gdLst>
                <a:gd name="T0" fmla="*/ 99 w 191"/>
                <a:gd name="T1" fmla="*/ 1 h 190"/>
                <a:gd name="T2" fmla="*/ 189 w 191"/>
                <a:gd name="T3" fmla="*/ 98 h 190"/>
                <a:gd name="T4" fmla="*/ 92 w 191"/>
                <a:gd name="T5" fmla="*/ 188 h 190"/>
                <a:gd name="T6" fmla="*/ 2 w 191"/>
                <a:gd name="T7" fmla="*/ 91 h 190"/>
                <a:gd name="T8" fmla="*/ 99 w 191"/>
                <a:gd name="T9" fmla="*/ 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190">
                  <a:moveTo>
                    <a:pt x="99" y="1"/>
                  </a:moveTo>
                  <a:cubicBezTo>
                    <a:pt x="150" y="3"/>
                    <a:pt x="191" y="47"/>
                    <a:pt x="189" y="98"/>
                  </a:cubicBezTo>
                  <a:cubicBezTo>
                    <a:pt x="187" y="149"/>
                    <a:pt x="144" y="190"/>
                    <a:pt x="92" y="188"/>
                  </a:cubicBezTo>
                  <a:cubicBezTo>
                    <a:pt x="41" y="186"/>
                    <a:pt x="0" y="143"/>
                    <a:pt x="2" y="91"/>
                  </a:cubicBezTo>
                  <a:cubicBezTo>
                    <a:pt x="4" y="40"/>
                    <a:pt x="47" y="0"/>
                    <a:pt x="99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4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5" name="Freeform 87"/>
            <p:cNvSpPr>
              <a:spLocks/>
            </p:cNvSpPr>
            <p:nvPr/>
          </p:nvSpPr>
          <p:spPr bwMode="auto">
            <a:xfrm>
              <a:off x="1601947" y="5214951"/>
              <a:ext cx="200025" cy="422275"/>
            </a:xfrm>
            <a:custGeom>
              <a:avLst/>
              <a:gdLst>
                <a:gd name="T0" fmla="*/ 4 w 82"/>
                <a:gd name="T1" fmla="*/ 67 h 173"/>
                <a:gd name="T2" fmla="*/ 4 w 82"/>
                <a:gd name="T3" fmla="*/ 68 h 173"/>
                <a:gd name="T4" fmla="*/ 3 w 82"/>
                <a:gd name="T5" fmla="*/ 68 h 173"/>
                <a:gd name="T6" fmla="*/ 3 w 82"/>
                <a:gd name="T7" fmla="*/ 68 h 173"/>
                <a:gd name="T8" fmla="*/ 3 w 82"/>
                <a:gd name="T9" fmla="*/ 69 h 173"/>
                <a:gd name="T10" fmla="*/ 3 w 82"/>
                <a:gd name="T11" fmla="*/ 69 h 173"/>
                <a:gd name="T12" fmla="*/ 3 w 82"/>
                <a:gd name="T13" fmla="*/ 70 h 173"/>
                <a:gd name="T14" fmla="*/ 3 w 82"/>
                <a:gd name="T15" fmla="*/ 70 h 173"/>
                <a:gd name="T16" fmla="*/ 3 w 82"/>
                <a:gd name="T17" fmla="*/ 71 h 173"/>
                <a:gd name="T18" fmla="*/ 3 w 82"/>
                <a:gd name="T19" fmla="*/ 71 h 173"/>
                <a:gd name="T20" fmla="*/ 3 w 82"/>
                <a:gd name="T21" fmla="*/ 71 h 173"/>
                <a:gd name="T22" fmla="*/ 2 w 82"/>
                <a:gd name="T23" fmla="*/ 72 h 173"/>
                <a:gd name="T24" fmla="*/ 2 w 82"/>
                <a:gd name="T25" fmla="*/ 72 h 173"/>
                <a:gd name="T26" fmla="*/ 2 w 82"/>
                <a:gd name="T27" fmla="*/ 73 h 173"/>
                <a:gd name="T28" fmla="*/ 2 w 82"/>
                <a:gd name="T29" fmla="*/ 74 h 173"/>
                <a:gd name="T30" fmla="*/ 2 w 82"/>
                <a:gd name="T31" fmla="*/ 74 h 173"/>
                <a:gd name="T32" fmla="*/ 2 w 82"/>
                <a:gd name="T33" fmla="*/ 74 h 173"/>
                <a:gd name="T34" fmla="*/ 2 w 82"/>
                <a:gd name="T35" fmla="*/ 75 h 173"/>
                <a:gd name="T36" fmla="*/ 2 w 82"/>
                <a:gd name="T37" fmla="*/ 75 h 173"/>
                <a:gd name="T38" fmla="*/ 2 w 82"/>
                <a:gd name="T39" fmla="*/ 76 h 173"/>
                <a:gd name="T40" fmla="*/ 1 w 82"/>
                <a:gd name="T41" fmla="*/ 77 h 173"/>
                <a:gd name="T42" fmla="*/ 1 w 82"/>
                <a:gd name="T43" fmla="*/ 77 h 173"/>
                <a:gd name="T44" fmla="*/ 1 w 82"/>
                <a:gd name="T45" fmla="*/ 78 h 173"/>
                <a:gd name="T46" fmla="*/ 1 w 82"/>
                <a:gd name="T47" fmla="*/ 78 h 173"/>
                <a:gd name="T48" fmla="*/ 1 w 82"/>
                <a:gd name="T49" fmla="*/ 78 h 173"/>
                <a:gd name="T50" fmla="*/ 1 w 82"/>
                <a:gd name="T51" fmla="*/ 79 h 173"/>
                <a:gd name="T52" fmla="*/ 1 w 82"/>
                <a:gd name="T53" fmla="*/ 80 h 173"/>
                <a:gd name="T54" fmla="*/ 1 w 82"/>
                <a:gd name="T55" fmla="*/ 81 h 173"/>
                <a:gd name="T56" fmla="*/ 1 w 82"/>
                <a:gd name="T57" fmla="*/ 81 h 173"/>
                <a:gd name="T58" fmla="*/ 1 w 82"/>
                <a:gd name="T59" fmla="*/ 81 h 173"/>
                <a:gd name="T60" fmla="*/ 1 w 82"/>
                <a:gd name="T61" fmla="*/ 82 h 173"/>
                <a:gd name="T62" fmla="*/ 1 w 82"/>
                <a:gd name="T63" fmla="*/ 82 h 173"/>
                <a:gd name="T64" fmla="*/ 1 w 82"/>
                <a:gd name="T65" fmla="*/ 83 h 173"/>
                <a:gd name="T66" fmla="*/ 1 w 82"/>
                <a:gd name="T67" fmla="*/ 84 h 173"/>
                <a:gd name="T68" fmla="*/ 0 w 82"/>
                <a:gd name="T69" fmla="*/ 84 h 173"/>
                <a:gd name="T70" fmla="*/ 0 w 82"/>
                <a:gd name="T71" fmla="*/ 85 h 173"/>
                <a:gd name="T72" fmla="*/ 0 w 82"/>
                <a:gd name="T73" fmla="*/ 85 h 173"/>
                <a:gd name="T74" fmla="*/ 0 w 82"/>
                <a:gd name="T75" fmla="*/ 85 h 173"/>
                <a:gd name="T76" fmla="*/ 0 w 82"/>
                <a:gd name="T77" fmla="*/ 86 h 173"/>
                <a:gd name="T78" fmla="*/ 0 w 82"/>
                <a:gd name="T79" fmla="*/ 86 h 173"/>
                <a:gd name="T80" fmla="*/ 0 w 82"/>
                <a:gd name="T81" fmla="*/ 87 h 173"/>
                <a:gd name="T82" fmla="*/ 0 w 82"/>
                <a:gd name="T83" fmla="*/ 87 h 173"/>
                <a:gd name="T84" fmla="*/ 0 w 82"/>
                <a:gd name="T85" fmla="*/ 88 h 173"/>
                <a:gd name="T86" fmla="*/ 0 w 82"/>
                <a:gd name="T87" fmla="*/ 88 h 173"/>
                <a:gd name="T88" fmla="*/ 0 w 82"/>
                <a:gd name="T89" fmla="*/ 89 h 173"/>
                <a:gd name="T90" fmla="*/ 0 w 82"/>
                <a:gd name="T91" fmla="*/ 89 h 173"/>
                <a:gd name="T92" fmla="*/ 0 w 82"/>
                <a:gd name="T93" fmla="*/ 89 h 173"/>
                <a:gd name="T94" fmla="*/ 0 w 82"/>
                <a:gd name="T95" fmla="*/ 90 h 173"/>
                <a:gd name="T96" fmla="*/ 2 w 82"/>
                <a:gd name="T97" fmla="*/ 112 h 173"/>
                <a:gd name="T98" fmla="*/ 2 w 82"/>
                <a:gd name="T99" fmla="*/ 113 h 173"/>
                <a:gd name="T100" fmla="*/ 2 w 82"/>
                <a:gd name="T101" fmla="*/ 114 h 173"/>
                <a:gd name="T102" fmla="*/ 3 w 82"/>
                <a:gd name="T103" fmla="*/ 114 h 173"/>
                <a:gd name="T104" fmla="*/ 3 w 82"/>
                <a:gd name="T105" fmla="*/ 115 h 173"/>
                <a:gd name="T106" fmla="*/ 44 w 82"/>
                <a:gd name="T107" fmla="*/ 171 h 173"/>
                <a:gd name="T108" fmla="*/ 16 w 82"/>
                <a:gd name="T109" fmla="*/ 94 h 173"/>
                <a:gd name="T110" fmla="*/ 82 w 82"/>
                <a:gd name="T11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2" h="173">
                  <a:moveTo>
                    <a:pt x="82" y="0"/>
                  </a:moveTo>
                  <a:cubicBezTo>
                    <a:pt x="45" y="5"/>
                    <a:pt x="14" y="32"/>
                    <a:pt x="4" y="67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67"/>
                    <a:pt x="4" y="67"/>
                    <a:pt x="4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3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3"/>
                    <a:pt x="1" y="83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8"/>
                    <a:pt x="1" y="105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4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5"/>
                    <a:pt x="3" y="115"/>
                  </a:cubicBezTo>
                  <a:cubicBezTo>
                    <a:pt x="3" y="115"/>
                    <a:pt x="3" y="115"/>
                    <a:pt x="3" y="115"/>
                  </a:cubicBezTo>
                  <a:cubicBezTo>
                    <a:pt x="9" y="139"/>
                    <a:pt x="25" y="161"/>
                    <a:pt x="46" y="173"/>
                  </a:cubicBezTo>
                  <a:cubicBezTo>
                    <a:pt x="45" y="172"/>
                    <a:pt x="45" y="172"/>
                    <a:pt x="44" y="171"/>
                  </a:cubicBezTo>
                  <a:cubicBezTo>
                    <a:pt x="39" y="164"/>
                    <a:pt x="33" y="156"/>
                    <a:pt x="28" y="149"/>
                  </a:cubicBezTo>
                  <a:cubicBezTo>
                    <a:pt x="19" y="132"/>
                    <a:pt x="15" y="114"/>
                    <a:pt x="16" y="95"/>
                  </a:cubicBezTo>
                  <a:cubicBezTo>
                    <a:pt x="16" y="94"/>
                    <a:pt x="16" y="94"/>
                    <a:pt x="16" y="94"/>
                  </a:cubicBezTo>
                  <a:cubicBezTo>
                    <a:pt x="17" y="85"/>
                    <a:pt x="19" y="76"/>
                    <a:pt x="20" y="66"/>
                  </a:cubicBezTo>
                  <a:cubicBezTo>
                    <a:pt x="26" y="49"/>
                    <a:pt x="36" y="33"/>
                    <a:pt x="49" y="21"/>
                  </a:cubicBezTo>
                  <a:cubicBezTo>
                    <a:pt x="59" y="12"/>
                    <a:pt x="70" y="5"/>
                    <a:pt x="82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6" name="Rectangle 102"/>
            <p:cNvSpPr>
              <a:spLocks noChangeArrowheads="1"/>
            </p:cNvSpPr>
            <p:nvPr/>
          </p:nvSpPr>
          <p:spPr bwMode="auto">
            <a:xfrm>
              <a:off x="1760697" y="5368938"/>
              <a:ext cx="147638" cy="1873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7" name="Rectangle 103"/>
            <p:cNvSpPr>
              <a:spLocks noChangeArrowheads="1"/>
            </p:cNvSpPr>
            <p:nvPr/>
          </p:nvSpPr>
          <p:spPr bwMode="auto">
            <a:xfrm>
              <a:off x="1738790" y="5278451"/>
              <a:ext cx="16030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6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18" name="Oval 107"/>
          <p:cNvSpPr>
            <a:spLocks noChangeArrowheads="1"/>
          </p:cNvSpPr>
          <p:nvPr/>
        </p:nvSpPr>
        <p:spPr bwMode="auto">
          <a:xfrm>
            <a:off x="2600325" y="4042166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9" name="Oval 108"/>
          <p:cNvSpPr>
            <a:spLocks noChangeArrowheads="1"/>
          </p:cNvSpPr>
          <p:nvPr/>
        </p:nvSpPr>
        <p:spPr bwMode="auto">
          <a:xfrm>
            <a:off x="2659063" y="4104078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0" name="Freeform 109"/>
          <p:cNvSpPr>
            <a:spLocks/>
          </p:cNvSpPr>
          <p:nvPr/>
        </p:nvSpPr>
        <p:spPr bwMode="auto">
          <a:xfrm>
            <a:off x="1808163" y="13021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1" name="Freeform 110"/>
          <p:cNvSpPr>
            <a:spLocks/>
          </p:cNvSpPr>
          <p:nvPr/>
        </p:nvSpPr>
        <p:spPr bwMode="auto">
          <a:xfrm>
            <a:off x="1963738" y="12180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2" name="Freeform 111"/>
          <p:cNvSpPr>
            <a:spLocks/>
          </p:cNvSpPr>
          <p:nvPr/>
        </p:nvSpPr>
        <p:spPr bwMode="auto">
          <a:xfrm>
            <a:off x="30163" y="22054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3" name="Freeform 113"/>
          <p:cNvSpPr>
            <a:spLocks/>
          </p:cNvSpPr>
          <p:nvPr/>
        </p:nvSpPr>
        <p:spPr bwMode="auto">
          <a:xfrm>
            <a:off x="3340100" y="12592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4" name="Freeform 114"/>
          <p:cNvSpPr>
            <a:spLocks/>
          </p:cNvSpPr>
          <p:nvPr/>
        </p:nvSpPr>
        <p:spPr bwMode="auto">
          <a:xfrm>
            <a:off x="3184525" y="11767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5" name="Freeform 115"/>
          <p:cNvSpPr>
            <a:spLocks/>
          </p:cNvSpPr>
          <p:nvPr/>
        </p:nvSpPr>
        <p:spPr bwMode="auto">
          <a:xfrm>
            <a:off x="3446463" y="1371991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6" name="Freeform 116"/>
          <p:cNvSpPr>
            <a:spLocks/>
          </p:cNvSpPr>
          <p:nvPr/>
        </p:nvSpPr>
        <p:spPr bwMode="auto">
          <a:xfrm>
            <a:off x="4773613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7" name="Freeform 117"/>
          <p:cNvSpPr>
            <a:spLocks/>
          </p:cNvSpPr>
          <p:nvPr/>
        </p:nvSpPr>
        <p:spPr bwMode="auto">
          <a:xfrm>
            <a:off x="4495800" y="1611703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71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6">
            <a:extLst>
              <a:ext uri="{FF2B5EF4-FFF2-40B4-BE49-F238E27FC236}">
                <a16:creationId xmlns:a16="http://schemas.microsoft.com/office/drawing/2014/main" id="{C5A1E495-C7C1-4360-B5F1-7EF687C057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79" y="1170266"/>
            <a:ext cx="4613174" cy="2747070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5" b="12892"/>
          <a:stretch/>
        </p:blipFill>
        <p:spPr>
          <a:xfrm>
            <a:off x="7555082" y="4094702"/>
            <a:ext cx="3359351" cy="2616741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79" y="4230474"/>
            <a:ext cx="5591369" cy="247923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854" y="1216149"/>
            <a:ext cx="5487145" cy="2487262"/>
          </a:xfrm>
          <a:prstGeom prst="rect">
            <a:avLst/>
          </a:prstGeom>
        </p:spPr>
      </p:pic>
      <p:sp>
        <p:nvSpPr>
          <p:cNvPr id="7" name="Text Box 99"/>
          <p:cNvSpPr txBox="1"/>
          <p:nvPr/>
        </p:nvSpPr>
        <p:spPr>
          <a:xfrm>
            <a:off x="2488908" y="301638"/>
            <a:ext cx="7644119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8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ảnh</a:t>
            </a:r>
            <a:r>
              <a:rPr lang="en-US"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đơn</a:t>
            </a:r>
            <a:r>
              <a:rPr lang="en-US"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bàn</a:t>
            </a:r>
            <a:r>
              <a:rPr lang="en-US"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bìa</a:t>
            </a:r>
            <a:r>
              <a:rPr lang="en-US"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3983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2451" y="-60512"/>
            <a:ext cx="12294452" cy="6918512"/>
          </a:xfrm>
          <a:prstGeom prst="rect">
            <a:avLst/>
          </a:prstGeom>
        </p:spPr>
      </p:pic>
      <p:pic>
        <p:nvPicPr>
          <p:cNvPr id="10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3" y="20207"/>
            <a:ext cx="1901702" cy="2210085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1475360" y="2347775"/>
            <a:ext cx="7334656" cy="1634247"/>
          </a:xfrm>
          <a:prstGeom prst="wedgeEllipseCallout">
            <a:avLst>
              <a:gd name="adj1" fmla="val 52244"/>
              <a:gd name="adj2" fmla="val 79167"/>
            </a:avLst>
          </a:prstGeom>
          <a:solidFill>
            <a:srgbClr val="FFDA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149672" y="2687844"/>
            <a:ext cx="62905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 tên một số đồ dùng hình lăng trụ đứng có thể tạo ra từ các vật liệu có sẵn tại nhà.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Explosion 1 8"/>
          <p:cNvSpPr/>
          <p:nvPr/>
        </p:nvSpPr>
        <p:spPr>
          <a:xfrm>
            <a:off x="3560324" y="274638"/>
            <a:ext cx="4591456" cy="1575881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44835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549"/>
            <a:ext cx="12192000" cy="6858000"/>
          </a:xfrm>
          <a:prstGeom prst="rect">
            <a:avLst/>
          </a:prstGeom>
        </p:spPr>
      </p:pic>
      <p:pic>
        <p:nvPicPr>
          <p:cNvPr id="3" name="Hình ảnh 6">
            <a:extLst>
              <a:ext uri="{FF2B5EF4-FFF2-40B4-BE49-F238E27FC236}">
                <a16:creationId xmlns:a16="http://schemas.microsoft.com/office/drawing/2014/main" id="{F85D351B-7A80-4879-BF19-55FCAF0223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6851"/>
          <a:stretch/>
        </p:blipFill>
        <p:spPr>
          <a:xfrm>
            <a:off x="2590310" y="1186775"/>
            <a:ext cx="7011379" cy="1143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19885" y="2713061"/>
            <a:ext cx="823959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lăng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trụ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III: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6860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">
            <a:extLst>
              <a:ext uri="{FF2B5EF4-FFF2-40B4-BE49-F238E27FC236}">
                <a16:creationId xmlns:a16="http://schemas.microsoft.com/office/drawing/2014/main" id="{54D84999-1C09-4EC6-9F84-E0A78D0BB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1219200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0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4D48FD5B-295E-4E8C-9EEA-4ED5A9DC2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2" y="-1034273"/>
            <a:ext cx="11544300" cy="7556120"/>
          </a:xfrm>
          <a:prstGeom prst="rect">
            <a:avLst/>
          </a:prstGeom>
        </p:spPr>
      </p:pic>
      <p:sp>
        <p:nvSpPr>
          <p:cNvPr id="72" name="Google Shape;1040;p39"/>
          <p:cNvSpPr txBox="1"/>
          <p:nvPr/>
        </p:nvSpPr>
        <p:spPr>
          <a:xfrm>
            <a:off x="4264200" y="254109"/>
            <a:ext cx="8180933" cy="114198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  <a:scene3d>
              <a:camera prst="perspectiveRelaxedModerately"/>
              <a:lightRig rig="threePt" dir="t"/>
            </a:scene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>
                <a:solidFill>
                  <a:srgbClr val="00206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60000" endA="900" endPos="58000" dir="5400000" sy="-100000" algn="bl" rotWithShape="0"/>
                </a:effectLst>
                <a:latin typeface="Arial" panose="020B0604020202020204" pitchFamily="34" charset="0"/>
                <a:ea typeface="思源黑体 Normal" panose="020B0400000000000000" pitchFamily="34" charset="-122"/>
                <a:cs typeface="Arial" panose="020B0604020202020204" pitchFamily="34" charset="0"/>
              </a:rPr>
              <a:t>THIẾT BỊ DẠY HỌC VÀ HỌC LIỆU</a:t>
            </a:r>
            <a:endParaRPr lang="en-US" sz="3600" b="1" dirty="0">
              <a:solidFill>
                <a:srgbClr val="00206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reflection blurRad="6350" stA="60000" endA="900" endPos="58000" dir="5400000" sy="-100000" algn="bl" rotWithShape="0"/>
              </a:effectLst>
              <a:latin typeface="Arial" panose="020B0604020202020204" pitchFamily="34" charset="0"/>
              <a:ea typeface="思源黑体 Normal" panose="020B04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E76A8EA-3A55-475D-B4E0-76ABD6B3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7770" y="1481639"/>
            <a:ext cx="842416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spcAft>
                <a:spcPts val="600"/>
              </a:spcAft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chiếu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phụ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bìa, kéo, keo dán, súng bắn keo, băng dính hai mặt,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SGK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SBT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Phiếu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32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D458B6-D56F-44A8-8B13-744797EA0168}"/>
              </a:ext>
            </a:extLst>
          </p:cNvPr>
          <p:cNvSpPr/>
          <p:nvPr/>
        </p:nvSpPr>
        <p:spPr>
          <a:xfrm>
            <a:off x="2207770" y="3191387"/>
            <a:ext cx="8424164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bìa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que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kem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keo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dán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nl-NL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súng bắn keo, bảng nhóm, kéo thủ công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4E3061FB-240E-4D1D-96C4-F10482EA59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325" y="3806704"/>
            <a:ext cx="2548675" cy="296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216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AN HOANG IoT\Desktop\DULIEU 16 03 19\images 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52400" y="238897"/>
            <a:ext cx="12039599" cy="423836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T</a:t>
            </a: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H</a:t>
            </a: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B0F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E</a:t>
            </a: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CCFF33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E</a:t>
            </a: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N</a:t>
            </a: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492570401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Hình chữ nhật 58">
            <a:extLst>
              <a:ext uri="{FF2B5EF4-FFF2-40B4-BE49-F238E27FC236}">
                <a16:creationId xmlns:a16="http://schemas.microsoft.com/office/drawing/2014/main" id="{CFDA5DB6-19F3-45B9-9E32-8B66168113E7}"/>
              </a:ext>
            </a:extLst>
          </p:cNvPr>
          <p:cNvSpPr/>
          <p:nvPr/>
        </p:nvSpPr>
        <p:spPr>
          <a:xfrm>
            <a:off x="0" y="-62579"/>
            <a:ext cx="12192000" cy="6858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Hình chữ nhật 57">
            <a:extLst>
              <a:ext uri="{FF2B5EF4-FFF2-40B4-BE49-F238E27FC236}">
                <a16:creationId xmlns:a16="http://schemas.microsoft.com/office/drawing/2014/main" id="{4B0ED176-8EB8-4AC3-ACE0-A1D024DCEBA7}"/>
              </a:ext>
            </a:extLst>
          </p:cNvPr>
          <p:cNvSpPr/>
          <p:nvPr/>
        </p:nvSpPr>
        <p:spPr>
          <a:xfrm>
            <a:off x="144151" y="-62579"/>
            <a:ext cx="11847871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6528123" y="3075864"/>
            <a:ext cx="5214989" cy="3557409"/>
            <a:chOff x="0" y="0"/>
            <a:chExt cx="3622507" cy="247109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3529798" cy="2378386"/>
            </a:xfrm>
            <a:custGeom>
              <a:avLst/>
              <a:gdLst/>
              <a:ahLst/>
              <a:cxnLst/>
              <a:rect l="l" t="t" r="r" b="b"/>
              <a:pathLst>
                <a:path w="3529798" h="2378386">
                  <a:moveTo>
                    <a:pt x="0" y="2323776"/>
                  </a:moveTo>
                  <a:lnTo>
                    <a:pt x="0" y="2378386"/>
                  </a:lnTo>
                  <a:lnTo>
                    <a:pt x="3529798" y="2378386"/>
                  </a:lnTo>
                  <a:lnTo>
                    <a:pt x="3529798" y="0"/>
                  </a:lnTo>
                  <a:lnTo>
                    <a:pt x="3475187" y="0"/>
                  </a:lnTo>
                  <a:lnTo>
                    <a:pt x="3475187" y="232377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7310" y="67310"/>
              <a:ext cx="3555198" cy="2403786"/>
            </a:xfrm>
            <a:custGeom>
              <a:avLst/>
              <a:gdLst/>
              <a:ahLst/>
              <a:cxnLst/>
              <a:rect l="l" t="t" r="r" b="b"/>
              <a:pathLst>
                <a:path w="3555198" h="2403786">
                  <a:moveTo>
                    <a:pt x="3487887" y="0"/>
                  </a:moveTo>
                  <a:lnTo>
                    <a:pt x="3487887" y="12700"/>
                  </a:lnTo>
                  <a:lnTo>
                    <a:pt x="3542498" y="12700"/>
                  </a:lnTo>
                  <a:lnTo>
                    <a:pt x="3542498" y="2391086"/>
                  </a:lnTo>
                  <a:lnTo>
                    <a:pt x="12700" y="2391086"/>
                  </a:lnTo>
                  <a:lnTo>
                    <a:pt x="12700" y="2336476"/>
                  </a:lnTo>
                  <a:lnTo>
                    <a:pt x="0" y="2336476"/>
                  </a:lnTo>
                  <a:lnTo>
                    <a:pt x="0" y="2403786"/>
                  </a:lnTo>
                  <a:lnTo>
                    <a:pt x="3555198" y="2403786"/>
                  </a:lnTo>
                  <a:lnTo>
                    <a:pt x="3555198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3529797" cy="2378386"/>
            </a:xfrm>
            <a:custGeom>
              <a:avLst/>
              <a:gdLst/>
              <a:ahLst/>
              <a:cxnLst/>
              <a:rect l="l" t="t" r="r" b="b"/>
              <a:pathLst>
                <a:path w="3529797" h="2378386">
                  <a:moveTo>
                    <a:pt x="0" y="0"/>
                  </a:moveTo>
                  <a:lnTo>
                    <a:pt x="3529797" y="0"/>
                  </a:lnTo>
                  <a:lnTo>
                    <a:pt x="3529797" y="2378386"/>
                  </a:lnTo>
                  <a:lnTo>
                    <a:pt x="0" y="237838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555197" cy="2403786"/>
            </a:xfrm>
            <a:custGeom>
              <a:avLst/>
              <a:gdLst/>
              <a:ahLst/>
              <a:cxnLst/>
              <a:rect l="l" t="t" r="r" b="b"/>
              <a:pathLst>
                <a:path w="3555197" h="2403786">
                  <a:moveTo>
                    <a:pt x="80010" y="2403786"/>
                  </a:moveTo>
                  <a:lnTo>
                    <a:pt x="3555197" y="2403786"/>
                  </a:lnTo>
                  <a:lnTo>
                    <a:pt x="3555197" y="80010"/>
                  </a:lnTo>
                  <a:lnTo>
                    <a:pt x="3555197" y="67310"/>
                  </a:lnTo>
                  <a:lnTo>
                    <a:pt x="3555197" y="0"/>
                  </a:lnTo>
                  <a:lnTo>
                    <a:pt x="0" y="0"/>
                  </a:lnTo>
                  <a:lnTo>
                    <a:pt x="0" y="2403786"/>
                  </a:lnTo>
                  <a:lnTo>
                    <a:pt x="67310" y="2403786"/>
                  </a:lnTo>
                  <a:lnTo>
                    <a:pt x="80010" y="2403786"/>
                  </a:lnTo>
                  <a:close/>
                  <a:moveTo>
                    <a:pt x="12700" y="12700"/>
                  </a:moveTo>
                  <a:lnTo>
                    <a:pt x="3542497" y="12700"/>
                  </a:lnTo>
                  <a:lnTo>
                    <a:pt x="3542497" y="2391086"/>
                  </a:lnTo>
                  <a:lnTo>
                    <a:pt x="12700" y="239108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6395926" y="5601406"/>
            <a:ext cx="4738697" cy="766396"/>
            <a:chOff x="0" y="0"/>
            <a:chExt cx="34127594" cy="7042568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33982815" cy="6897788"/>
            </a:xfrm>
            <a:custGeom>
              <a:avLst/>
              <a:gdLst/>
              <a:ahLst/>
              <a:cxnLst/>
              <a:rect l="l" t="t" r="r" b="b"/>
              <a:pathLst>
                <a:path w="33982815" h="6897788">
                  <a:moveTo>
                    <a:pt x="0" y="0"/>
                  </a:moveTo>
                  <a:lnTo>
                    <a:pt x="33982815" y="0"/>
                  </a:lnTo>
                  <a:lnTo>
                    <a:pt x="33982815" y="6897788"/>
                  </a:lnTo>
                  <a:lnTo>
                    <a:pt x="0" y="68977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CB"/>
            </a:solidFill>
            <a:ln>
              <a:noFill/>
            </a:ln>
            <a:effectLst/>
            <a:sp3d prstMaterial="softEdge">
              <a:bevelT w="127000" prst="artDeco"/>
            </a:sp3d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4127594" cy="7042568"/>
            </a:xfrm>
            <a:custGeom>
              <a:avLst/>
              <a:gdLst/>
              <a:ahLst/>
              <a:cxnLst/>
              <a:rect l="l" t="t" r="r" b="b"/>
              <a:pathLst>
                <a:path w="34127594" h="7042568">
                  <a:moveTo>
                    <a:pt x="33982816" y="6897788"/>
                  </a:moveTo>
                  <a:lnTo>
                    <a:pt x="34127594" y="6897788"/>
                  </a:lnTo>
                  <a:lnTo>
                    <a:pt x="34127594" y="7042568"/>
                  </a:lnTo>
                  <a:lnTo>
                    <a:pt x="33982813" y="7042568"/>
                  </a:lnTo>
                  <a:lnTo>
                    <a:pt x="33982813" y="689778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897788"/>
                  </a:lnTo>
                  <a:lnTo>
                    <a:pt x="0" y="6897788"/>
                  </a:lnTo>
                  <a:lnTo>
                    <a:pt x="0" y="144780"/>
                  </a:lnTo>
                  <a:close/>
                  <a:moveTo>
                    <a:pt x="0" y="6897788"/>
                  </a:moveTo>
                  <a:lnTo>
                    <a:pt x="144780" y="6897788"/>
                  </a:lnTo>
                  <a:lnTo>
                    <a:pt x="144780" y="7042568"/>
                  </a:lnTo>
                  <a:lnTo>
                    <a:pt x="0" y="7042568"/>
                  </a:lnTo>
                  <a:lnTo>
                    <a:pt x="0" y="6897788"/>
                  </a:lnTo>
                  <a:close/>
                  <a:moveTo>
                    <a:pt x="33982816" y="144780"/>
                  </a:moveTo>
                  <a:lnTo>
                    <a:pt x="34127594" y="144780"/>
                  </a:lnTo>
                  <a:lnTo>
                    <a:pt x="34127594" y="6897788"/>
                  </a:lnTo>
                  <a:lnTo>
                    <a:pt x="33982813" y="6897788"/>
                  </a:lnTo>
                  <a:lnTo>
                    <a:pt x="33982813" y="144780"/>
                  </a:lnTo>
                  <a:close/>
                  <a:moveTo>
                    <a:pt x="144780" y="6897788"/>
                  </a:moveTo>
                  <a:lnTo>
                    <a:pt x="33982816" y="6897788"/>
                  </a:lnTo>
                  <a:lnTo>
                    <a:pt x="33982816" y="7042568"/>
                  </a:lnTo>
                  <a:lnTo>
                    <a:pt x="144780" y="7042568"/>
                  </a:lnTo>
                  <a:lnTo>
                    <a:pt x="144780" y="6897788"/>
                  </a:lnTo>
                  <a:close/>
                  <a:moveTo>
                    <a:pt x="33982816" y="0"/>
                  </a:moveTo>
                  <a:lnTo>
                    <a:pt x="34127594" y="0"/>
                  </a:lnTo>
                  <a:lnTo>
                    <a:pt x="34127594" y="144780"/>
                  </a:lnTo>
                  <a:lnTo>
                    <a:pt x="33982813" y="144780"/>
                  </a:lnTo>
                  <a:lnTo>
                    <a:pt x="3398281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3982816" y="0"/>
                  </a:lnTo>
                  <a:lnTo>
                    <a:pt x="3398281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  <a:ln>
              <a:noFill/>
            </a:ln>
            <a:effectLst/>
            <a:sp3d prstMaterial="softEdge">
              <a:bevelT w="127000" prst="artDeco"/>
            </a:sp3d>
          </p:spPr>
        </p:sp>
      </p:grpSp>
      <p:sp>
        <p:nvSpPr>
          <p:cNvPr id="12" name="TextBox 12"/>
          <p:cNvSpPr txBox="1"/>
          <p:nvPr/>
        </p:nvSpPr>
        <p:spPr>
          <a:xfrm>
            <a:off x="6639103" y="5939126"/>
            <a:ext cx="4248217" cy="2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85"/>
              </a:lnSpc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PHẨM CHẤT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842655" y="161767"/>
            <a:ext cx="9001531" cy="2718324"/>
            <a:chOff x="0" y="0"/>
            <a:chExt cx="7516216" cy="1339260"/>
          </a:xfrm>
        </p:grpSpPr>
        <p:sp>
          <p:nvSpPr>
            <p:cNvPr id="14" name="Freeform 14"/>
            <p:cNvSpPr/>
            <p:nvPr/>
          </p:nvSpPr>
          <p:spPr>
            <a:xfrm>
              <a:off x="80010" y="80010"/>
              <a:ext cx="7423506" cy="1246550"/>
            </a:xfrm>
            <a:custGeom>
              <a:avLst/>
              <a:gdLst/>
              <a:ahLst/>
              <a:cxnLst/>
              <a:rect l="l" t="t" r="r" b="b"/>
              <a:pathLst>
                <a:path w="7423506" h="1246550">
                  <a:moveTo>
                    <a:pt x="0" y="1191940"/>
                  </a:moveTo>
                  <a:lnTo>
                    <a:pt x="0" y="1246550"/>
                  </a:lnTo>
                  <a:lnTo>
                    <a:pt x="7423506" y="1246550"/>
                  </a:lnTo>
                  <a:lnTo>
                    <a:pt x="7423506" y="0"/>
                  </a:lnTo>
                  <a:lnTo>
                    <a:pt x="7368896" y="0"/>
                  </a:lnTo>
                  <a:lnTo>
                    <a:pt x="7368896" y="1191940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67310" y="67310"/>
              <a:ext cx="7448906" cy="1271950"/>
            </a:xfrm>
            <a:custGeom>
              <a:avLst/>
              <a:gdLst/>
              <a:ahLst/>
              <a:cxnLst/>
              <a:rect l="l" t="t" r="r" b="b"/>
              <a:pathLst>
                <a:path w="7448906" h="1271950">
                  <a:moveTo>
                    <a:pt x="7381596" y="0"/>
                  </a:moveTo>
                  <a:lnTo>
                    <a:pt x="7381596" y="12700"/>
                  </a:lnTo>
                  <a:lnTo>
                    <a:pt x="7436206" y="12700"/>
                  </a:lnTo>
                  <a:lnTo>
                    <a:pt x="7436206" y="1259250"/>
                  </a:lnTo>
                  <a:lnTo>
                    <a:pt x="12700" y="1259250"/>
                  </a:lnTo>
                  <a:lnTo>
                    <a:pt x="12700" y="1204640"/>
                  </a:lnTo>
                  <a:lnTo>
                    <a:pt x="0" y="1204640"/>
                  </a:lnTo>
                  <a:lnTo>
                    <a:pt x="0" y="1271950"/>
                  </a:lnTo>
                  <a:lnTo>
                    <a:pt x="7448906" y="1271950"/>
                  </a:lnTo>
                  <a:lnTo>
                    <a:pt x="7448906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12700" y="12700"/>
              <a:ext cx="7423506" cy="1246550"/>
            </a:xfrm>
            <a:custGeom>
              <a:avLst/>
              <a:gdLst/>
              <a:ahLst/>
              <a:cxnLst/>
              <a:rect l="l" t="t" r="r" b="b"/>
              <a:pathLst>
                <a:path w="7423506" h="1246550">
                  <a:moveTo>
                    <a:pt x="0" y="0"/>
                  </a:moveTo>
                  <a:lnTo>
                    <a:pt x="7423506" y="0"/>
                  </a:lnTo>
                  <a:lnTo>
                    <a:pt x="7423506" y="1246550"/>
                  </a:lnTo>
                  <a:lnTo>
                    <a:pt x="0" y="12465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7448906" cy="1271950"/>
            </a:xfrm>
            <a:custGeom>
              <a:avLst/>
              <a:gdLst/>
              <a:ahLst/>
              <a:cxnLst/>
              <a:rect l="l" t="t" r="r" b="b"/>
              <a:pathLst>
                <a:path w="7448906" h="1271950">
                  <a:moveTo>
                    <a:pt x="80010" y="1271950"/>
                  </a:moveTo>
                  <a:lnTo>
                    <a:pt x="7448906" y="1271950"/>
                  </a:lnTo>
                  <a:lnTo>
                    <a:pt x="7448906" y="80010"/>
                  </a:lnTo>
                  <a:lnTo>
                    <a:pt x="7448906" y="67310"/>
                  </a:lnTo>
                  <a:lnTo>
                    <a:pt x="7448906" y="0"/>
                  </a:lnTo>
                  <a:lnTo>
                    <a:pt x="0" y="0"/>
                  </a:lnTo>
                  <a:lnTo>
                    <a:pt x="0" y="1271950"/>
                  </a:lnTo>
                  <a:lnTo>
                    <a:pt x="67310" y="1271950"/>
                  </a:lnTo>
                  <a:lnTo>
                    <a:pt x="80010" y="1271950"/>
                  </a:lnTo>
                  <a:close/>
                  <a:moveTo>
                    <a:pt x="12700" y="12700"/>
                  </a:moveTo>
                  <a:lnTo>
                    <a:pt x="7436206" y="12700"/>
                  </a:lnTo>
                  <a:lnTo>
                    <a:pt x="7436206" y="1259250"/>
                  </a:lnTo>
                  <a:lnTo>
                    <a:pt x="12700" y="125925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44152" y="3064431"/>
            <a:ext cx="6239574" cy="3557409"/>
            <a:chOff x="0" y="0"/>
            <a:chExt cx="3622507" cy="2471096"/>
          </a:xfrm>
        </p:grpSpPr>
        <p:sp>
          <p:nvSpPr>
            <p:cNvPr id="19" name="Freeform 19"/>
            <p:cNvSpPr/>
            <p:nvPr/>
          </p:nvSpPr>
          <p:spPr>
            <a:xfrm>
              <a:off x="80010" y="80010"/>
              <a:ext cx="3529798" cy="2378386"/>
            </a:xfrm>
            <a:custGeom>
              <a:avLst/>
              <a:gdLst/>
              <a:ahLst/>
              <a:cxnLst/>
              <a:rect l="l" t="t" r="r" b="b"/>
              <a:pathLst>
                <a:path w="3529798" h="2378386">
                  <a:moveTo>
                    <a:pt x="0" y="2323776"/>
                  </a:moveTo>
                  <a:lnTo>
                    <a:pt x="0" y="2378386"/>
                  </a:lnTo>
                  <a:lnTo>
                    <a:pt x="3529798" y="2378386"/>
                  </a:lnTo>
                  <a:lnTo>
                    <a:pt x="3529798" y="0"/>
                  </a:lnTo>
                  <a:lnTo>
                    <a:pt x="3475187" y="0"/>
                  </a:lnTo>
                  <a:lnTo>
                    <a:pt x="3475187" y="232377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67310" y="67310"/>
              <a:ext cx="3555198" cy="2403786"/>
            </a:xfrm>
            <a:custGeom>
              <a:avLst/>
              <a:gdLst/>
              <a:ahLst/>
              <a:cxnLst/>
              <a:rect l="l" t="t" r="r" b="b"/>
              <a:pathLst>
                <a:path w="3555198" h="2403786">
                  <a:moveTo>
                    <a:pt x="3487887" y="0"/>
                  </a:moveTo>
                  <a:lnTo>
                    <a:pt x="3487887" y="12700"/>
                  </a:lnTo>
                  <a:lnTo>
                    <a:pt x="3542498" y="12700"/>
                  </a:lnTo>
                  <a:lnTo>
                    <a:pt x="3542498" y="2391086"/>
                  </a:lnTo>
                  <a:lnTo>
                    <a:pt x="12700" y="2391086"/>
                  </a:lnTo>
                  <a:lnTo>
                    <a:pt x="12700" y="2336476"/>
                  </a:lnTo>
                  <a:lnTo>
                    <a:pt x="0" y="2336476"/>
                  </a:lnTo>
                  <a:lnTo>
                    <a:pt x="0" y="2403786"/>
                  </a:lnTo>
                  <a:lnTo>
                    <a:pt x="3555198" y="2403786"/>
                  </a:lnTo>
                  <a:lnTo>
                    <a:pt x="3555198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12700" y="12700"/>
              <a:ext cx="3529797" cy="2378386"/>
            </a:xfrm>
            <a:custGeom>
              <a:avLst/>
              <a:gdLst/>
              <a:ahLst/>
              <a:cxnLst/>
              <a:rect l="l" t="t" r="r" b="b"/>
              <a:pathLst>
                <a:path w="3529797" h="2378386">
                  <a:moveTo>
                    <a:pt x="0" y="0"/>
                  </a:moveTo>
                  <a:lnTo>
                    <a:pt x="3529797" y="0"/>
                  </a:lnTo>
                  <a:lnTo>
                    <a:pt x="3529797" y="2378386"/>
                  </a:lnTo>
                  <a:lnTo>
                    <a:pt x="0" y="237838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3555197" cy="2403786"/>
            </a:xfrm>
            <a:custGeom>
              <a:avLst/>
              <a:gdLst/>
              <a:ahLst/>
              <a:cxnLst/>
              <a:rect l="l" t="t" r="r" b="b"/>
              <a:pathLst>
                <a:path w="3555197" h="2403786">
                  <a:moveTo>
                    <a:pt x="80010" y="2403786"/>
                  </a:moveTo>
                  <a:lnTo>
                    <a:pt x="3555197" y="2403786"/>
                  </a:lnTo>
                  <a:lnTo>
                    <a:pt x="3555197" y="80010"/>
                  </a:lnTo>
                  <a:lnTo>
                    <a:pt x="3555197" y="67310"/>
                  </a:lnTo>
                  <a:lnTo>
                    <a:pt x="3555197" y="0"/>
                  </a:lnTo>
                  <a:lnTo>
                    <a:pt x="0" y="0"/>
                  </a:lnTo>
                  <a:lnTo>
                    <a:pt x="0" y="2403786"/>
                  </a:lnTo>
                  <a:lnTo>
                    <a:pt x="67310" y="2403786"/>
                  </a:lnTo>
                  <a:lnTo>
                    <a:pt x="80010" y="2403786"/>
                  </a:lnTo>
                  <a:close/>
                  <a:moveTo>
                    <a:pt x="12700" y="12700"/>
                  </a:moveTo>
                  <a:lnTo>
                    <a:pt x="3542497" y="12700"/>
                  </a:lnTo>
                  <a:lnTo>
                    <a:pt x="3542497" y="2391086"/>
                  </a:lnTo>
                  <a:lnTo>
                    <a:pt x="12700" y="239108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2660163" y="1989900"/>
            <a:ext cx="6742691" cy="696965"/>
            <a:chOff x="0" y="0"/>
            <a:chExt cx="74362304" cy="4006111"/>
          </a:xfrm>
          <a:solidFill>
            <a:srgbClr val="33CCCC"/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24" name="Freeform 24"/>
            <p:cNvSpPr/>
            <p:nvPr/>
          </p:nvSpPr>
          <p:spPr>
            <a:xfrm>
              <a:off x="72390" y="72390"/>
              <a:ext cx="74217525" cy="3861332"/>
            </a:xfrm>
            <a:custGeom>
              <a:avLst/>
              <a:gdLst/>
              <a:ahLst/>
              <a:cxnLst/>
              <a:rect l="l" t="t" r="r" b="b"/>
              <a:pathLst>
                <a:path w="74217525" h="3861332">
                  <a:moveTo>
                    <a:pt x="0" y="0"/>
                  </a:moveTo>
                  <a:lnTo>
                    <a:pt x="74217525" y="0"/>
                  </a:lnTo>
                  <a:lnTo>
                    <a:pt x="74217525" y="3861332"/>
                  </a:lnTo>
                  <a:lnTo>
                    <a:pt x="0" y="386133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25" name="Freeform 25"/>
            <p:cNvSpPr/>
            <p:nvPr/>
          </p:nvSpPr>
          <p:spPr>
            <a:xfrm>
              <a:off x="0" y="0"/>
              <a:ext cx="74362301" cy="4006111"/>
            </a:xfrm>
            <a:custGeom>
              <a:avLst/>
              <a:gdLst/>
              <a:ahLst/>
              <a:cxnLst/>
              <a:rect l="l" t="t" r="r" b="b"/>
              <a:pathLst>
                <a:path w="74362301" h="4006111">
                  <a:moveTo>
                    <a:pt x="74217523" y="3861331"/>
                  </a:moveTo>
                  <a:lnTo>
                    <a:pt x="74362301" y="3861331"/>
                  </a:lnTo>
                  <a:lnTo>
                    <a:pt x="74362301" y="4006111"/>
                  </a:lnTo>
                  <a:lnTo>
                    <a:pt x="74217523" y="4006111"/>
                  </a:lnTo>
                  <a:lnTo>
                    <a:pt x="74217523" y="38613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861331"/>
                  </a:lnTo>
                  <a:lnTo>
                    <a:pt x="0" y="3861331"/>
                  </a:lnTo>
                  <a:lnTo>
                    <a:pt x="0" y="144780"/>
                  </a:lnTo>
                  <a:close/>
                  <a:moveTo>
                    <a:pt x="0" y="3861331"/>
                  </a:moveTo>
                  <a:lnTo>
                    <a:pt x="144780" y="3861331"/>
                  </a:lnTo>
                  <a:lnTo>
                    <a:pt x="144780" y="4006111"/>
                  </a:lnTo>
                  <a:lnTo>
                    <a:pt x="0" y="4006111"/>
                  </a:lnTo>
                  <a:lnTo>
                    <a:pt x="0" y="3861331"/>
                  </a:lnTo>
                  <a:close/>
                  <a:moveTo>
                    <a:pt x="74217523" y="144780"/>
                  </a:moveTo>
                  <a:lnTo>
                    <a:pt x="74362301" y="144780"/>
                  </a:lnTo>
                  <a:lnTo>
                    <a:pt x="74362301" y="3861331"/>
                  </a:lnTo>
                  <a:lnTo>
                    <a:pt x="74217523" y="3861331"/>
                  </a:lnTo>
                  <a:lnTo>
                    <a:pt x="74217523" y="144780"/>
                  </a:lnTo>
                  <a:close/>
                  <a:moveTo>
                    <a:pt x="144780" y="3861331"/>
                  </a:moveTo>
                  <a:lnTo>
                    <a:pt x="74217523" y="3861331"/>
                  </a:lnTo>
                  <a:lnTo>
                    <a:pt x="74217523" y="4006111"/>
                  </a:lnTo>
                  <a:lnTo>
                    <a:pt x="144780" y="4006111"/>
                  </a:lnTo>
                  <a:lnTo>
                    <a:pt x="144780" y="3861331"/>
                  </a:lnTo>
                  <a:close/>
                  <a:moveTo>
                    <a:pt x="74217523" y="0"/>
                  </a:moveTo>
                  <a:lnTo>
                    <a:pt x="74362301" y="0"/>
                  </a:lnTo>
                  <a:lnTo>
                    <a:pt x="74362301" y="144780"/>
                  </a:lnTo>
                  <a:lnTo>
                    <a:pt x="74217523" y="144780"/>
                  </a:lnTo>
                  <a:lnTo>
                    <a:pt x="74217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217523" y="0"/>
                  </a:lnTo>
                  <a:lnTo>
                    <a:pt x="74217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15002" y="444393"/>
            <a:ext cx="1476739" cy="2003007"/>
          </a:xfrm>
          <a:prstGeom prst="rect">
            <a:avLst/>
          </a:prstGeom>
        </p:spPr>
      </p:pic>
      <p:sp>
        <p:nvSpPr>
          <p:cNvPr id="28" name="TextBox 28"/>
          <p:cNvSpPr txBox="1"/>
          <p:nvPr/>
        </p:nvSpPr>
        <p:spPr>
          <a:xfrm>
            <a:off x="4249125" y="2218393"/>
            <a:ext cx="3720591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KIẾN THỨC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790515" y="5601406"/>
            <a:ext cx="4738697" cy="766396"/>
            <a:chOff x="0" y="0"/>
            <a:chExt cx="34127594" cy="7042568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31" name="Freeform 31"/>
            <p:cNvSpPr/>
            <p:nvPr/>
          </p:nvSpPr>
          <p:spPr>
            <a:xfrm>
              <a:off x="72390" y="72390"/>
              <a:ext cx="33982815" cy="6897788"/>
            </a:xfrm>
            <a:custGeom>
              <a:avLst/>
              <a:gdLst/>
              <a:ahLst/>
              <a:cxnLst/>
              <a:rect l="l" t="t" r="r" b="b"/>
              <a:pathLst>
                <a:path w="33982815" h="6897788">
                  <a:moveTo>
                    <a:pt x="0" y="0"/>
                  </a:moveTo>
                  <a:lnTo>
                    <a:pt x="33982815" y="0"/>
                  </a:lnTo>
                  <a:lnTo>
                    <a:pt x="33982815" y="6897788"/>
                  </a:lnTo>
                  <a:lnTo>
                    <a:pt x="0" y="68977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6C3FF"/>
            </a:solidFill>
            <a:ln>
              <a:noFill/>
            </a:ln>
            <a:effectLst/>
            <a:sp3d prstMaterial="softEdge">
              <a:bevelT w="127000" prst="artDeco"/>
            </a:sp3d>
          </p:spPr>
        </p:sp>
        <p:sp>
          <p:nvSpPr>
            <p:cNvPr id="32" name="Freeform 32"/>
            <p:cNvSpPr/>
            <p:nvPr/>
          </p:nvSpPr>
          <p:spPr>
            <a:xfrm>
              <a:off x="0" y="0"/>
              <a:ext cx="34127594" cy="7042568"/>
            </a:xfrm>
            <a:custGeom>
              <a:avLst/>
              <a:gdLst/>
              <a:ahLst/>
              <a:cxnLst/>
              <a:rect l="l" t="t" r="r" b="b"/>
              <a:pathLst>
                <a:path w="34127594" h="7042568">
                  <a:moveTo>
                    <a:pt x="33982816" y="6897788"/>
                  </a:moveTo>
                  <a:lnTo>
                    <a:pt x="34127594" y="6897788"/>
                  </a:lnTo>
                  <a:lnTo>
                    <a:pt x="34127594" y="7042568"/>
                  </a:lnTo>
                  <a:lnTo>
                    <a:pt x="33982813" y="7042568"/>
                  </a:lnTo>
                  <a:lnTo>
                    <a:pt x="33982813" y="689778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897788"/>
                  </a:lnTo>
                  <a:lnTo>
                    <a:pt x="0" y="6897788"/>
                  </a:lnTo>
                  <a:lnTo>
                    <a:pt x="0" y="144780"/>
                  </a:lnTo>
                  <a:close/>
                  <a:moveTo>
                    <a:pt x="0" y="6897788"/>
                  </a:moveTo>
                  <a:lnTo>
                    <a:pt x="144780" y="6897788"/>
                  </a:lnTo>
                  <a:lnTo>
                    <a:pt x="144780" y="7042568"/>
                  </a:lnTo>
                  <a:lnTo>
                    <a:pt x="0" y="7042568"/>
                  </a:lnTo>
                  <a:lnTo>
                    <a:pt x="0" y="6897788"/>
                  </a:lnTo>
                  <a:close/>
                  <a:moveTo>
                    <a:pt x="33982816" y="144780"/>
                  </a:moveTo>
                  <a:lnTo>
                    <a:pt x="34127594" y="144780"/>
                  </a:lnTo>
                  <a:lnTo>
                    <a:pt x="34127594" y="6897788"/>
                  </a:lnTo>
                  <a:lnTo>
                    <a:pt x="33982813" y="6897788"/>
                  </a:lnTo>
                  <a:lnTo>
                    <a:pt x="33982813" y="144780"/>
                  </a:lnTo>
                  <a:close/>
                  <a:moveTo>
                    <a:pt x="144780" y="6897788"/>
                  </a:moveTo>
                  <a:lnTo>
                    <a:pt x="33982816" y="6897788"/>
                  </a:lnTo>
                  <a:lnTo>
                    <a:pt x="33982816" y="7042568"/>
                  </a:lnTo>
                  <a:lnTo>
                    <a:pt x="144780" y="7042568"/>
                  </a:lnTo>
                  <a:lnTo>
                    <a:pt x="144780" y="6897788"/>
                  </a:lnTo>
                  <a:close/>
                  <a:moveTo>
                    <a:pt x="33982816" y="0"/>
                  </a:moveTo>
                  <a:lnTo>
                    <a:pt x="34127594" y="0"/>
                  </a:lnTo>
                  <a:lnTo>
                    <a:pt x="34127594" y="144780"/>
                  </a:lnTo>
                  <a:lnTo>
                    <a:pt x="33982813" y="144780"/>
                  </a:lnTo>
                  <a:lnTo>
                    <a:pt x="3398281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3982816" y="0"/>
                  </a:lnTo>
                  <a:lnTo>
                    <a:pt x="3398281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  <a:ln>
              <a:noFill/>
            </a:ln>
            <a:effectLst/>
            <a:sp3d prstMaterial="softEdge">
              <a:bevelT w="127000" prst="artDeco"/>
            </a:sp3d>
          </p:spPr>
        </p:sp>
      </p:grpSp>
      <p:sp>
        <p:nvSpPr>
          <p:cNvPr id="33" name="TextBox 33"/>
          <p:cNvSpPr txBox="1"/>
          <p:nvPr/>
        </p:nvSpPr>
        <p:spPr>
          <a:xfrm>
            <a:off x="990558" y="5915224"/>
            <a:ext cx="4248217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10"/>
              </a:lnSpc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NĂNG LỰC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260090" y="3179614"/>
            <a:ext cx="599925" cy="599925"/>
            <a:chOff x="0" y="0"/>
            <a:chExt cx="1199850" cy="1199850"/>
          </a:xfrm>
        </p:grpSpPr>
        <p:sp>
          <p:nvSpPr>
            <p:cNvPr id="35" name="AutoShape 35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6" name="AutoShape 36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37" name="Group 37"/>
          <p:cNvGrpSpPr/>
          <p:nvPr/>
        </p:nvGrpSpPr>
        <p:grpSpPr>
          <a:xfrm>
            <a:off x="6643306" y="3267912"/>
            <a:ext cx="599925" cy="599925"/>
            <a:chOff x="0" y="0"/>
            <a:chExt cx="1199850" cy="1199850"/>
          </a:xfrm>
        </p:grpSpPr>
        <p:sp>
          <p:nvSpPr>
            <p:cNvPr id="38" name="AutoShape 38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9" name="AutoShape 39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52" name="Group 52"/>
          <p:cNvGrpSpPr/>
          <p:nvPr/>
        </p:nvGrpSpPr>
        <p:grpSpPr>
          <a:xfrm rot="5400000">
            <a:off x="5492896" y="3258387"/>
            <a:ext cx="599925" cy="599925"/>
            <a:chOff x="0" y="0"/>
            <a:chExt cx="1199850" cy="1199850"/>
          </a:xfrm>
        </p:grpSpPr>
        <p:sp>
          <p:nvSpPr>
            <p:cNvPr id="53" name="AutoShape 53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4" name="AutoShape 54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55" name="Group 55"/>
          <p:cNvGrpSpPr/>
          <p:nvPr/>
        </p:nvGrpSpPr>
        <p:grpSpPr>
          <a:xfrm rot="5400000">
            <a:off x="10887320" y="3277437"/>
            <a:ext cx="599925" cy="599925"/>
            <a:chOff x="0" y="0"/>
            <a:chExt cx="1199850" cy="1199850"/>
          </a:xfrm>
        </p:grpSpPr>
        <p:sp>
          <p:nvSpPr>
            <p:cNvPr id="56" name="AutoShape 56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7" name="AutoShape 57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0" name="Group 34">
            <a:extLst>
              <a:ext uri="{FF2B5EF4-FFF2-40B4-BE49-F238E27FC236}">
                <a16:creationId xmlns:a16="http://schemas.microsoft.com/office/drawing/2014/main" id="{D0480C47-4F80-4FE0-9484-493D8BF7A24E}"/>
              </a:ext>
            </a:extLst>
          </p:cNvPr>
          <p:cNvGrpSpPr/>
          <p:nvPr/>
        </p:nvGrpSpPr>
        <p:grpSpPr>
          <a:xfrm>
            <a:off x="2116252" y="298388"/>
            <a:ext cx="1015615" cy="599925"/>
            <a:chOff x="0" y="0"/>
            <a:chExt cx="1199850" cy="1199850"/>
          </a:xfrm>
        </p:grpSpPr>
        <p:sp>
          <p:nvSpPr>
            <p:cNvPr id="61" name="AutoShape 35">
              <a:extLst>
                <a:ext uri="{FF2B5EF4-FFF2-40B4-BE49-F238E27FC236}">
                  <a16:creationId xmlns:a16="http://schemas.microsoft.com/office/drawing/2014/main" id="{16361DC1-BF1E-4524-A4AF-9AC7D8C8FF64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2" name="AutoShape 36">
              <a:extLst>
                <a:ext uri="{FF2B5EF4-FFF2-40B4-BE49-F238E27FC236}">
                  <a16:creationId xmlns:a16="http://schemas.microsoft.com/office/drawing/2014/main" id="{E03B8C64-4B8B-4CFC-B481-1BEE37BC6298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9" name="Group 52">
            <a:extLst>
              <a:ext uri="{FF2B5EF4-FFF2-40B4-BE49-F238E27FC236}">
                <a16:creationId xmlns:a16="http://schemas.microsoft.com/office/drawing/2014/main" id="{F57C3AD0-3DF8-4B07-BC5B-72D58D3EA930}"/>
              </a:ext>
            </a:extLst>
          </p:cNvPr>
          <p:cNvGrpSpPr/>
          <p:nvPr/>
        </p:nvGrpSpPr>
        <p:grpSpPr>
          <a:xfrm rot="5400000">
            <a:off x="9604135" y="116320"/>
            <a:ext cx="599925" cy="1015615"/>
            <a:chOff x="0" y="0"/>
            <a:chExt cx="1199850" cy="1199850"/>
          </a:xfrm>
        </p:grpSpPr>
        <p:sp>
          <p:nvSpPr>
            <p:cNvPr id="70" name="AutoShape 53">
              <a:extLst>
                <a:ext uri="{FF2B5EF4-FFF2-40B4-BE49-F238E27FC236}">
                  <a16:creationId xmlns:a16="http://schemas.microsoft.com/office/drawing/2014/main" id="{DAB1795B-CEAA-43CD-B1B8-6C8B112D5A43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1" name="AutoShape 54">
              <a:extLst>
                <a:ext uri="{FF2B5EF4-FFF2-40B4-BE49-F238E27FC236}">
                  <a16:creationId xmlns:a16="http://schemas.microsoft.com/office/drawing/2014/main" id="{62BCF572-6441-4950-890D-D4045FC85551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98A88DEF-E0BE-45BD-99D6-57EDDA59B68C}"/>
              </a:ext>
            </a:extLst>
          </p:cNvPr>
          <p:cNvSpPr/>
          <p:nvPr/>
        </p:nvSpPr>
        <p:spPr>
          <a:xfrm rot="18701798">
            <a:off x="-418757" y="858525"/>
            <a:ext cx="3519809" cy="846923"/>
          </a:xfrm>
          <a:prstGeom prst="rect">
            <a:avLst/>
          </a:prstGeom>
          <a:solidFill>
            <a:srgbClr val="25D8F9">
              <a:alpha val="84000"/>
            </a:srgbClr>
          </a:solidFill>
          <a:scene3d>
            <a:camera prst="perspectiveRelaxedModerately">
              <a:rot lat="186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ABE72C48-48EC-493A-B01B-9960663D2000}"/>
              </a:ext>
            </a:extLst>
          </p:cNvPr>
          <p:cNvSpPr/>
          <p:nvPr/>
        </p:nvSpPr>
        <p:spPr>
          <a:xfrm rot="18755129">
            <a:off x="-422857" y="887009"/>
            <a:ext cx="350608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RelaxedModerately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 cần đạt</a:t>
            </a:r>
            <a:endParaRPr lang="vi-VN" sz="3600" b="1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E2EF6AE-2C10-008A-9040-F6522AC7B60B}"/>
              </a:ext>
            </a:extLst>
          </p:cNvPr>
          <p:cNvSpPr txBox="1"/>
          <p:nvPr/>
        </p:nvSpPr>
        <p:spPr>
          <a:xfrm>
            <a:off x="2326860" y="544921"/>
            <a:ext cx="795250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HS biết cách xác định hình ảnh hình lăng trụ đứng có trong thực tiễn đời 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 tạo đồ vật có hình lăng trụ đứng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đơn để bàn bằng bìa.</a:t>
            </a:r>
          </a:p>
        </p:txBody>
      </p:sp>
      <p:sp>
        <p:nvSpPr>
          <p:cNvPr id="73" name="Rectangle 72"/>
          <p:cNvSpPr/>
          <p:nvPr/>
        </p:nvSpPr>
        <p:spPr>
          <a:xfrm>
            <a:off x="292242" y="3172764"/>
            <a:ext cx="5827455" cy="3050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533"/>
              </a:spcAft>
            </a:pP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7000"/>
              </a:lnSpc>
              <a:spcAft>
                <a:spcPts val="533"/>
              </a:spcAft>
            </a:pP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tác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7000"/>
              </a:lnSpc>
              <a:spcAft>
                <a:spcPts val="533"/>
              </a:spcAft>
            </a:pP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lnSpc>
                <a:spcPct val="107000"/>
              </a:lnSpc>
              <a:spcAft>
                <a:spcPts val="533"/>
              </a:spcAft>
            </a:pP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Sử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8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6F43031-C49F-E52F-708A-6B37FE9874B9}"/>
              </a:ext>
            </a:extLst>
          </p:cNvPr>
          <p:cNvSpPr txBox="1"/>
          <p:nvPr/>
        </p:nvSpPr>
        <p:spPr>
          <a:xfrm>
            <a:off x="6639103" y="3315934"/>
            <a:ext cx="467567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thắn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s-MX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báo</a:t>
            </a:r>
            <a:r>
              <a:rPr lang="es-MX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cáo</a:t>
            </a:r>
            <a:r>
              <a:rPr lang="es-MX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s-MX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s-MX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s-MX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s-MX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đầy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đủ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nhiệm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61236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0BCC25D-95C9-4D5D-952D-610A48998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>
              <a:schemeClr val="accent1">
                <a:alpha val="79000"/>
              </a:schemeClr>
            </a:glow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395" y="2242257"/>
            <a:ext cx="2255716" cy="2621507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154" y="2509677"/>
            <a:ext cx="3042257" cy="1838646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95" y="1725286"/>
            <a:ext cx="3421031" cy="2836655"/>
          </a:xfrm>
          <a:prstGeom prst="rect">
            <a:avLst/>
          </a:prstGeom>
        </p:spPr>
      </p:pic>
      <p:sp>
        <p:nvSpPr>
          <p:cNvPr id="13" name="Bong bóng Ý nghĩ: Hình đám mây 12">
            <a:extLst>
              <a:ext uri="{FF2B5EF4-FFF2-40B4-BE49-F238E27FC236}">
                <a16:creationId xmlns:a16="http://schemas.microsoft.com/office/drawing/2014/main" id="{1B37E295-E975-4576-9088-77FB9347107F}"/>
              </a:ext>
            </a:extLst>
          </p:cNvPr>
          <p:cNvSpPr/>
          <p:nvPr/>
        </p:nvSpPr>
        <p:spPr>
          <a:xfrm>
            <a:off x="1570010" y="819513"/>
            <a:ext cx="2815087" cy="1173193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NHÂN</a:t>
            </a:r>
          </a:p>
        </p:txBody>
      </p:sp>
      <p:sp>
        <p:nvSpPr>
          <p:cNvPr id="14" name="Bong bóng Ý nghĩ: Hình đám mây 13">
            <a:extLst>
              <a:ext uri="{FF2B5EF4-FFF2-40B4-BE49-F238E27FC236}">
                <a16:creationId xmlns:a16="http://schemas.microsoft.com/office/drawing/2014/main" id="{7368768F-8941-40A8-A049-C095678B8066}"/>
              </a:ext>
            </a:extLst>
          </p:cNvPr>
          <p:cNvSpPr/>
          <p:nvPr/>
        </p:nvSpPr>
        <p:spPr>
          <a:xfrm>
            <a:off x="4871051" y="232916"/>
            <a:ext cx="2815087" cy="1173193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</a:p>
        </p:txBody>
      </p:sp>
      <p:sp>
        <p:nvSpPr>
          <p:cNvPr id="15" name="Bong bóng Ý nghĩ: Hình đám mây 14">
            <a:extLst>
              <a:ext uri="{FF2B5EF4-FFF2-40B4-BE49-F238E27FC236}">
                <a16:creationId xmlns:a16="http://schemas.microsoft.com/office/drawing/2014/main" id="{B48FA5EE-925F-4E63-8E9F-31005F753755}"/>
              </a:ext>
            </a:extLst>
          </p:cNvPr>
          <p:cNvSpPr/>
          <p:nvPr/>
        </p:nvSpPr>
        <p:spPr>
          <a:xfrm>
            <a:off x="8806833" y="646985"/>
            <a:ext cx="2640423" cy="1401487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 ĐÔI</a:t>
            </a: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AE2EA840-FC18-4A8A-9E78-1CABDCEB97D6}"/>
              </a:ext>
            </a:extLst>
          </p:cNvPr>
          <p:cNvSpPr/>
          <p:nvPr/>
        </p:nvSpPr>
        <p:spPr>
          <a:xfrm rot="19020439">
            <a:off x="-249784" y="746428"/>
            <a:ext cx="2249179" cy="68086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slope"/>
            </a:sp3d>
          </a:bodyPr>
          <a:lstStyle/>
          <a:p>
            <a:pPr algn="ctr"/>
            <a:r>
              <a:rPr lang="en-US" sz="4800" b="1" cap="none" spc="0">
                <a:ln/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7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 Chú</a:t>
            </a:r>
            <a:endParaRPr lang="vi-VN" sz="4800" b="1" cap="none" spc="0">
              <a:ln/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7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C73954EC-8113-4EE3-87B9-A398EF216547}"/>
              </a:ext>
            </a:extLst>
          </p:cNvPr>
          <p:cNvCxnSpPr/>
          <p:nvPr/>
        </p:nvCxnSpPr>
        <p:spPr>
          <a:xfrm flipV="1">
            <a:off x="379565" y="586600"/>
            <a:ext cx="1630393" cy="1561381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rgbClr val="FE0048">
                <a:alpha val="96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30A93AA6-B0BD-4DA2-B25B-7FAD7E9F010C}"/>
              </a:ext>
            </a:extLst>
          </p:cNvPr>
          <p:cNvCxnSpPr>
            <a:cxnSpLocks/>
          </p:cNvCxnSpPr>
          <p:nvPr/>
        </p:nvCxnSpPr>
        <p:spPr>
          <a:xfrm flipV="1">
            <a:off x="654193" y="747625"/>
            <a:ext cx="1345681" cy="1316967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rgbClr val="FE0048">
                <a:alpha val="96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A0753E38-DB98-490F-8CDB-4329FB600B12}"/>
              </a:ext>
            </a:extLst>
          </p:cNvPr>
          <p:cNvCxnSpPr>
            <a:cxnSpLocks/>
          </p:cNvCxnSpPr>
          <p:nvPr/>
        </p:nvCxnSpPr>
        <p:spPr>
          <a:xfrm>
            <a:off x="32309" y="1121128"/>
            <a:ext cx="170703" cy="284976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50BA43C4-7C64-4E13-82B0-7AD0E6ED288C}"/>
              </a:ext>
            </a:extLst>
          </p:cNvPr>
          <p:cNvCxnSpPr>
            <a:cxnSpLocks/>
          </p:cNvCxnSpPr>
          <p:nvPr/>
        </p:nvCxnSpPr>
        <p:spPr>
          <a:xfrm>
            <a:off x="22886" y="774186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Đường nối Thẳng 25">
            <a:extLst>
              <a:ext uri="{FF2B5EF4-FFF2-40B4-BE49-F238E27FC236}">
                <a16:creationId xmlns:a16="http://schemas.microsoft.com/office/drawing/2014/main" id="{5C5CEC64-F21A-4EBE-9F9E-4AE9AE28C449}"/>
              </a:ext>
            </a:extLst>
          </p:cNvPr>
          <p:cNvCxnSpPr>
            <a:cxnSpLocks/>
          </p:cNvCxnSpPr>
          <p:nvPr/>
        </p:nvCxnSpPr>
        <p:spPr>
          <a:xfrm>
            <a:off x="32310" y="386983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id="{045B3ACE-5E44-4817-BAC5-C4C9B682C1EB}"/>
              </a:ext>
            </a:extLst>
          </p:cNvPr>
          <p:cNvCxnSpPr>
            <a:cxnSpLocks/>
          </p:cNvCxnSpPr>
          <p:nvPr/>
        </p:nvCxnSpPr>
        <p:spPr>
          <a:xfrm>
            <a:off x="41733" y="19911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Đường nối Thẳng 27">
            <a:extLst>
              <a:ext uri="{FF2B5EF4-FFF2-40B4-BE49-F238E27FC236}">
                <a16:creationId xmlns:a16="http://schemas.microsoft.com/office/drawing/2014/main" id="{74E038EE-2C76-4632-A30F-B81017D8E38B}"/>
              </a:ext>
            </a:extLst>
          </p:cNvPr>
          <p:cNvCxnSpPr>
            <a:cxnSpLocks/>
          </p:cNvCxnSpPr>
          <p:nvPr/>
        </p:nvCxnSpPr>
        <p:spPr>
          <a:xfrm>
            <a:off x="293305" y="15763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Đường nối Thẳng 28">
            <a:extLst>
              <a:ext uri="{FF2B5EF4-FFF2-40B4-BE49-F238E27FC236}">
                <a16:creationId xmlns:a16="http://schemas.microsoft.com/office/drawing/2014/main" id="{2C91D891-C8FA-47DE-8474-5D8E64B47CDE}"/>
              </a:ext>
            </a:extLst>
          </p:cNvPr>
          <p:cNvCxnSpPr>
            <a:cxnSpLocks/>
          </p:cNvCxnSpPr>
          <p:nvPr/>
        </p:nvCxnSpPr>
        <p:spPr>
          <a:xfrm>
            <a:off x="609729" y="22304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Đường nối Thẳng 29">
            <a:extLst>
              <a:ext uri="{FF2B5EF4-FFF2-40B4-BE49-F238E27FC236}">
                <a16:creationId xmlns:a16="http://schemas.microsoft.com/office/drawing/2014/main" id="{00898359-2E1E-4AA5-A167-E03086E6E23F}"/>
              </a:ext>
            </a:extLst>
          </p:cNvPr>
          <p:cNvCxnSpPr>
            <a:cxnSpLocks/>
          </p:cNvCxnSpPr>
          <p:nvPr/>
        </p:nvCxnSpPr>
        <p:spPr>
          <a:xfrm>
            <a:off x="898597" y="13777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Đường nối Thẳng 30">
            <a:extLst>
              <a:ext uri="{FF2B5EF4-FFF2-40B4-BE49-F238E27FC236}">
                <a16:creationId xmlns:a16="http://schemas.microsoft.com/office/drawing/2014/main" id="{C28559CB-7907-4618-8D54-716FB1A2B387}"/>
              </a:ext>
            </a:extLst>
          </p:cNvPr>
          <p:cNvCxnSpPr>
            <a:cxnSpLocks/>
          </p:cNvCxnSpPr>
          <p:nvPr/>
        </p:nvCxnSpPr>
        <p:spPr>
          <a:xfrm>
            <a:off x="1203467" y="-1434"/>
            <a:ext cx="216935" cy="341548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8662008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4B31E9C3-2857-4554-9A2F-E296104A5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281" y="231249"/>
            <a:ext cx="4236304" cy="4953000"/>
          </a:xfrm>
          <a:prstGeom prst="rect">
            <a:avLst/>
          </a:prstGeom>
          <a:noFill/>
        </p:spPr>
      </p:pic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125E670A-F252-425E-8FBD-2584A901E93B}"/>
              </a:ext>
            </a:extLst>
          </p:cNvPr>
          <p:cNvSpPr/>
          <p:nvPr/>
        </p:nvSpPr>
        <p:spPr>
          <a:xfrm>
            <a:off x="2948663" y="5810868"/>
            <a:ext cx="6682685" cy="1200328"/>
          </a:xfrm>
          <a:prstGeom prst="rect">
            <a:avLst/>
          </a:prstGeom>
          <a:noFill/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CÁC HOẠT ĐỘNG</a:t>
            </a:r>
            <a:endParaRPr lang="vi-VN" sz="7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FF13D352-FF12-4774-BF7F-7823AED9D71C}"/>
              </a:ext>
            </a:extLst>
          </p:cNvPr>
          <p:cNvGrpSpPr/>
          <p:nvPr/>
        </p:nvGrpSpPr>
        <p:grpSpPr>
          <a:xfrm>
            <a:off x="1774378" y="1423681"/>
            <a:ext cx="2733453" cy="1415771"/>
            <a:chOff x="1774377" y="1423682"/>
            <a:chExt cx="2733453" cy="1415770"/>
          </a:xfrm>
        </p:grpSpPr>
        <p:sp>
          <p:nvSpPr>
            <p:cNvPr id="26" name="Google Shape;157;p20">
              <a:extLst>
                <a:ext uri="{FF2B5EF4-FFF2-40B4-BE49-F238E27FC236}">
                  <a16:creationId xmlns:a16="http://schemas.microsoft.com/office/drawing/2014/main" id="{E98F7850-E8A1-4D65-AB4B-DB9606909211}"/>
                </a:ext>
              </a:extLst>
            </p:cNvPr>
            <p:cNvSpPr/>
            <p:nvPr/>
          </p:nvSpPr>
          <p:spPr>
            <a:xfrm>
              <a:off x="1774377" y="1423682"/>
              <a:ext cx="2733453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dirty="0"/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2BFA5FA8-BCB5-4109-A323-D465A630B106}"/>
                </a:ext>
              </a:extLst>
            </p:cNvPr>
            <p:cNvSpPr txBox="1"/>
            <p:nvPr/>
          </p:nvSpPr>
          <p:spPr>
            <a:xfrm>
              <a:off x="2165516" y="2092196"/>
              <a:ext cx="15520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</a:rPr>
                <a:t>Mở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đầu</a:t>
              </a:r>
              <a:endParaRPr lang="en-US" sz="32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02197C0D-4039-4F65-A23B-3D8031420B89}"/>
              </a:ext>
            </a:extLst>
          </p:cNvPr>
          <p:cNvGrpSpPr/>
          <p:nvPr/>
        </p:nvGrpSpPr>
        <p:grpSpPr>
          <a:xfrm>
            <a:off x="5991434" y="440483"/>
            <a:ext cx="3028823" cy="1415771"/>
            <a:chOff x="5714125" y="780700"/>
            <a:chExt cx="3028822" cy="1415770"/>
          </a:xfrm>
        </p:grpSpPr>
        <p:sp>
          <p:nvSpPr>
            <p:cNvPr id="28" name="Google Shape;157;p20">
              <a:extLst>
                <a:ext uri="{FF2B5EF4-FFF2-40B4-BE49-F238E27FC236}">
                  <a16:creationId xmlns:a16="http://schemas.microsoft.com/office/drawing/2014/main" id="{A125F3E3-B2C7-4AA0-9D9F-E550F085FF67}"/>
                </a:ext>
              </a:extLst>
            </p:cNvPr>
            <p:cNvSpPr/>
            <p:nvPr/>
          </p:nvSpPr>
          <p:spPr>
            <a:xfrm>
              <a:off x="5714125" y="780700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dirty="0"/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0C48347C-72DD-4A44-99EC-6A94926D6872}"/>
                </a:ext>
              </a:extLst>
            </p:cNvPr>
            <p:cNvSpPr txBox="1"/>
            <p:nvPr/>
          </p:nvSpPr>
          <p:spPr>
            <a:xfrm>
              <a:off x="6094476" y="1042997"/>
              <a:ext cx="2162013" cy="1107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</a:rPr>
                <a:t>Hình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thành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kiến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thức</a:t>
              </a:r>
              <a:endParaRPr lang="en-US" sz="32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2743DAFD-E003-42CA-BE1A-E2285E182AD8}"/>
              </a:ext>
            </a:extLst>
          </p:cNvPr>
          <p:cNvGrpSpPr/>
          <p:nvPr/>
        </p:nvGrpSpPr>
        <p:grpSpPr>
          <a:xfrm>
            <a:off x="8635942" y="1497828"/>
            <a:ext cx="3028823" cy="1415771"/>
            <a:chOff x="6997439" y="2348815"/>
            <a:chExt cx="3028822" cy="1415770"/>
          </a:xfrm>
        </p:grpSpPr>
        <p:sp>
          <p:nvSpPr>
            <p:cNvPr id="31" name="Google Shape;157;p20">
              <a:extLst>
                <a:ext uri="{FF2B5EF4-FFF2-40B4-BE49-F238E27FC236}">
                  <a16:creationId xmlns:a16="http://schemas.microsoft.com/office/drawing/2014/main" id="{D2EA517D-9760-4CA9-AF11-05ED30AE9EC4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dirty="0"/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74DC3889-63BE-4E10-AD0D-8A371EC699CD}"/>
                </a:ext>
              </a:extLst>
            </p:cNvPr>
            <p:cNvSpPr txBox="1"/>
            <p:nvPr/>
          </p:nvSpPr>
          <p:spPr>
            <a:xfrm>
              <a:off x="7522714" y="2884088"/>
              <a:ext cx="2162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</a:rPr>
                <a:t>Luyện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tập</a:t>
              </a:r>
              <a:endParaRPr lang="en-US" sz="32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6" name="Google Shape;162;p20">
            <a:extLst>
              <a:ext uri="{FF2B5EF4-FFF2-40B4-BE49-F238E27FC236}">
                <a16:creationId xmlns:a16="http://schemas.microsoft.com/office/drawing/2014/main" id="{C0ADFAA8-8CC7-4D2F-BE3A-F51CE7B478C5}"/>
              </a:ext>
            </a:extLst>
          </p:cNvPr>
          <p:cNvSpPr/>
          <p:nvPr/>
        </p:nvSpPr>
        <p:spPr>
          <a:xfrm>
            <a:off x="4530523" y="2311400"/>
            <a:ext cx="2276677" cy="1204397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5A49C3E4-32FC-415B-B0A0-356A49F60C39}"/>
              </a:ext>
            </a:extLst>
          </p:cNvPr>
          <p:cNvGrpSpPr/>
          <p:nvPr/>
        </p:nvGrpSpPr>
        <p:grpSpPr>
          <a:xfrm>
            <a:off x="7566991" y="3237702"/>
            <a:ext cx="3028823" cy="1510319"/>
            <a:chOff x="6997439" y="2348815"/>
            <a:chExt cx="3028822" cy="1510317"/>
          </a:xfrm>
        </p:grpSpPr>
        <p:sp>
          <p:nvSpPr>
            <p:cNvPr id="17" name="Google Shape;157;p20">
              <a:extLst>
                <a:ext uri="{FF2B5EF4-FFF2-40B4-BE49-F238E27FC236}">
                  <a16:creationId xmlns:a16="http://schemas.microsoft.com/office/drawing/2014/main" id="{68EA85BB-1601-4E2D-ADD0-C19C55EB126D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dirty="0"/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A9806B95-6633-468E-AD43-6EB5B873C8E4}"/>
                </a:ext>
              </a:extLst>
            </p:cNvPr>
            <p:cNvSpPr txBox="1"/>
            <p:nvPr/>
          </p:nvSpPr>
          <p:spPr>
            <a:xfrm>
              <a:off x="7540034" y="2751137"/>
              <a:ext cx="2162013" cy="1107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</a:rPr>
                <a:t>Vận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dụng</a:t>
              </a:r>
              <a:r>
                <a:rPr lang="en-US" sz="3200" b="1" dirty="0">
                  <a:solidFill>
                    <a:srgbClr val="002060"/>
                  </a:solidFill>
                </a:rPr>
                <a:t> – </a:t>
              </a:r>
              <a:r>
                <a:rPr lang="en-US" sz="3200" b="1" dirty="0" err="1">
                  <a:solidFill>
                    <a:srgbClr val="002060"/>
                  </a:solidFill>
                </a:rPr>
                <a:t>Tìm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tòi</a:t>
              </a:r>
              <a:endParaRPr lang="en-US" sz="3200" b="1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710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25">
            <a:extLst>
              <a:ext uri="{FF2B5EF4-FFF2-40B4-BE49-F238E27FC236}">
                <a16:creationId xmlns:a16="http://schemas.microsoft.com/office/drawing/2014/main" id="{DB38089D-9828-7716-D4FE-75E3B4238C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1"/>
          <a:stretch/>
        </p:blipFill>
        <p:spPr>
          <a:xfrm>
            <a:off x="0" y="20782"/>
            <a:ext cx="12284364" cy="70913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D28F0F-E4EF-6FC7-5627-1140985AE2F0}"/>
              </a:ext>
            </a:extLst>
          </p:cNvPr>
          <p:cNvSpPr txBox="1"/>
          <p:nvPr/>
        </p:nvSpPr>
        <p:spPr>
          <a:xfrm>
            <a:off x="5435600" y="72519"/>
            <a:ext cx="533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ĐẦU</a:t>
            </a:r>
          </a:p>
        </p:txBody>
      </p:sp>
      <p:pic>
        <p:nvPicPr>
          <p:cNvPr id="10" name="Picture 2" descr="Khởi động trước khi bơi | Kênh sức khỏe | Sài Gòn Tiếp Thị">
            <a:extLst>
              <a:ext uri="{FF2B5EF4-FFF2-40B4-BE49-F238E27FC236}">
                <a16:creationId xmlns:a16="http://schemas.microsoft.com/office/drawing/2014/main" id="{E6D549F4-EEF4-36D9-ABCA-CD376B709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959" y="1766359"/>
            <a:ext cx="9536641" cy="4440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8397359"/>
      </p:ext>
    </p:extLst>
  </p:cSld>
  <p:clrMapOvr>
    <a:masterClrMapping/>
  </p:clrMapOvr>
  <p:transition spd="slow"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43D71070-71A1-45C8-9C26-C4959E46F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"/>
            <a:ext cx="12192000" cy="6857999"/>
          </a:xfrm>
          <a:prstGeom prst="rect">
            <a:avLst/>
          </a:prstGeom>
        </p:spPr>
      </p:pic>
      <p:sp>
        <p:nvSpPr>
          <p:cNvPr id="20" name="Text 26">
            <a:extLst>
              <a:ext uri="{FF2B5EF4-FFF2-40B4-BE49-F238E27FC236}">
                <a16:creationId xmlns:a16="http://schemas.microsoft.com/office/drawing/2014/main" id="{B8DCFA29-5FD8-9448-94FE-494797748810}"/>
              </a:ext>
            </a:extLst>
          </p:cNvPr>
          <p:cNvSpPr txBox="1"/>
          <p:nvPr/>
        </p:nvSpPr>
        <p:spPr>
          <a:xfrm>
            <a:off x="1864635" y="1413065"/>
            <a:ext cx="846273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200" i="0" u="none" strike="noStrike" kern="1200" cap="none" spc="0" normalizeH="0" baseline="0" noProof="0" dirty="0" err="1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Luật</a:t>
            </a:r>
            <a:r>
              <a:rPr kumimoji="1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200" i="0" u="none" strike="noStrike" kern="1200" cap="none" spc="0" normalizeH="0" baseline="0" noProof="0" dirty="0" err="1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chơi</a:t>
            </a:r>
            <a:r>
              <a:rPr kumimoji="1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- </a:t>
            </a:r>
            <a:r>
              <a:rPr kumimoji="1" lang="en-US" altLang="zh-CN" sz="3200" i="0" u="none" strike="noStrike" kern="1200" cap="none" spc="0" normalizeH="0" baseline="0" noProof="0" dirty="0" err="1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GV</a:t>
            </a:r>
            <a:r>
              <a:rPr kumimoji="1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200" i="0" u="none" strike="noStrike" kern="1200" cap="none" spc="0" normalizeH="0" baseline="0" noProof="0" dirty="0" err="1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chiếu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hình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ảnh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,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hãy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nối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mỗi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hình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với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tên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hình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tương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ứng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.</a:t>
            </a:r>
            <a:endParaRPr kumimoji="1" lang="en-US" altLang="zh-CN" sz="3200" i="0" u="none" strike="noStrike" kern="1200" cap="none" spc="0" normalizeH="0" baseline="0" noProof="0" dirty="0">
              <a:ln>
                <a:noFill/>
              </a:ln>
              <a:solidFill>
                <a:srgbClr val="FCDFF8"/>
              </a:solidFill>
              <a:effectLst/>
              <a:uLnTx/>
              <a:uFillTx/>
              <a:latin typeface="Times New Roman" panose="02020603050405020304" pitchFamily="18" charset="0"/>
              <a:ea typeface="zihun7hao-wennuantongzhiti" pitchFamily="2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- </a:t>
            </a:r>
            <a:r>
              <a:rPr kumimoji="1" lang="en-US" altLang="zh-CN" sz="3200" i="0" u="none" strike="noStrike" kern="1200" cap="none" spc="0" normalizeH="0" baseline="0" noProof="0" dirty="0" err="1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Bạn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nào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200" i="0" u="none" strike="noStrike" kern="1200" cap="none" spc="0" normalizeH="0" baseline="0" noProof="0" dirty="0" err="1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có</a:t>
            </a:r>
            <a:r>
              <a:rPr kumimoji="1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200" i="0" u="none" strike="noStrike" kern="1200" cap="none" spc="0" normalizeH="0" baseline="0" noProof="0" dirty="0" err="1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tín</a:t>
            </a:r>
            <a:r>
              <a:rPr kumimoji="1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200" i="0" u="none" strike="noStrike" kern="1200" cap="none" spc="0" normalizeH="0" baseline="0" noProof="0" dirty="0" err="1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hiệu</a:t>
            </a:r>
            <a:r>
              <a:rPr kumimoji="1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200" i="0" u="none" strike="noStrike" kern="1200" cap="none" spc="0" normalizeH="0" baseline="0" noProof="0" dirty="0" err="1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trả</a:t>
            </a:r>
            <a:r>
              <a:rPr kumimoji="1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200" i="0" u="none" strike="noStrike" kern="1200" cap="none" spc="0" normalizeH="0" baseline="0" noProof="0" dirty="0" err="1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lời</a:t>
            </a:r>
            <a:r>
              <a:rPr kumimoji="1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200" i="0" u="none" strike="noStrike" kern="1200" cap="none" spc="0" normalizeH="0" baseline="0" noProof="0" dirty="0" err="1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nhanh</a:t>
            </a:r>
            <a:r>
              <a:rPr kumimoji="1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200" i="0" u="none" strike="noStrike" kern="1200" cap="none" spc="0" normalizeH="0" baseline="0" noProof="0" dirty="0" err="1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nhất</a:t>
            </a:r>
            <a:r>
              <a:rPr kumimoji="1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200" i="0" u="none" strike="noStrike" kern="1200" cap="none" spc="0" normalizeH="0" baseline="0" noProof="0" dirty="0" err="1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sẽ</a:t>
            </a:r>
            <a:r>
              <a:rPr kumimoji="1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200" i="0" u="none" strike="noStrike" kern="1200" cap="none" spc="0" normalizeH="0" baseline="0" noProof="0" dirty="0" err="1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được</a:t>
            </a:r>
            <a:r>
              <a:rPr kumimoji="1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200" i="0" u="none" strike="noStrike" kern="1200" cap="none" spc="0" normalizeH="0" baseline="0" noProof="0" dirty="0" err="1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trả</a:t>
            </a:r>
            <a:r>
              <a:rPr kumimoji="1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200" i="0" u="none" strike="noStrike" kern="1200" cap="none" spc="0" normalizeH="0" baseline="0" noProof="0" dirty="0" err="1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lời</a:t>
            </a:r>
            <a:r>
              <a:rPr kumimoji="1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200" i="0" u="none" strike="noStrike" kern="1200" cap="none" spc="0" normalizeH="0" baseline="0" noProof="0" dirty="0" err="1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trước</a:t>
            </a:r>
            <a:r>
              <a:rPr kumimoji="1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. </a:t>
            </a:r>
            <a:r>
              <a:rPr kumimoji="1" lang="en-US" altLang="zh-CN" sz="3200" i="0" u="none" strike="noStrike" kern="1200" cap="none" spc="0" normalizeH="0" baseline="0" noProof="0" dirty="0" err="1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Nếu</a:t>
            </a:r>
            <a:r>
              <a:rPr kumimoji="1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200" i="0" u="none" strike="noStrike" kern="1200" cap="none" spc="0" normalizeH="0" baseline="0" noProof="0" dirty="0" err="1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sai</a:t>
            </a:r>
            <a:r>
              <a:rPr kumimoji="1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200" i="0" u="none" strike="noStrike" kern="1200" cap="none" spc="0" normalizeH="0" baseline="0" noProof="0" dirty="0" err="1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quyền</a:t>
            </a:r>
            <a:r>
              <a:rPr kumimoji="1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200" i="0" u="none" strike="noStrike" kern="1200" cap="none" spc="0" normalizeH="0" baseline="0" noProof="0" dirty="0" err="1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trả</a:t>
            </a:r>
            <a:r>
              <a:rPr kumimoji="1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200" i="0" u="none" strike="noStrike" kern="1200" cap="none" spc="0" normalizeH="0" baseline="0" noProof="0" dirty="0" err="1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lời</a:t>
            </a:r>
            <a:r>
              <a:rPr kumimoji="1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200" i="0" u="none" strike="noStrike" kern="1200" cap="none" spc="0" normalizeH="0" baseline="0" noProof="0" dirty="0" err="1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sẽ</a:t>
            </a:r>
            <a:r>
              <a:rPr kumimoji="1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200" i="0" u="none" strike="noStrike" kern="1200" cap="none" spc="0" normalizeH="0" baseline="0" noProof="0" dirty="0" err="1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dành</a:t>
            </a:r>
            <a:r>
              <a:rPr kumimoji="1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200" i="0" u="none" strike="noStrike" kern="1200" cap="none" spc="0" normalizeH="0" baseline="0" noProof="0" dirty="0" err="1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cho</a:t>
            </a:r>
            <a:r>
              <a:rPr kumimoji="1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200" i="0" u="none" strike="noStrike" kern="1200" cap="none" spc="0" normalizeH="0" baseline="0" noProof="0" dirty="0" err="1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các</a:t>
            </a:r>
            <a:r>
              <a:rPr kumimoji="1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2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bạn</a:t>
            </a:r>
            <a:r>
              <a:rPr kumimoji="1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200" i="0" u="none" strike="noStrike" kern="1200" cap="none" spc="0" normalizeH="0" baseline="0" noProof="0" dirty="0" err="1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còn</a:t>
            </a:r>
            <a:r>
              <a:rPr kumimoji="1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200" i="0" u="none" strike="noStrike" kern="1200" cap="none" spc="0" normalizeH="0" baseline="0" noProof="0" dirty="0" err="1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lại</a:t>
            </a:r>
            <a:r>
              <a:rPr kumimoji="1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rgbClr val="FCDFF8"/>
                </a:solidFill>
                <a:effectLst/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3200" i="0" u="none" strike="noStrike" kern="1200" cap="none" spc="0" normalizeH="0" baseline="0" noProof="0" dirty="0">
              <a:ln>
                <a:noFill/>
              </a:ln>
              <a:solidFill>
                <a:srgbClr val="FCDFF8"/>
              </a:solidFill>
              <a:effectLst/>
              <a:uLnTx/>
              <a:uFillTx/>
              <a:latin typeface="Times New Roman" panose="02020603050405020304" pitchFamily="18" charset="0"/>
              <a:ea typeface="zihun7hao-wennuantongzhiti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DEEAD232-507E-439F-9C11-EDC7B6289950}"/>
              </a:ext>
            </a:extLst>
          </p:cNvPr>
          <p:cNvSpPr/>
          <p:nvPr/>
        </p:nvSpPr>
        <p:spPr>
          <a:xfrm>
            <a:off x="2237670" y="4"/>
            <a:ext cx="7412519" cy="849087"/>
          </a:xfrm>
          <a:prstGeom prst="roundRect">
            <a:avLst/>
          </a:prstGeom>
          <a:solidFill>
            <a:srgbClr val="724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26">
            <a:extLst>
              <a:ext uri="{FF2B5EF4-FFF2-40B4-BE49-F238E27FC236}">
                <a16:creationId xmlns:a16="http://schemas.microsoft.com/office/drawing/2014/main" id="{B8DCFA29-5FD8-9448-94FE-494797748810}"/>
              </a:ext>
            </a:extLst>
          </p:cNvPr>
          <p:cNvSpPr txBox="1"/>
          <p:nvPr/>
        </p:nvSpPr>
        <p:spPr>
          <a:xfrm>
            <a:off x="3352782" y="40984"/>
            <a:ext cx="4474302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RelaxedModerately"/>
              <a:lightRig rig="soft" dir="t">
                <a:rot lat="0" lon="0" rev="15600000"/>
              </a:lightRig>
            </a:scene3d>
            <a:sp3d extrusionH="57150" prstMaterial="softEdge">
              <a:bevelT w="25400" h="38100" prst="convex"/>
            </a:sp3d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b="1" dirty="0">
                <a:ln/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60000" endA="900" endPos="60000" dist="29997" dir="5400000" sy="-100000" algn="bl" rotWithShape="0"/>
                </a:effectLst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AI </a:t>
            </a:r>
            <a:r>
              <a:rPr kumimoji="1" lang="en-US" altLang="zh-CN" sz="4000" b="1" i="0" u="none" strike="noStrike" kern="1200" normalizeH="0" baseline="0" noProof="0" dirty="0" err="1">
                <a:ln/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60000" endA="900" endPos="60000" dist="29997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NHANH</a:t>
            </a:r>
            <a:r>
              <a:rPr kumimoji="1" lang="en-US" altLang="zh-CN" sz="4000" b="1" i="0" u="none" strike="noStrike" kern="1200" normalizeH="0" baseline="0" noProof="0" dirty="0">
                <a:ln/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60000" endA="900" endPos="60000" dist="29997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b="1" i="0" u="none" strike="noStrike" kern="1200" normalizeH="0" baseline="0" noProof="0" dirty="0" err="1">
                <a:ln/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60000" endA="900" endPos="60000" dist="29997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HƠN</a:t>
            </a:r>
            <a:r>
              <a:rPr kumimoji="1" lang="en-US" altLang="zh-CN" sz="4000" b="1" i="0" u="none" strike="noStrike" kern="1200" normalizeH="0" baseline="0" noProof="0" dirty="0">
                <a:ln/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60000" endA="900" endPos="60000" dist="29997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?</a:t>
            </a:r>
            <a:endParaRPr kumimoji="1" lang="zh-CN" altLang="en-US" sz="4000" b="1" i="0" u="none" strike="noStrike" kern="1200" normalizeH="0" baseline="0" noProof="0" dirty="0">
              <a:ln/>
              <a:solidFill>
                <a:srgbClr val="FFFF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  <a:reflection blurRad="6350" stA="60000" endA="900" endPos="60000" dist="29997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zihun7hao-wennuantongzhiti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F1D24AA7-51F6-4717-A5D5-A5E532C32693}"/>
              </a:ext>
            </a:extLst>
          </p:cNvPr>
          <p:cNvGrpSpPr/>
          <p:nvPr/>
        </p:nvGrpSpPr>
        <p:grpSpPr>
          <a:xfrm rot="17502153">
            <a:off x="-646286" y="324803"/>
            <a:ext cx="3136265" cy="2215991"/>
            <a:chOff x="-110033" y="-2784668"/>
            <a:chExt cx="3136265" cy="2215991"/>
          </a:xfrm>
        </p:grpSpPr>
        <p:sp>
          <p:nvSpPr>
            <p:cNvPr id="10" name="Hình chữ nhật 9">
              <a:extLst>
                <a:ext uri="{FF2B5EF4-FFF2-40B4-BE49-F238E27FC236}">
                  <a16:creationId xmlns:a16="http://schemas.microsoft.com/office/drawing/2014/main" id="{A01C6333-0683-4BDA-8A86-0FEB0C34E264}"/>
                </a:ext>
              </a:extLst>
            </p:cNvPr>
            <p:cNvSpPr/>
            <p:nvPr/>
          </p:nvSpPr>
          <p:spPr>
            <a:xfrm>
              <a:off x="-110033" y="-2784668"/>
              <a:ext cx="1561646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13800" b="1">
                  <a:ln/>
                  <a:solidFill>
                    <a:srgbClr val="FF0000"/>
                  </a:solidFill>
                </a:rPr>
                <a:t>G</a:t>
              </a:r>
              <a:endParaRPr lang="vi-VN" sz="13800" b="1" cap="none" spc="0">
                <a:ln/>
                <a:solidFill>
                  <a:srgbClr val="FF0000"/>
                </a:solidFill>
                <a:effectLst/>
              </a:endParaRPr>
            </a:p>
          </p:txBody>
        </p:sp>
        <p:sp>
          <p:nvSpPr>
            <p:cNvPr id="21" name="Hình chữ nhật 20">
              <a:extLst>
                <a:ext uri="{FF2B5EF4-FFF2-40B4-BE49-F238E27FC236}">
                  <a16:creationId xmlns:a16="http://schemas.microsoft.com/office/drawing/2014/main" id="{33D1740E-1969-423C-9A87-D78B06B70D7D}"/>
                </a:ext>
              </a:extLst>
            </p:cNvPr>
            <p:cNvSpPr/>
            <p:nvPr/>
          </p:nvSpPr>
          <p:spPr>
            <a:xfrm>
              <a:off x="1034865" y="-2276836"/>
              <a:ext cx="851515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7200" b="1">
                  <a:ln/>
                  <a:solidFill>
                    <a:schemeClr val="accent4"/>
                  </a:solidFill>
                </a:rPr>
                <a:t>A</a:t>
              </a:r>
              <a:endParaRPr lang="vi-VN" sz="7200" b="1" cap="none" spc="0">
                <a:ln/>
                <a:solidFill>
                  <a:schemeClr val="accent4"/>
                </a:solidFill>
                <a:effectLst/>
              </a:endParaRPr>
            </a:p>
          </p:txBody>
        </p:sp>
        <p:sp>
          <p:nvSpPr>
            <p:cNvPr id="23" name="Hình chữ nhật 22">
              <a:extLst>
                <a:ext uri="{FF2B5EF4-FFF2-40B4-BE49-F238E27FC236}">
                  <a16:creationId xmlns:a16="http://schemas.microsoft.com/office/drawing/2014/main" id="{F4599EA0-8789-4CA5-B87F-97C0D62E3916}"/>
                </a:ext>
              </a:extLst>
            </p:cNvPr>
            <p:cNvSpPr/>
            <p:nvPr/>
          </p:nvSpPr>
          <p:spPr>
            <a:xfrm>
              <a:off x="1583027" y="-1969093"/>
              <a:ext cx="954107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7200" b="1">
                  <a:ln/>
                  <a:solidFill>
                    <a:schemeClr val="accent1"/>
                  </a:solidFill>
                </a:rPr>
                <a:t>M</a:t>
              </a:r>
              <a:endParaRPr lang="vi-VN" sz="7200" b="1" cap="none" spc="0">
                <a:ln/>
                <a:solidFill>
                  <a:schemeClr val="accent1"/>
                </a:solidFill>
                <a:effectLst/>
              </a:endParaRPr>
            </a:p>
          </p:txBody>
        </p:sp>
        <p:sp>
          <p:nvSpPr>
            <p:cNvPr id="28" name="Hình chữ nhật 27">
              <a:extLst>
                <a:ext uri="{FF2B5EF4-FFF2-40B4-BE49-F238E27FC236}">
                  <a16:creationId xmlns:a16="http://schemas.microsoft.com/office/drawing/2014/main" id="{FFCC302B-D390-45EC-8922-56F0A4C4C2F6}"/>
                </a:ext>
              </a:extLst>
            </p:cNvPr>
            <p:cNvSpPr/>
            <p:nvPr/>
          </p:nvSpPr>
          <p:spPr>
            <a:xfrm>
              <a:off x="2226013" y="-2148768"/>
              <a:ext cx="800219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7200" b="1">
                  <a:ln/>
                  <a:solidFill>
                    <a:schemeClr val="accent2">
                      <a:lumMod val="75000"/>
                    </a:schemeClr>
                  </a:solidFill>
                </a:rPr>
                <a:t>E</a:t>
              </a:r>
              <a:endParaRPr lang="vi-VN" sz="7200" b="1" cap="none" spc="0">
                <a:ln/>
                <a:solidFill>
                  <a:schemeClr val="accent2">
                    <a:lumMod val="75000"/>
                  </a:schemeClr>
                </a:solidFill>
                <a:effectLst/>
              </a:endParaRPr>
            </a:p>
          </p:txBody>
        </p:sp>
      </p:grpSp>
      <p:pic>
        <p:nvPicPr>
          <p:cNvPr id="12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00" y="4101037"/>
            <a:ext cx="2255716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349868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16">
            <a:extLst>
              <a:ext uri="{FF2B5EF4-FFF2-40B4-BE49-F238E27FC236}">
                <a16:creationId xmlns:a16="http://schemas.microsoft.com/office/drawing/2014/main" id="{C5A1E495-C7C1-4360-B5F1-7EF687C057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12192000" cy="6857999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73" y="2571113"/>
            <a:ext cx="3567659" cy="3035208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443" y="2571115"/>
            <a:ext cx="3492708" cy="3035206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746" y="2571114"/>
            <a:ext cx="3274180" cy="303520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71859" y="5720183"/>
            <a:ext cx="22156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92608" y="5733100"/>
            <a:ext cx="25362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quân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125407" y="5733100"/>
            <a:ext cx="62438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c,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The blade-Tòa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đứng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76607" y="1865963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E0048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728880" y="2003898"/>
            <a:ext cx="3217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E0048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858392" y="1979722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E0048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434869" y="6233834"/>
            <a:ext cx="723627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1-c                            2-a                                   3-b</a:t>
            </a:r>
          </a:p>
        </p:txBody>
      </p:sp>
      <p:sp>
        <p:nvSpPr>
          <p:cNvPr id="15" name="Hộp Văn bản 59">
            <a:extLst>
              <a:ext uri="{FF2B5EF4-FFF2-40B4-BE49-F238E27FC236}">
                <a16:creationId xmlns:a16="http://schemas.microsoft.com/office/drawing/2014/main" id="{7D9C7D6B-C3A7-425E-84B9-157701D7F933}"/>
              </a:ext>
            </a:extLst>
          </p:cNvPr>
          <p:cNvSpPr txBox="1"/>
          <p:nvPr/>
        </p:nvSpPr>
        <p:spPr>
          <a:xfrm>
            <a:off x="506533" y="292157"/>
            <a:ext cx="11173097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8" name="Hộp Văn bản 59">
            <a:extLst>
              <a:ext uri="{FF2B5EF4-FFF2-40B4-BE49-F238E27FC236}">
                <a16:creationId xmlns:a16="http://schemas.microsoft.com/office/drawing/2014/main" id="{7D9C7D6B-C3A7-425E-84B9-157701D7F933}"/>
              </a:ext>
            </a:extLst>
          </p:cNvPr>
          <p:cNvSpPr txBox="1"/>
          <p:nvPr/>
        </p:nvSpPr>
        <p:spPr>
          <a:xfrm>
            <a:off x="445570" y="282406"/>
            <a:ext cx="11390292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lăng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trụ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lăng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trụ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0684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5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6">
            <a:extLst>
              <a:ext uri="{FF2B5EF4-FFF2-40B4-BE49-F238E27FC236}">
                <a16:creationId xmlns:a16="http://schemas.microsoft.com/office/drawing/2014/main" id="{C5A1E495-C7C1-4360-B5F1-7EF687C057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68" y="393791"/>
            <a:ext cx="2443397" cy="1929684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24" y="2571116"/>
            <a:ext cx="1791325" cy="1731062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79" y="4600107"/>
            <a:ext cx="2173575" cy="23422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5568" y="1334936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>
          <a:xfrm>
            <a:off x="275568" y="3167389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275568" y="5264005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3420706" y="838154"/>
            <a:ext cx="61541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c, The blade-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Tòa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đứng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87530" y="2905779"/>
            <a:ext cx="22156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02964" y="4878661"/>
            <a:ext cx="25362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quân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64260" y="132181"/>
            <a:ext cx="723627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1-c                            2-a                                   3-b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423567" y="1388811"/>
            <a:ext cx="75616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102966" y="5506413"/>
            <a:ext cx="73500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787530" y="3449924"/>
            <a:ext cx="73597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35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GIỚI THIỆU"/>
  <p:tag name="ISPRING_SLIDE_INDENT_LEVEL" val="0"/>
  <p:tag name="ISPRING_PRESENTER_ID" val="{F725322D-3AD9-4C48-8DAA-31F0B4CD5401}"/>
  <p:tag name="GENSWF_SLIDE_UID" val="{3E4D6223-802B-49FA-A221-EF88294C3014}:257"/>
  <p:tag name="GENSWF_ADVANCE_TIME" val="9.232"/>
  <p:tag name="ISPRING_SLIDE_ID_2" val="{0177740E-6756-4746-A197-02C387BD6A79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ID15 2022 CD STT 135 nguyenthuylinh080796@gmail.com
</file>

<file path=docProps/app.xml><?xml version="1.0" encoding="utf-8"?>
<Properties xmlns="http://schemas.openxmlformats.org/officeDocument/2006/extended-properties" xmlns:vt="http://schemas.openxmlformats.org/officeDocument/2006/docPropsVTypes">
  <TotalTime>825</TotalTime>
  <Words>1032</Words>
  <Application>Microsoft Office PowerPoint</Application>
  <PresentationFormat>Widescreen</PresentationFormat>
  <Paragraphs>172</Paragraphs>
  <Slides>20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A3.OpenSansBold-San</vt:lpstr>
      <vt:lpstr>A3.OpenSans-San</vt:lpstr>
      <vt:lpstr>Arial</vt:lpstr>
      <vt:lpstr>Calibri</vt:lpstr>
      <vt:lpstr>Calibri Light</vt:lpstr>
      <vt:lpstr>Raleway</vt:lpstr>
      <vt:lpstr>Times New Roman</vt:lpstr>
      <vt:lpstr>Tw Cen MT</vt:lpstr>
      <vt:lpstr>字魂59号-创粗黑</vt:lpstr>
      <vt:lpstr>思源黑体 Heavy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Trung Nguyễn</dc:creator>
  <cp:lastModifiedBy>Nguyen Thuy</cp:lastModifiedBy>
  <cp:revision>104</cp:revision>
  <dcterms:created xsi:type="dcterms:W3CDTF">2022-06-16T12:38:06Z</dcterms:created>
  <dcterms:modified xsi:type="dcterms:W3CDTF">2023-05-31T07:50:49Z</dcterms:modified>
</cp:coreProperties>
</file>