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0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74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1029</Words>
  <Application>Microsoft Office PowerPoint</Application>
  <PresentationFormat>On-screen Show (4:3)</PresentationFormat>
  <Paragraphs>101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75</cp:revision>
  <dcterms:created xsi:type="dcterms:W3CDTF">2021-07-18T20:31:10Z</dcterms:created>
  <dcterms:modified xsi:type="dcterms:W3CDTF">2021-08-16T16:58:20Z</dcterms:modified>
</cp:coreProperties>
</file>