
<file path=[Content_Types].xml><?xml version="1.0" encoding="utf-8"?>
<Types xmlns="http://schemas.openxmlformats.org/package/2006/content-types">
  <Default Extension="bin" ContentType="application/vnd.openxmlformats-officedocument.oleObject"/>
  <Default Extension="emf" ContentType="image/x-emf"/>
  <Default Extension="gif" ContentType="image/gif"/>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8" r:id="rId3"/>
    <p:sldId id="259" r:id="rId4"/>
    <p:sldId id="260" r:id="rId5"/>
    <p:sldId id="261" r:id="rId6"/>
    <p:sldId id="281" r:id="rId7"/>
    <p:sldId id="262" r:id="rId8"/>
    <p:sldId id="263" r:id="rId9"/>
    <p:sldId id="282" r:id="rId10"/>
    <p:sldId id="276" r:id="rId11"/>
    <p:sldId id="278" r:id="rId12"/>
    <p:sldId id="277" r:id="rId13"/>
    <p:sldId id="280" r:id="rId14"/>
    <p:sldId id="264" r:id="rId15"/>
    <p:sldId id="265" r:id="rId16"/>
    <p:sldId id="266" r:id="rId17"/>
    <p:sldId id="267" r:id="rId18"/>
    <p:sldId id="268" r:id="rId19"/>
    <p:sldId id="283" r:id="rId20"/>
    <p:sldId id="284" r:id="rId21"/>
    <p:sldId id="285" r:id="rId22"/>
    <p:sldId id="286" r:id="rId23"/>
    <p:sldId id="269" r:id="rId24"/>
    <p:sldId id="271" r:id="rId25"/>
    <p:sldId id="274" r:id="rId26"/>
  </p:sldIdLst>
  <p:sldSz cx="12192000" cy="6858000"/>
  <p:notesSz cx="6858000" cy="9144000"/>
  <p:defaultTextStyle>
    <a:defPPr>
      <a:defRPr lang="en-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1"/>
    <p:restoredTop sz="96341"/>
  </p:normalViewPr>
  <p:slideViewPr>
    <p:cSldViewPr snapToGrid="0" snapToObjects="1">
      <p:cViewPr>
        <p:scale>
          <a:sx n="90" d="100"/>
          <a:sy n="90" d="100"/>
        </p:scale>
        <p:origin x="1432" y="10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6.emf"/></Relationships>
</file>

<file path=ppt/drawings/_rels/vmlDrawing11.v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image" Target="../media/image16.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3.emf"/><Relationship Id="rId1" Type="http://schemas.openxmlformats.org/officeDocument/2006/relationships/image" Target="../media/image10.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4.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5.e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image" Target="../media/image16.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6.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6.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C55D2-354D-8E49-9BC2-FC9FC9BD1B1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VN"/>
          </a:p>
        </p:txBody>
      </p:sp>
      <p:sp>
        <p:nvSpPr>
          <p:cNvPr id="3" name="Subtitle 2">
            <a:extLst>
              <a:ext uri="{FF2B5EF4-FFF2-40B4-BE49-F238E27FC236}">
                <a16:creationId xmlns:a16="http://schemas.microsoft.com/office/drawing/2014/main" id="{CC9DA62A-F23A-E148-9EA9-BBEF455BF92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VN"/>
          </a:p>
        </p:txBody>
      </p:sp>
      <p:sp>
        <p:nvSpPr>
          <p:cNvPr id="4" name="Date Placeholder 3">
            <a:extLst>
              <a:ext uri="{FF2B5EF4-FFF2-40B4-BE49-F238E27FC236}">
                <a16:creationId xmlns:a16="http://schemas.microsoft.com/office/drawing/2014/main" id="{7DFB6F3D-EFE6-3843-B3AE-5C1FA59244AC}"/>
              </a:ext>
            </a:extLst>
          </p:cNvPr>
          <p:cNvSpPr>
            <a:spLocks noGrp="1"/>
          </p:cNvSpPr>
          <p:nvPr>
            <p:ph type="dt" sz="half" idx="10"/>
          </p:nvPr>
        </p:nvSpPr>
        <p:spPr/>
        <p:txBody>
          <a:bodyPr/>
          <a:lstStyle/>
          <a:p>
            <a:fld id="{D609A67C-65C8-FC46-936D-4CAC3D0D51BD}" type="datetimeFigureOut">
              <a:rPr lang="en-VN" smtClean="0"/>
              <a:t>8/31/21</a:t>
            </a:fld>
            <a:endParaRPr lang="en-VN"/>
          </a:p>
        </p:txBody>
      </p:sp>
      <p:sp>
        <p:nvSpPr>
          <p:cNvPr id="5" name="Footer Placeholder 4">
            <a:extLst>
              <a:ext uri="{FF2B5EF4-FFF2-40B4-BE49-F238E27FC236}">
                <a16:creationId xmlns:a16="http://schemas.microsoft.com/office/drawing/2014/main" id="{87970F32-67BB-A447-8AA2-994E8343BC13}"/>
              </a:ext>
            </a:extLst>
          </p:cNvPr>
          <p:cNvSpPr>
            <a:spLocks noGrp="1"/>
          </p:cNvSpPr>
          <p:nvPr>
            <p:ph type="ftr" sz="quarter" idx="11"/>
          </p:nvPr>
        </p:nvSpPr>
        <p:spPr/>
        <p:txBody>
          <a:bodyPr/>
          <a:lstStyle/>
          <a:p>
            <a:endParaRPr lang="en-VN"/>
          </a:p>
        </p:txBody>
      </p:sp>
      <p:sp>
        <p:nvSpPr>
          <p:cNvPr id="6" name="Slide Number Placeholder 5">
            <a:extLst>
              <a:ext uri="{FF2B5EF4-FFF2-40B4-BE49-F238E27FC236}">
                <a16:creationId xmlns:a16="http://schemas.microsoft.com/office/drawing/2014/main" id="{D4775C2D-F890-6C4D-A712-4F68B041F398}"/>
              </a:ext>
            </a:extLst>
          </p:cNvPr>
          <p:cNvSpPr>
            <a:spLocks noGrp="1"/>
          </p:cNvSpPr>
          <p:nvPr>
            <p:ph type="sldNum" sz="quarter" idx="12"/>
          </p:nvPr>
        </p:nvSpPr>
        <p:spPr/>
        <p:txBody>
          <a:bodyPr/>
          <a:lstStyle/>
          <a:p>
            <a:fld id="{298977EB-93AE-0248-8ABD-D771A164D35B}" type="slidenum">
              <a:rPr lang="en-VN" smtClean="0"/>
              <a:t>‹#›</a:t>
            </a:fld>
            <a:endParaRPr lang="en-VN"/>
          </a:p>
        </p:txBody>
      </p:sp>
    </p:spTree>
    <p:extLst>
      <p:ext uri="{BB962C8B-B14F-4D97-AF65-F5344CB8AC3E}">
        <p14:creationId xmlns:p14="http://schemas.microsoft.com/office/powerpoint/2010/main" val="25862525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2C226C-0C4E-C24D-A833-791DC8B0A4A6}"/>
              </a:ext>
            </a:extLst>
          </p:cNvPr>
          <p:cNvSpPr>
            <a:spLocks noGrp="1"/>
          </p:cNvSpPr>
          <p:nvPr>
            <p:ph type="title"/>
          </p:nvPr>
        </p:nvSpPr>
        <p:spPr/>
        <p:txBody>
          <a:bodyPr/>
          <a:lstStyle/>
          <a:p>
            <a:r>
              <a:rPr lang="en-US"/>
              <a:t>Click to edit Master title style</a:t>
            </a:r>
            <a:endParaRPr lang="en-VN"/>
          </a:p>
        </p:txBody>
      </p:sp>
      <p:sp>
        <p:nvSpPr>
          <p:cNvPr id="3" name="Vertical Text Placeholder 2">
            <a:extLst>
              <a:ext uri="{FF2B5EF4-FFF2-40B4-BE49-F238E27FC236}">
                <a16:creationId xmlns:a16="http://schemas.microsoft.com/office/drawing/2014/main" id="{6ECF4A67-CEC5-474C-A52F-D25699FC185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VN"/>
          </a:p>
        </p:txBody>
      </p:sp>
      <p:sp>
        <p:nvSpPr>
          <p:cNvPr id="4" name="Date Placeholder 3">
            <a:extLst>
              <a:ext uri="{FF2B5EF4-FFF2-40B4-BE49-F238E27FC236}">
                <a16:creationId xmlns:a16="http://schemas.microsoft.com/office/drawing/2014/main" id="{A65E8FF8-57A1-B848-A9BB-B3F8FB178CD2}"/>
              </a:ext>
            </a:extLst>
          </p:cNvPr>
          <p:cNvSpPr>
            <a:spLocks noGrp="1"/>
          </p:cNvSpPr>
          <p:nvPr>
            <p:ph type="dt" sz="half" idx="10"/>
          </p:nvPr>
        </p:nvSpPr>
        <p:spPr/>
        <p:txBody>
          <a:bodyPr/>
          <a:lstStyle/>
          <a:p>
            <a:fld id="{D609A67C-65C8-FC46-936D-4CAC3D0D51BD}" type="datetimeFigureOut">
              <a:rPr lang="en-VN" smtClean="0"/>
              <a:t>8/31/21</a:t>
            </a:fld>
            <a:endParaRPr lang="en-VN"/>
          </a:p>
        </p:txBody>
      </p:sp>
      <p:sp>
        <p:nvSpPr>
          <p:cNvPr id="5" name="Footer Placeholder 4">
            <a:extLst>
              <a:ext uri="{FF2B5EF4-FFF2-40B4-BE49-F238E27FC236}">
                <a16:creationId xmlns:a16="http://schemas.microsoft.com/office/drawing/2014/main" id="{3E73CE2D-1F80-B24E-9717-0BA52848E74E}"/>
              </a:ext>
            </a:extLst>
          </p:cNvPr>
          <p:cNvSpPr>
            <a:spLocks noGrp="1"/>
          </p:cNvSpPr>
          <p:nvPr>
            <p:ph type="ftr" sz="quarter" idx="11"/>
          </p:nvPr>
        </p:nvSpPr>
        <p:spPr/>
        <p:txBody>
          <a:bodyPr/>
          <a:lstStyle/>
          <a:p>
            <a:endParaRPr lang="en-VN"/>
          </a:p>
        </p:txBody>
      </p:sp>
      <p:sp>
        <p:nvSpPr>
          <p:cNvPr id="6" name="Slide Number Placeholder 5">
            <a:extLst>
              <a:ext uri="{FF2B5EF4-FFF2-40B4-BE49-F238E27FC236}">
                <a16:creationId xmlns:a16="http://schemas.microsoft.com/office/drawing/2014/main" id="{E473F238-B5B5-3747-9A95-B96C9702E897}"/>
              </a:ext>
            </a:extLst>
          </p:cNvPr>
          <p:cNvSpPr>
            <a:spLocks noGrp="1"/>
          </p:cNvSpPr>
          <p:nvPr>
            <p:ph type="sldNum" sz="quarter" idx="12"/>
          </p:nvPr>
        </p:nvSpPr>
        <p:spPr/>
        <p:txBody>
          <a:bodyPr/>
          <a:lstStyle/>
          <a:p>
            <a:fld id="{298977EB-93AE-0248-8ABD-D771A164D35B}" type="slidenum">
              <a:rPr lang="en-VN" smtClean="0"/>
              <a:t>‹#›</a:t>
            </a:fld>
            <a:endParaRPr lang="en-VN"/>
          </a:p>
        </p:txBody>
      </p:sp>
    </p:spTree>
    <p:extLst>
      <p:ext uri="{BB962C8B-B14F-4D97-AF65-F5344CB8AC3E}">
        <p14:creationId xmlns:p14="http://schemas.microsoft.com/office/powerpoint/2010/main" val="25629822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D35FF9F-FA84-F744-B771-98C28F22A29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VN"/>
          </a:p>
        </p:txBody>
      </p:sp>
      <p:sp>
        <p:nvSpPr>
          <p:cNvPr id="3" name="Vertical Text Placeholder 2">
            <a:extLst>
              <a:ext uri="{FF2B5EF4-FFF2-40B4-BE49-F238E27FC236}">
                <a16:creationId xmlns:a16="http://schemas.microsoft.com/office/drawing/2014/main" id="{3F0FD66F-0419-5F4D-BADD-98DAFE93B51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VN"/>
          </a:p>
        </p:txBody>
      </p:sp>
      <p:sp>
        <p:nvSpPr>
          <p:cNvPr id="4" name="Date Placeholder 3">
            <a:extLst>
              <a:ext uri="{FF2B5EF4-FFF2-40B4-BE49-F238E27FC236}">
                <a16:creationId xmlns:a16="http://schemas.microsoft.com/office/drawing/2014/main" id="{DA574BAC-558F-A442-9B14-A87A73DF1C01}"/>
              </a:ext>
            </a:extLst>
          </p:cNvPr>
          <p:cNvSpPr>
            <a:spLocks noGrp="1"/>
          </p:cNvSpPr>
          <p:nvPr>
            <p:ph type="dt" sz="half" idx="10"/>
          </p:nvPr>
        </p:nvSpPr>
        <p:spPr/>
        <p:txBody>
          <a:bodyPr/>
          <a:lstStyle/>
          <a:p>
            <a:fld id="{D609A67C-65C8-FC46-936D-4CAC3D0D51BD}" type="datetimeFigureOut">
              <a:rPr lang="en-VN" smtClean="0"/>
              <a:t>8/31/21</a:t>
            </a:fld>
            <a:endParaRPr lang="en-VN"/>
          </a:p>
        </p:txBody>
      </p:sp>
      <p:sp>
        <p:nvSpPr>
          <p:cNvPr id="5" name="Footer Placeholder 4">
            <a:extLst>
              <a:ext uri="{FF2B5EF4-FFF2-40B4-BE49-F238E27FC236}">
                <a16:creationId xmlns:a16="http://schemas.microsoft.com/office/drawing/2014/main" id="{77DCA1C4-2F7F-244B-B0A3-259EDD40011A}"/>
              </a:ext>
            </a:extLst>
          </p:cNvPr>
          <p:cNvSpPr>
            <a:spLocks noGrp="1"/>
          </p:cNvSpPr>
          <p:nvPr>
            <p:ph type="ftr" sz="quarter" idx="11"/>
          </p:nvPr>
        </p:nvSpPr>
        <p:spPr/>
        <p:txBody>
          <a:bodyPr/>
          <a:lstStyle/>
          <a:p>
            <a:endParaRPr lang="en-VN"/>
          </a:p>
        </p:txBody>
      </p:sp>
      <p:sp>
        <p:nvSpPr>
          <p:cNvPr id="6" name="Slide Number Placeholder 5">
            <a:extLst>
              <a:ext uri="{FF2B5EF4-FFF2-40B4-BE49-F238E27FC236}">
                <a16:creationId xmlns:a16="http://schemas.microsoft.com/office/drawing/2014/main" id="{9058379E-8323-9A46-BD45-077C11BB6A8F}"/>
              </a:ext>
            </a:extLst>
          </p:cNvPr>
          <p:cNvSpPr>
            <a:spLocks noGrp="1"/>
          </p:cNvSpPr>
          <p:nvPr>
            <p:ph type="sldNum" sz="quarter" idx="12"/>
          </p:nvPr>
        </p:nvSpPr>
        <p:spPr/>
        <p:txBody>
          <a:bodyPr/>
          <a:lstStyle/>
          <a:p>
            <a:fld id="{298977EB-93AE-0248-8ABD-D771A164D35B}" type="slidenum">
              <a:rPr lang="en-VN" smtClean="0"/>
              <a:t>‹#›</a:t>
            </a:fld>
            <a:endParaRPr lang="en-VN"/>
          </a:p>
        </p:txBody>
      </p:sp>
    </p:spTree>
    <p:extLst>
      <p:ext uri="{BB962C8B-B14F-4D97-AF65-F5344CB8AC3E}">
        <p14:creationId xmlns:p14="http://schemas.microsoft.com/office/powerpoint/2010/main" val="8209041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274639"/>
            <a:ext cx="109728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VN"/>
          </a:p>
        </p:txBody>
      </p:sp>
      <p:sp>
        <p:nvSpPr>
          <p:cNvPr id="3" name="Rectangle 4">
            <a:extLst>
              <a:ext uri="{FF2B5EF4-FFF2-40B4-BE49-F238E27FC236}">
                <a16:creationId xmlns:a16="http://schemas.microsoft.com/office/drawing/2014/main" id="{C7957C6C-5F59-DB41-9151-6F84F6A9A14B}"/>
              </a:ext>
            </a:extLst>
          </p:cNvPr>
          <p:cNvSpPr>
            <a:spLocks noGrp="1" noChangeArrowheads="1"/>
          </p:cNvSpPr>
          <p:nvPr>
            <p:ph type="dt" sz="half" idx="10"/>
          </p:nvPr>
        </p:nvSpPr>
        <p:spPr>
          <a:ln/>
        </p:spPr>
        <p:txBody>
          <a:bodyPr/>
          <a:lstStyle>
            <a:lvl1pPr>
              <a:defRPr/>
            </a:lvl1pPr>
          </a:lstStyle>
          <a:p>
            <a:pPr>
              <a:defRPr/>
            </a:pPr>
            <a:endParaRPr lang="en-US" altLang="en-VN"/>
          </a:p>
        </p:txBody>
      </p:sp>
      <p:sp>
        <p:nvSpPr>
          <p:cNvPr id="4" name="Rectangle 5">
            <a:extLst>
              <a:ext uri="{FF2B5EF4-FFF2-40B4-BE49-F238E27FC236}">
                <a16:creationId xmlns:a16="http://schemas.microsoft.com/office/drawing/2014/main" id="{13F681E7-C3BE-2443-8231-3B2A702DE3F0}"/>
              </a:ext>
            </a:extLst>
          </p:cNvPr>
          <p:cNvSpPr>
            <a:spLocks noGrp="1" noChangeArrowheads="1"/>
          </p:cNvSpPr>
          <p:nvPr>
            <p:ph type="ftr" sz="quarter" idx="11"/>
          </p:nvPr>
        </p:nvSpPr>
        <p:spPr>
          <a:ln/>
        </p:spPr>
        <p:txBody>
          <a:bodyPr/>
          <a:lstStyle>
            <a:lvl1pPr>
              <a:defRPr/>
            </a:lvl1pPr>
          </a:lstStyle>
          <a:p>
            <a:pPr>
              <a:defRPr/>
            </a:pPr>
            <a:endParaRPr lang="en-US" altLang="en-VN"/>
          </a:p>
        </p:txBody>
      </p:sp>
      <p:sp>
        <p:nvSpPr>
          <p:cNvPr id="5" name="Rectangle 6">
            <a:extLst>
              <a:ext uri="{FF2B5EF4-FFF2-40B4-BE49-F238E27FC236}">
                <a16:creationId xmlns:a16="http://schemas.microsoft.com/office/drawing/2014/main" id="{AF8F2FB8-6171-BF46-AD8A-538CCC7DC6EA}"/>
              </a:ext>
            </a:extLst>
          </p:cNvPr>
          <p:cNvSpPr>
            <a:spLocks noGrp="1" noChangeArrowheads="1"/>
          </p:cNvSpPr>
          <p:nvPr>
            <p:ph type="sldNum" sz="quarter" idx="12"/>
          </p:nvPr>
        </p:nvSpPr>
        <p:spPr>
          <a:ln/>
        </p:spPr>
        <p:txBody>
          <a:bodyPr/>
          <a:lstStyle>
            <a:lvl1pPr>
              <a:defRPr/>
            </a:lvl1pPr>
          </a:lstStyle>
          <a:p>
            <a:pPr>
              <a:defRPr/>
            </a:pPr>
            <a:fld id="{BBA463F4-1C54-B34D-93B3-A46C883C0E18}" type="slidenum">
              <a:rPr lang="en-US" altLang="en-VN"/>
              <a:pPr>
                <a:defRPr/>
              </a:pPr>
              <a:t>‹#›</a:t>
            </a:fld>
            <a:endParaRPr lang="en-US" altLang="en-VN"/>
          </a:p>
        </p:txBody>
      </p:sp>
    </p:spTree>
    <p:extLst>
      <p:ext uri="{BB962C8B-B14F-4D97-AF65-F5344CB8AC3E}">
        <p14:creationId xmlns:p14="http://schemas.microsoft.com/office/powerpoint/2010/main" val="16081799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BD90CF-8A8B-C74B-8B3B-D0F774AAF831}"/>
              </a:ext>
            </a:extLst>
          </p:cNvPr>
          <p:cNvSpPr>
            <a:spLocks noGrp="1"/>
          </p:cNvSpPr>
          <p:nvPr>
            <p:ph type="title"/>
          </p:nvPr>
        </p:nvSpPr>
        <p:spPr/>
        <p:txBody>
          <a:bodyPr/>
          <a:lstStyle/>
          <a:p>
            <a:r>
              <a:rPr lang="en-US"/>
              <a:t>Click to edit Master title style</a:t>
            </a:r>
            <a:endParaRPr lang="en-VN"/>
          </a:p>
        </p:txBody>
      </p:sp>
      <p:sp>
        <p:nvSpPr>
          <p:cNvPr id="3" name="Content Placeholder 2">
            <a:extLst>
              <a:ext uri="{FF2B5EF4-FFF2-40B4-BE49-F238E27FC236}">
                <a16:creationId xmlns:a16="http://schemas.microsoft.com/office/drawing/2014/main" id="{53F24DF2-3DE4-0C40-B63D-4F1AAD28613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VN"/>
          </a:p>
        </p:txBody>
      </p:sp>
      <p:sp>
        <p:nvSpPr>
          <p:cNvPr id="4" name="Date Placeholder 3">
            <a:extLst>
              <a:ext uri="{FF2B5EF4-FFF2-40B4-BE49-F238E27FC236}">
                <a16:creationId xmlns:a16="http://schemas.microsoft.com/office/drawing/2014/main" id="{7FA7E761-2BB8-934A-96BE-57EEA03F7327}"/>
              </a:ext>
            </a:extLst>
          </p:cNvPr>
          <p:cNvSpPr>
            <a:spLocks noGrp="1"/>
          </p:cNvSpPr>
          <p:nvPr>
            <p:ph type="dt" sz="half" idx="10"/>
          </p:nvPr>
        </p:nvSpPr>
        <p:spPr/>
        <p:txBody>
          <a:bodyPr/>
          <a:lstStyle/>
          <a:p>
            <a:fld id="{D609A67C-65C8-FC46-936D-4CAC3D0D51BD}" type="datetimeFigureOut">
              <a:rPr lang="en-VN" smtClean="0"/>
              <a:t>8/31/21</a:t>
            </a:fld>
            <a:endParaRPr lang="en-VN"/>
          </a:p>
        </p:txBody>
      </p:sp>
      <p:sp>
        <p:nvSpPr>
          <p:cNvPr id="5" name="Footer Placeholder 4">
            <a:extLst>
              <a:ext uri="{FF2B5EF4-FFF2-40B4-BE49-F238E27FC236}">
                <a16:creationId xmlns:a16="http://schemas.microsoft.com/office/drawing/2014/main" id="{C3E7166A-DE56-EC4C-9476-F0292960F3BD}"/>
              </a:ext>
            </a:extLst>
          </p:cNvPr>
          <p:cNvSpPr>
            <a:spLocks noGrp="1"/>
          </p:cNvSpPr>
          <p:nvPr>
            <p:ph type="ftr" sz="quarter" idx="11"/>
          </p:nvPr>
        </p:nvSpPr>
        <p:spPr/>
        <p:txBody>
          <a:bodyPr/>
          <a:lstStyle/>
          <a:p>
            <a:endParaRPr lang="en-VN"/>
          </a:p>
        </p:txBody>
      </p:sp>
      <p:sp>
        <p:nvSpPr>
          <p:cNvPr id="6" name="Slide Number Placeholder 5">
            <a:extLst>
              <a:ext uri="{FF2B5EF4-FFF2-40B4-BE49-F238E27FC236}">
                <a16:creationId xmlns:a16="http://schemas.microsoft.com/office/drawing/2014/main" id="{ABA9BFA8-45FD-6447-95A6-5FE0F3B9760A}"/>
              </a:ext>
            </a:extLst>
          </p:cNvPr>
          <p:cNvSpPr>
            <a:spLocks noGrp="1"/>
          </p:cNvSpPr>
          <p:nvPr>
            <p:ph type="sldNum" sz="quarter" idx="12"/>
          </p:nvPr>
        </p:nvSpPr>
        <p:spPr/>
        <p:txBody>
          <a:bodyPr/>
          <a:lstStyle/>
          <a:p>
            <a:fld id="{298977EB-93AE-0248-8ABD-D771A164D35B}" type="slidenum">
              <a:rPr lang="en-VN" smtClean="0"/>
              <a:t>‹#›</a:t>
            </a:fld>
            <a:endParaRPr lang="en-VN"/>
          </a:p>
        </p:txBody>
      </p:sp>
    </p:spTree>
    <p:extLst>
      <p:ext uri="{BB962C8B-B14F-4D97-AF65-F5344CB8AC3E}">
        <p14:creationId xmlns:p14="http://schemas.microsoft.com/office/powerpoint/2010/main" val="28261156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8F188D-CB15-5945-8B0F-BB40C476C2E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VN"/>
          </a:p>
        </p:txBody>
      </p:sp>
      <p:sp>
        <p:nvSpPr>
          <p:cNvPr id="3" name="Text Placeholder 2">
            <a:extLst>
              <a:ext uri="{FF2B5EF4-FFF2-40B4-BE49-F238E27FC236}">
                <a16:creationId xmlns:a16="http://schemas.microsoft.com/office/drawing/2014/main" id="{C4B795A4-4BD7-3F49-9661-BB59950919A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B08E387-EA5C-2D49-9B99-C2DD3C9B6DC0}"/>
              </a:ext>
            </a:extLst>
          </p:cNvPr>
          <p:cNvSpPr>
            <a:spLocks noGrp="1"/>
          </p:cNvSpPr>
          <p:nvPr>
            <p:ph type="dt" sz="half" idx="10"/>
          </p:nvPr>
        </p:nvSpPr>
        <p:spPr/>
        <p:txBody>
          <a:bodyPr/>
          <a:lstStyle/>
          <a:p>
            <a:fld id="{D609A67C-65C8-FC46-936D-4CAC3D0D51BD}" type="datetimeFigureOut">
              <a:rPr lang="en-VN" smtClean="0"/>
              <a:t>8/31/21</a:t>
            </a:fld>
            <a:endParaRPr lang="en-VN"/>
          </a:p>
        </p:txBody>
      </p:sp>
      <p:sp>
        <p:nvSpPr>
          <p:cNvPr id="5" name="Footer Placeholder 4">
            <a:extLst>
              <a:ext uri="{FF2B5EF4-FFF2-40B4-BE49-F238E27FC236}">
                <a16:creationId xmlns:a16="http://schemas.microsoft.com/office/drawing/2014/main" id="{CA149B56-053B-1047-B131-251E6B241801}"/>
              </a:ext>
            </a:extLst>
          </p:cNvPr>
          <p:cNvSpPr>
            <a:spLocks noGrp="1"/>
          </p:cNvSpPr>
          <p:nvPr>
            <p:ph type="ftr" sz="quarter" idx="11"/>
          </p:nvPr>
        </p:nvSpPr>
        <p:spPr/>
        <p:txBody>
          <a:bodyPr/>
          <a:lstStyle/>
          <a:p>
            <a:endParaRPr lang="en-VN"/>
          </a:p>
        </p:txBody>
      </p:sp>
      <p:sp>
        <p:nvSpPr>
          <p:cNvPr id="6" name="Slide Number Placeholder 5">
            <a:extLst>
              <a:ext uri="{FF2B5EF4-FFF2-40B4-BE49-F238E27FC236}">
                <a16:creationId xmlns:a16="http://schemas.microsoft.com/office/drawing/2014/main" id="{3B0AB007-19FB-7C42-9B3C-115FB9F98953}"/>
              </a:ext>
            </a:extLst>
          </p:cNvPr>
          <p:cNvSpPr>
            <a:spLocks noGrp="1"/>
          </p:cNvSpPr>
          <p:nvPr>
            <p:ph type="sldNum" sz="quarter" idx="12"/>
          </p:nvPr>
        </p:nvSpPr>
        <p:spPr/>
        <p:txBody>
          <a:bodyPr/>
          <a:lstStyle/>
          <a:p>
            <a:fld id="{298977EB-93AE-0248-8ABD-D771A164D35B}" type="slidenum">
              <a:rPr lang="en-VN" smtClean="0"/>
              <a:t>‹#›</a:t>
            </a:fld>
            <a:endParaRPr lang="en-VN"/>
          </a:p>
        </p:txBody>
      </p:sp>
    </p:spTree>
    <p:extLst>
      <p:ext uri="{BB962C8B-B14F-4D97-AF65-F5344CB8AC3E}">
        <p14:creationId xmlns:p14="http://schemas.microsoft.com/office/powerpoint/2010/main" val="26142029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CD0160-338B-1D41-8AEE-DF453171725A}"/>
              </a:ext>
            </a:extLst>
          </p:cNvPr>
          <p:cNvSpPr>
            <a:spLocks noGrp="1"/>
          </p:cNvSpPr>
          <p:nvPr>
            <p:ph type="title"/>
          </p:nvPr>
        </p:nvSpPr>
        <p:spPr/>
        <p:txBody>
          <a:bodyPr/>
          <a:lstStyle/>
          <a:p>
            <a:r>
              <a:rPr lang="en-US"/>
              <a:t>Click to edit Master title style</a:t>
            </a:r>
            <a:endParaRPr lang="en-VN"/>
          </a:p>
        </p:txBody>
      </p:sp>
      <p:sp>
        <p:nvSpPr>
          <p:cNvPr id="3" name="Content Placeholder 2">
            <a:extLst>
              <a:ext uri="{FF2B5EF4-FFF2-40B4-BE49-F238E27FC236}">
                <a16:creationId xmlns:a16="http://schemas.microsoft.com/office/drawing/2014/main" id="{AE932BB7-ED49-404E-AAD9-87F1A34D127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VN"/>
          </a:p>
        </p:txBody>
      </p:sp>
      <p:sp>
        <p:nvSpPr>
          <p:cNvPr id="4" name="Content Placeholder 3">
            <a:extLst>
              <a:ext uri="{FF2B5EF4-FFF2-40B4-BE49-F238E27FC236}">
                <a16:creationId xmlns:a16="http://schemas.microsoft.com/office/drawing/2014/main" id="{5DBB71E0-F8FC-2541-AE5D-EC035DE16B4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VN"/>
          </a:p>
        </p:txBody>
      </p:sp>
      <p:sp>
        <p:nvSpPr>
          <p:cNvPr id="5" name="Date Placeholder 4">
            <a:extLst>
              <a:ext uri="{FF2B5EF4-FFF2-40B4-BE49-F238E27FC236}">
                <a16:creationId xmlns:a16="http://schemas.microsoft.com/office/drawing/2014/main" id="{E3E5C56D-2548-7446-B41D-B252019C7D6E}"/>
              </a:ext>
            </a:extLst>
          </p:cNvPr>
          <p:cNvSpPr>
            <a:spLocks noGrp="1"/>
          </p:cNvSpPr>
          <p:nvPr>
            <p:ph type="dt" sz="half" idx="10"/>
          </p:nvPr>
        </p:nvSpPr>
        <p:spPr/>
        <p:txBody>
          <a:bodyPr/>
          <a:lstStyle/>
          <a:p>
            <a:fld id="{D609A67C-65C8-FC46-936D-4CAC3D0D51BD}" type="datetimeFigureOut">
              <a:rPr lang="en-VN" smtClean="0"/>
              <a:t>8/31/21</a:t>
            </a:fld>
            <a:endParaRPr lang="en-VN"/>
          </a:p>
        </p:txBody>
      </p:sp>
      <p:sp>
        <p:nvSpPr>
          <p:cNvPr id="6" name="Footer Placeholder 5">
            <a:extLst>
              <a:ext uri="{FF2B5EF4-FFF2-40B4-BE49-F238E27FC236}">
                <a16:creationId xmlns:a16="http://schemas.microsoft.com/office/drawing/2014/main" id="{87A91674-E175-8344-B460-8333A60F1993}"/>
              </a:ext>
            </a:extLst>
          </p:cNvPr>
          <p:cNvSpPr>
            <a:spLocks noGrp="1"/>
          </p:cNvSpPr>
          <p:nvPr>
            <p:ph type="ftr" sz="quarter" idx="11"/>
          </p:nvPr>
        </p:nvSpPr>
        <p:spPr/>
        <p:txBody>
          <a:bodyPr/>
          <a:lstStyle/>
          <a:p>
            <a:endParaRPr lang="en-VN"/>
          </a:p>
        </p:txBody>
      </p:sp>
      <p:sp>
        <p:nvSpPr>
          <p:cNvPr id="7" name="Slide Number Placeholder 6">
            <a:extLst>
              <a:ext uri="{FF2B5EF4-FFF2-40B4-BE49-F238E27FC236}">
                <a16:creationId xmlns:a16="http://schemas.microsoft.com/office/drawing/2014/main" id="{F81868BC-9D36-2143-BDFC-312E85BC8970}"/>
              </a:ext>
            </a:extLst>
          </p:cNvPr>
          <p:cNvSpPr>
            <a:spLocks noGrp="1"/>
          </p:cNvSpPr>
          <p:nvPr>
            <p:ph type="sldNum" sz="quarter" idx="12"/>
          </p:nvPr>
        </p:nvSpPr>
        <p:spPr/>
        <p:txBody>
          <a:bodyPr/>
          <a:lstStyle/>
          <a:p>
            <a:fld id="{298977EB-93AE-0248-8ABD-D771A164D35B}" type="slidenum">
              <a:rPr lang="en-VN" smtClean="0"/>
              <a:t>‹#›</a:t>
            </a:fld>
            <a:endParaRPr lang="en-VN"/>
          </a:p>
        </p:txBody>
      </p:sp>
    </p:spTree>
    <p:extLst>
      <p:ext uri="{BB962C8B-B14F-4D97-AF65-F5344CB8AC3E}">
        <p14:creationId xmlns:p14="http://schemas.microsoft.com/office/powerpoint/2010/main" val="15676096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438028-BE70-8548-B293-A7E1FD00FA76}"/>
              </a:ext>
            </a:extLst>
          </p:cNvPr>
          <p:cNvSpPr>
            <a:spLocks noGrp="1"/>
          </p:cNvSpPr>
          <p:nvPr>
            <p:ph type="title"/>
          </p:nvPr>
        </p:nvSpPr>
        <p:spPr>
          <a:xfrm>
            <a:off x="839788" y="365125"/>
            <a:ext cx="10515600" cy="1325563"/>
          </a:xfrm>
        </p:spPr>
        <p:txBody>
          <a:bodyPr/>
          <a:lstStyle/>
          <a:p>
            <a:r>
              <a:rPr lang="en-US"/>
              <a:t>Click to edit Master title style</a:t>
            </a:r>
            <a:endParaRPr lang="en-VN"/>
          </a:p>
        </p:txBody>
      </p:sp>
      <p:sp>
        <p:nvSpPr>
          <p:cNvPr id="3" name="Text Placeholder 2">
            <a:extLst>
              <a:ext uri="{FF2B5EF4-FFF2-40B4-BE49-F238E27FC236}">
                <a16:creationId xmlns:a16="http://schemas.microsoft.com/office/drawing/2014/main" id="{FE5C5414-4C0A-6D4C-B5FC-C125186EC68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8AD52AF-DBB3-2145-AC4E-6C7A617F03C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VN"/>
          </a:p>
        </p:txBody>
      </p:sp>
      <p:sp>
        <p:nvSpPr>
          <p:cNvPr id="5" name="Text Placeholder 4">
            <a:extLst>
              <a:ext uri="{FF2B5EF4-FFF2-40B4-BE49-F238E27FC236}">
                <a16:creationId xmlns:a16="http://schemas.microsoft.com/office/drawing/2014/main" id="{1BF17B43-0F67-044E-B48F-44E60E131C3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50B38C2-473F-F249-B0BB-D46D90AD9FE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VN"/>
          </a:p>
        </p:txBody>
      </p:sp>
      <p:sp>
        <p:nvSpPr>
          <p:cNvPr id="7" name="Date Placeholder 6">
            <a:extLst>
              <a:ext uri="{FF2B5EF4-FFF2-40B4-BE49-F238E27FC236}">
                <a16:creationId xmlns:a16="http://schemas.microsoft.com/office/drawing/2014/main" id="{1774074F-5F6D-EC49-807E-0027A9DC3874}"/>
              </a:ext>
            </a:extLst>
          </p:cNvPr>
          <p:cNvSpPr>
            <a:spLocks noGrp="1"/>
          </p:cNvSpPr>
          <p:nvPr>
            <p:ph type="dt" sz="half" idx="10"/>
          </p:nvPr>
        </p:nvSpPr>
        <p:spPr/>
        <p:txBody>
          <a:bodyPr/>
          <a:lstStyle/>
          <a:p>
            <a:fld id="{D609A67C-65C8-FC46-936D-4CAC3D0D51BD}" type="datetimeFigureOut">
              <a:rPr lang="en-VN" smtClean="0"/>
              <a:t>8/31/21</a:t>
            </a:fld>
            <a:endParaRPr lang="en-VN"/>
          </a:p>
        </p:txBody>
      </p:sp>
      <p:sp>
        <p:nvSpPr>
          <p:cNvPr id="8" name="Footer Placeholder 7">
            <a:extLst>
              <a:ext uri="{FF2B5EF4-FFF2-40B4-BE49-F238E27FC236}">
                <a16:creationId xmlns:a16="http://schemas.microsoft.com/office/drawing/2014/main" id="{FB2A512C-A453-7E4E-8230-8092B5E0EC7B}"/>
              </a:ext>
            </a:extLst>
          </p:cNvPr>
          <p:cNvSpPr>
            <a:spLocks noGrp="1"/>
          </p:cNvSpPr>
          <p:nvPr>
            <p:ph type="ftr" sz="quarter" idx="11"/>
          </p:nvPr>
        </p:nvSpPr>
        <p:spPr/>
        <p:txBody>
          <a:bodyPr/>
          <a:lstStyle/>
          <a:p>
            <a:endParaRPr lang="en-VN"/>
          </a:p>
        </p:txBody>
      </p:sp>
      <p:sp>
        <p:nvSpPr>
          <p:cNvPr id="9" name="Slide Number Placeholder 8">
            <a:extLst>
              <a:ext uri="{FF2B5EF4-FFF2-40B4-BE49-F238E27FC236}">
                <a16:creationId xmlns:a16="http://schemas.microsoft.com/office/drawing/2014/main" id="{F800B1F0-FF34-8F4D-9AD0-6944B8DA9319}"/>
              </a:ext>
            </a:extLst>
          </p:cNvPr>
          <p:cNvSpPr>
            <a:spLocks noGrp="1"/>
          </p:cNvSpPr>
          <p:nvPr>
            <p:ph type="sldNum" sz="quarter" idx="12"/>
          </p:nvPr>
        </p:nvSpPr>
        <p:spPr/>
        <p:txBody>
          <a:bodyPr/>
          <a:lstStyle/>
          <a:p>
            <a:fld id="{298977EB-93AE-0248-8ABD-D771A164D35B}" type="slidenum">
              <a:rPr lang="en-VN" smtClean="0"/>
              <a:t>‹#›</a:t>
            </a:fld>
            <a:endParaRPr lang="en-VN"/>
          </a:p>
        </p:txBody>
      </p:sp>
    </p:spTree>
    <p:extLst>
      <p:ext uri="{BB962C8B-B14F-4D97-AF65-F5344CB8AC3E}">
        <p14:creationId xmlns:p14="http://schemas.microsoft.com/office/powerpoint/2010/main" val="22910502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3D522E-9DF0-6040-96F7-1641418E657C}"/>
              </a:ext>
            </a:extLst>
          </p:cNvPr>
          <p:cNvSpPr>
            <a:spLocks noGrp="1"/>
          </p:cNvSpPr>
          <p:nvPr>
            <p:ph type="title"/>
          </p:nvPr>
        </p:nvSpPr>
        <p:spPr/>
        <p:txBody>
          <a:bodyPr/>
          <a:lstStyle/>
          <a:p>
            <a:r>
              <a:rPr lang="en-US"/>
              <a:t>Click to edit Master title style</a:t>
            </a:r>
            <a:endParaRPr lang="en-VN"/>
          </a:p>
        </p:txBody>
      </p:sp>
      <p:sp>
        <p:nvSpPr>
          <p:cNvPr id="3" name="Date Placeholder 2">
            <a:extLst>
              <a:ext uri="{FF2B5EF4-FFF2-40B4-BE49-F238E27FC236}">
                <a16:creationId xmlns:a16="http://schemas.microsoft.com/office/drawing/2014/main" id="{0086DA26-D49A-804E-A92E-F0BB4A990119}"/>
              </a:ext>
            </a:extLst>
          </p:cNvPr>
          <p:cNvSpPr>
            <a:spLocks noGrp="1"/>
          </p:cNvSpPr>
          <p:nvPr>
            <p:ph type="dt" sz="half" idx="10"/>
          </p:nvPr>
        </p:nvSpPr>
        <p:spPr/>
        <p:txBody>
          <a:bodyPr/>
          <a:lstStyle/>
          <a:p>
            <a:fld id="{D609A67C-65C8-FC46-936D-4CAC3D0D51BD}" type="datetimeFigureOut">
              <a:rPr lang="en-VN" smtClean="0"/>
              <a:t>8/31/21</a:t>
            </a:fld>
            <a:endParaRPr lang="en-VN"/>
          </a:p>
        </p:txBody>
      </p:sp>
      <p:sp>
        <p:nvSpPr>
          <p:cNvPr id="4" name="Footer Placeholder 3">
            <a:extLst>
              <a:ext uri="{FF2B5EF4-FFF2-40B4-BE49-F238E27FC236}">
                <a16:creationId xmlns:a16="http://schemas.microsoft.com/office/drawing/2014/main" id="{7447D875-0325-474C-8652-DEF65FC61EA4}"/>
              </a:ext>
            </a:extLst>
          </p:cNvPr>
          <p:cNvSpPr>
            <a:spLocks noGrp="1"/>
          </p:cNvSpPr>
          <p:nvPr>
            <p:ph type="ftr" sz="quarter" idx="11"/>
          </p:nvPr>
        </p:nvSpPr>
        <p:spPr/>
        <p:txBody>
          <a:bodyPr/>
          <a:lstStyle/>
          <a:p>
            <a:endParaRPr lang="en-VN"/>
          </a:p>
        </p:txBody>
      </p:sp>
      <p:sp>
        <p:nvSpPr>
          <p:cNvPr id="5" name="Slide Number Placeholder 4">
            <a:extLst>
              <a:ext uri="{FF2B5EF4-FFF2-40B4-BE49-F238E27FC236}">
                <a16:creationId xmlns:a16="http://schemas.microsoft.com/office/drawing/2014/main" id="{749EF905-64D1-7048-8482-114D43F26F07}"/>
              </a:ext>
            </a:extLst>
          </p:cNvPr>
          <p:cNvSpPr>
            <a:spLocks noGrp="1"/>
          </p:cNvSpPr>
          <p:nvPr>
            <p:ph type="sldNum" sz="quarter" idx="12"/>
          </p:nvPr>
        </p:nvSpPr>
        <p:spPr/>
        <p:txBody>
          <a:bodyPr/>
          <a:lstStyle/>
          <a:p>
            <a:fld id="{298977EB-93AE-0248-8ABD-D771A164D35B}" type="slidenum">
              <a:rPr lang="en-VN" smtClean="0"/>
              <a:t>‹#›</a:t>
            </a:fld>
            <a:endParaRPr lang="en-VN"/>
          </a:p>
        </p:txBody>
      </p:sp>
    </p:spTree>
    <p:extLst>
      <p:ext uri="{BB962C8B-B14F-4D97-AF65-F5344CB8AC3E}">
        <p14:creationId xmlns:p14="http://schemas.microsoft.com/office/powerpoint/2010/main" val="26693977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AB68AA2-A638-794F-B3B4-48F9FECBFA8F}"/>
              </a:ext>
            </a:extLst>
          </p:cNvPr>
          <p:cNvSpPr>
            <a:spLocks noGrp="1"/>
          </p:cNvSpPr>
          <p:nvPr>
            <p:ph type="dt" sz="half" idx="10"/>
          </p:nvPr>
        </p:nvSpPr>
        <p:spPr/>
        <p:txBody>
          <a:bodyPr/>
          <a:lstStyle/>
          <a:p>
            <a:fld id="{D609A67C-65C8-FC46-936D-4CAC3D0D51BD}" type="datetimeFigureOut">
              <a:rPr lang="en-VN" smtClean="0"/>
              <a:t>8/31/21</a:t>
            </a:fld>
            <a:endParaRPr lang="en-VN"/>
          </a:p>
        </p:txBody>
      </p:sp>
      <p:sp>
        <p:nvSpPr>
          <p:cNvPr id="3" name="Footer Placeholder 2">
            <a:extLst>
              <a:ext uri="{FF2B5EF4-FFF2-40B4-BE49-F238E27FC236}">
                <a16:creationId xmlns:a16="http://schemas.microsoft.com/office/drawing/2014/main" id="{AA5D3D18-60AA-3E4D-91CC-CFAE0D9269A8}"/>
              </a:ext>
            </a:extLst>
          </p:cNvPr>
          <p:cNvSpPr>
            <a:spLocks noGrp="1"/>
          </p:cNvSpPr>
          <p:nvPr>
            <p:ph type="ftr" sz="quarter" idx="11"/>
          </p:nvPr>
        </p:nvSpPr>
        <p:spPr/>
        <p:txBody>
          <a:bodyPr/>
          <a:lstStyle/>
          <a:p>
            <a:endParaRPr lang="en-VN"/>
          </a:p>
        </p:txBody>
      </p:sp>
      <p:sp>
        <p:nvSpPr>
          <p:cNvPr id="4" name="Slide Number Placeholder 3">
            <a:extLst>
              <a:ext uri="{FF2B5EF4-FFF2-40B4-BE49-F238E27FC236}">
                <a16:creationId xmlns:a16="http://schemas.microsoft.com/office/drawing/2014/main" id="{0B3E9343-495F-B64F-9663-4CF374EEDDF5}"/>
              </a:ext>
            </a:extLst>
          </p:cNvPr>
          <p:cNvSpPr>
            <a:spLocks noGrp="1"/>
          </p:cNvSpPr>
          <p:nvPr>
            <p:ph type="sldNum" sz="quarter" idx="12"/>
          </p:nvPr>
        </p:nvSpPr>
        <p:spPr/>
        <p:txBody>
          <a:bodyPr/>
          <a:lstStyle/>
          <a:p>
            <a:fld id="{298977EB-93AE-0248-8ABD-D771A164D35B}" type="slidenum">
              <a:rPr lang="en-VN" smtClean="0"/>
              <a:t>‹#›</a:t>
            </a:fld>
            <a:endParaRPr lang="en-VN"/>
          </a:p>
        </p:txBody>
      </p:sp>
    </p:spTree>
    <p:extLst>
      <p:ext uri="{BB962C8B-B14F-4D97-AF65-F5344CB8AC3E}">
        <p14:creationId xmlns:p14="http://schemas.microsoft.com/office/powerpoint/2010/main" val="17576074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C90A1F-290A-3F4D-A6CE-F4C4BE224F7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VN"/>
          </a:p>
        </p:txBody>
      </p:sp>
      <p:sp>
        <p:nvSpPr>
          <p:cNvPr id="3" name="Content Placeholder 2">
            <a:extLst>
              <a:ext uri="{FF2B5EF4-FFF2-40B4-BE49-F238E27FC236}">
                <a16:creationId xmlns:a16="http://schemas.microsoft.com/office/drawing/2014/main" id="{B0383E68-F47D-8C4D-A5EB-6C0750C2219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VN"/>
          </a:p>
        </p:txBody>
      </p:sp>
      <p:sp>
        <p:nvSpPr>
          <p:cNvPr id="4" name="Text Placeholder 3">
            <a:extLst>
              <a:ext uri="{FF2B5EF4-FFF2-40B4-BE49-F238E27FC236}">
                <a16:creationId xmlns:a16="http://schemas.microsoft.com/office/drawing/2014/main" id="{FEED0ED3-3CE7-BA47-9BD9-BD1BA2B0210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5119264-6AE7-3447-A513-8C184D1C1838}"/>
              </a:ext>
            </a:extLst>
          </p:cNvPr>
          <p:cNvSpPr>
            <a:spLocks noGrp="1"/>
          </p:cNvSpPr>
          <p:nvPr>
            <p:ph type="dt" sz="half" idx="10"/>
          </p:nvPr>
        </p:nvSpPr>
        <p:spPr/>
        <p:txBody>
          <a:bodyPr/>
          <a:lstStyle/>
          <a:p>
            <a:fld id="{D609A67C-65C8-FC46-936D-4CAC3D0D51BD}" type="datetimeFigureOut">
              <a:rPr lang="en-VN" smtClean="0"/>
              <a:t>8/31/21</a:t>
            </a:fld>
            <a:endParaRPr lang="en-VN"/>
          </a:p>
        </p:txBody>
      </p:sp>
      <p:sp>
        <p:nvSpPr>
          <p:cNvPr id="6" name="Footer Placeholder 5">
            <a:extLst>
              <a:ext uri="{FF2B5EF4-FFF2-40B4-BE49-F238E27FC236}">
                <a16:creationId xmlns:a16="http://schemas.microsoft.com/office/drawing/2014/main" id="{33DF92C2-9FFC-9946-82A3-982CFFF1FA4F}"/>
              </a:ext>
            </a:extLst>
          </p:cNvPr>
          <p:cNvSpPr>
            <a:spLocks noGrp="1"/>
          </p:cNvSpPr>
          <p:nvPr>
            <p:ph type="ftr" sz="quarter" idx="11"/>
          </p:nvPr>
        </p:nvSpPr>
        <p:spPr/>
        <p:txBody>
          <a:bodyPr/>
          <a:lstStyle/>
          <a:p>
            <a:endParaRPr lang="en-VN"/>
          </a:p>
        </p:txBody>
      </p:sp>
      <p:sp>
        <p:nvSpPr>
          <p:cNvPr id="7" name="Slide Number Placeholder 6">
            <a:extLst>
              <a:ext uri="{FF2B5EF4-FFF2-40B4-BE49-F238E27FC236}">
                <a16:creationId xmlns:a16="http://schemas.microsoft.com/office/drawing/2014/main" id="{C0E48D45-3667-4A4B-94F7-3CE3B5FD555C}"/>
              </a:ext>
            </a:extLst>
          </p:cNvPr>
          <p:cNvSpPr>
            <a:spLocks noGrp="1"/>
          </p:cNvSpPr>
          <p:nvPr>
            <p:ph type="sldNum" sz="quarter" idx="12"/>
          </p:nvPr>
        </p:nvSpPr>
        <p:spPr/>
        <p:txBody>
          <a:bodyPr/>
          <a:lstStyle/>
          <a:p>
            <a:fld id="{298977EB-93AE-0248-8ABD-D771A164D35B}" type="slidenum">
              <a:rPr lang="en-VN" smtClean="0"/>
              <a:t>‹#›</a:t>
            </a:fld>
            <a:endParaRPr lang="en-VN"/>
          </a:p>
        </p:txBody>
      </p:sp>
    </p:spTree>
    <p:extLst>
      <p:ext uri="{BB962C8B-B14F-4D97-AF65-F5344CB8AC3E}">
        <p14:creationId xmlns:p14="http://schemas.microsoft.com/office/powerpoint/2010/main" val="33013756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F4BEC4-400B-C84D-8517-40DCC210818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VN"/>
          </a:p>
        </p:txBody>
      </p:sp>
      <p:sp>
        <p:nvSpPr>
          <p:cNvPr id="3" name="Picture Placeholder 2">
            <a:extLst>
              <a:ext uri="{FF2B5EF4-FFF2-40B4-BE49-F238E27FC236}">
                <a16:creationId xmlns:a16="http://schemas.microsoft.com/office/drawing/2014/main" id="{497718BF-9A12-A440-AAC9-41274E9C1ED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VN"/>
          </a:p>
        </p:txBody>
      </p:sp>
      <p:sp>
        <p:nvSpPr>
          <p:cNvPr id="4" name="Text Placeholder 3">
            <a:extLst>
              <a:ext uri="{FF2B5EF4-FFF2-40B4-BE49-F238E27FC236}">
                <a16:creationId xmlns:a16="http://schemas.microsoft.com/office/drawing/2014/main" id="{4AD61F68-3565-FF45-85C9-76B8591F08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3663B7B-711A-2049-AD82-DA43A9AAAC02}"/>
              </a:ext>
            </a:extLst>
          </p:cNvPr>
          <p:cNvSpPr>
            <a:spLocks noGrp="1"/>
          </p:cNvSpPr>
          <p:nvPr>
            <p:ph type="dt" sz="half" idx="10"/>
          </p:nvPr>
        </p:nvSpPr>
        <p:spPr/>
        <p:txBody>
          <a:bodyPr/>
          <a:lstStyle/>
          <a:p>
            <a:fld id="{D609A67C-65C8-FC46-936D-4CAC3D0D51BD}" type="datetimeFigureOut">
              <a:rPr lang="en-VN" smtClean="0"/>
              <a:t>8/31/21</a:t>
            </a:fld>
            <a:endParaRPr lang="en-VN"/>
          </a:p>
        </p:txBody>
      </p:sp>
      <p:sp>
        <p:nvSpPr>
          <p:cNvPr id="6" name="Footer Placeholder 5">
            <a:extLst>
              <a:ext uri="{FF2B5EF4-FFF2-40B4-BE49-F238E27FC236}">
                <a16:creationId xmlns:a16="http://schemas.microsoft.com/office/drawing/2014/main" id="{003BA843-0545-5A44-BC2D-B82856BB6311}"/>
              </a:ext>
            </a:extLst>
          </p:cNvPr>
          <p:cNvSpPr>
            <a:spLocks noGrp="1"/>
          </p:cNvSpPr>
          <p:nvPr>
            <p:ph type="ftr" sz="quarter" idx="11"/>
          </p:nvPr>
        </p:nvSpPr>
        <p:spPr/>
        <p:txBody>
          <a:bodyPr/>
          <a:lstStyle/>
          <a:p>
            <a:endParaRPr lang="en-VN"/>
          </a:p>
        </p:txBody>
      </p:sp>
      <p:sp>
        <p:nvSpPr>
          <p:cNvPr id="7" name="Slide Number Placeholder 6">
            <a:extLst>
              <a:ext uri="{FF2B5EF4-FFF2-40B4-BE49-F238E27FC236}">
                <a16:creationId xmlns:a16="http://schemas.microsoft.com/office/drawing/2014/main" id="{A6AB2DA7-B4F6-AB49-9175-F1C2360B1162}"/>
              </a:ext>
            </a:extLst>
          </p:cNvPr>
          <p:cNvSpPr>
            <a:spLocks noGrp="1"/>
          </p:cNvSpPr>
          <p:nvPr>
            <p:ph type="sldNum" sz="quarter" idx="12"/>
          </p:nvPr>
        </p:nvSpPr>
        <p:spPr/>
        <p:txBody>
          <a:bodyPr/>
          <a:lstStyle/>
          <a:p>
            <a:fld id="{298977EB-93AE-0248-8ABD-D771A164D35B}" type="slidenum">
              <a:rPr lang="en-VN" smtClean="0"/>
              <a:t>‹#›</a:t>
            </a:fld>
            <a:endParaRPr lang="en-VN"/>
          </a:p>
        </p:txBody>
      </p:sp>
    </p:spTree>
    <p:extLst>
      <p:ext uri="{BB962C8B-B14F-4D97-AF65-F5344CB8AC3E}">
        <p14:creationId xmlns:p14="http://schemas.microsoft.com/office/powerpoint/2010/main" val="2099698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3823B33-56F8-994E-94DC-B71F89EB6B2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VN"/>
          </a:p>
        </p:txBody>
      </p:sp>
      <p:sp>
        <p:nvSpPr>
          <p:cNvPr id="3" name="Text Placeholder 2">
            <a:extLst>
              <a:ext uri="{FF2B5EF4-FFF2-40B4-BE49-F238E27FC236}">
                <a16:creationId xmlns:a16="http://schemas.microsoft.com/office/drawing/2014/main" id="{F0B2661C-1F06-B34C-BEB0-92144528F6D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VN"/>
          </a:p>
        </p:txBody>
      </p:sp>
      <p:sp>
        <p:nvSpPr>
          <p:cNvPr id="4" name="Date Placeholder 3">
            <a:extLst>
              <a:ext uri="{FF2B5EF4-FFF2-40B4-BE49-F238E27FC236}">
                <a16:creationId xmlns:a16="http://schemas.microsoft.com/office/drawing/2014/main" id="{A5F40790-399B-EE4E-94EA-8DF27924D1D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609A67C-65C8-FC46-936D-4CAC3D0D51BD}" type="datetimeFigureOut">
              <a:rPr lang="en-VN" smtClean="0"/>
              <a:t>8/31/21</a:t>
            </a:fld>
            <a:endParaRPr lang="en-VN"/>
          </a:p>
        </p:txBody>
      </p:sp>
      <p:sp>
        <p:nvSpPr>
          <p:cNvPr id="5" name="Footer Placeholder 4">
            <a:extLst>
              <a:ext uri="{FF2B5EF4-FFF2-40B4-BE49-F238E27FC236}">
                <a16:creationId xmlns:a16="http://schemas.microsoft.com/office/drawing/2014/main" id="{F9B6FB4C-6380-B644-BE33-24D30109037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VN"/>
          </a:p>
        </p:txBody>
      </p:sp>
      <p:sp>
        <p:nvSpPr>
          <p:cNvPr id="6" name="Slide Number Placeholder 5">
            <a:extLst>
              <a:ext uri="{FF2B5EF4-FFF2-40B4-BE49-F238E27FC236}">
                <a16:creationId xmlns:a16="http://schemas.microsoft.com/office/drawing/2014/main" id="{ED7B7231-213E-E841-B2AD-0F464620846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98977EB-93AE-0248-8ABD-D771A164D35B}" type="slidenum">
              <a:rPr lang="en-VN" smtClean="0"/>
              <a:t>‹#›</a:t>
            </a:fld>
            <a:endParaRPr lang="en-VN"/>
          </a:p>
        </p:txBody>
      </p:sp>
    </p:spTree>
    <p:extLst>
      <p:ext uri="{BB962C8B-B14F-4D97-AF65-F5344CB8AC3E}">
        <p14:creationId xmlns:p14="http://schemas.microsoft.com/office/powerpoint/2010/main" val="5571290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 Id="rId5" Type="http://schemas.openxmlformats.org/officeDocument/2006/relationships/image" Target="../media/image9.png"/><Relationship Id="rId4" Type="http://schemas.openxmlformats.org/officeDocument/2006/relationships/image" Target="../media/image8.png"/></Relationships>
</file>

<file path=ppt/slides/_rels/slide1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slideLayout" Target="../slideLayouts/slideLayout7.xml"/><Relationship Id="rId1" Type="http://schemas.openxmlformats.org/officeDocument/2006/relationships/vmlDrawing" Target="../drawings/vmlDrawing3.vml"/><Relationship Id="rId6" Type="http://schemas.openxmlformats.org/officeDocument/2006/relationships/image" Target="../media/image10.emf"/><Relationship Id="rId5" Type="http://schemas.openxmlformats.org/officeDocument/2006/relationships/oleObject" Target="../embeddings/oleObject3.bin"/><Relationship Id="rId4" Type="http://schemas.openxmlformats.org/officeDocument/2006/relationships/image" Target="../media/image12.png"/></Relationships>
</file>

<file path=ppt/slides/_rels/slide14.xml.rels><?xml version="1.0" encoding="UTF-8" standalone="yes"?>
<Relationships xmlns="http://schemas.openxmlformats.org/package/2006/relationships"><Relationship Id="rId8" Type="http://schemas.openxmlformats.org/officeDocument/2006/relationships/image" Target="../media/image2.emf"/><Relationship Id="rId3" Type="http://schemas.openxmlformats.org/officeDocument/2006/relationships/oleObject" Target="../embeddings/oleObject3.bin"/><Relationship Id="rId7" Type="http://schemas.openxmlformats.org/officeDocument/2006/relationships/oleObject" Target="../embeddings/oleObject5.bin"/><Relationship Id="rId2" Type="http://schemas.openxmlformats.org/officeDocument/2006/relationships/slideLayout" Target="../slideLayouts/slideLayout12.xml"/><Relationship Id="rId1" Type="http://schemas.openxmlformats.org/officeDocument/2006/relationships/vmlDrawing" Target="../drawings/vmlDrawing4.vml"/><Relationship Id="rId6" Type="http://schemas.openxmlformats.org/officeDocument/2006/relationships/image" Target="../media/image13.emf"/><Relationship Id="rId5" Type="http://schemas.openxmlformats.org/officeDocument/2006/relationships/oleObject" Target="../embeddings/oleObject4.bin"/><Relationship Id="rId4" Type="http://schemas.openxmlformats.org/officeDocument/2006/relationships/image" Target="../media/image10.emf"/></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12.xml"/><Relationship Id="rId1" Type="http://schemas.openxmlformats.org/officeDocument/2006/relationships/vmlDrawing" Target="../drawings/vmlDrawing5.vml"/><Relationship Id="rId4" Type="http://schemas.openxmlformats.org/officeDocument/2006/relationships/image" Target="../media/image14.emf"/></Relationships>
</file>

<file path=ppt/slides/_rels/slide16.xml.rels><?xml version="1.0" encoding="UTF-8" standalone="yes"?>
<Relationships xmlns="http://schemas.openxmlformats.org/package/2006/relationships"><Relationship Id="rId8" Type="http://schemas.openxmlformats.org/officeDocument/2006/relationships/oleObject" Target="../embeddings/oleObject11.bin"/><Relationship Id="rId3" Type="http://schemas.openxmlformats.org/officeDocument/2006/relationships/oleObject" Target="../embeddings/oleObject7.bin"/><Relationship Id="rId7" Type="http://schemas.openxmlformats.org/officeDocument/2006/relationships/oleObject" Target="../embeddings/oleObject10.bin"/><Relationship Id="rId2" Type="http://schemas.openxmlformats.org/officeDocument/2006/relationships/slideLayout" Target="../slideLayouts/slideLayout4.xml"/><Relationship Id="rId1" Type="http://schemas.openxmlformats.org/officeDocument/2006/relationships/vmlDrawing" Target="../drawings/vmlDrawing6.vml"/><Relationship Id="rId6" Type="http://schemas.openxmlformats.org/officeDocument/2006/relationships/oleObject" Target="../embeddings/oleObject9.bin"/><Relationship Id="rId5" Type="http://schemas.openxmlformats.org/officeDocument/2006/relationships/oleObject" Target="../embeddings/oleObject8.bin"/><Relationship Id="rId10" Type="http://schemas.openxmlformats.org/officeDocument/2006/relationships/oleObject" Target="../embeddings/oleObject13.bin"/><Relationship Id="rId4" Type="http://schemas.openxmlformats.org/officeDocument/2006/relationships/image" Target="../media/image15.emf"/><Relationship Id="rId9" Type="http://schemas.openxmlformats.org/officeDocument/2006/relationships/oleObject" Target="../embeddings/oleObject12.bin"/></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17.emf"/><Relationship Id="rId5" Type="http://schemas.openxmlformats.org/officeDocument/2006/relationships/oleObject" Target="../embeddings/oleObject15.bin"/><Relationship Id="rId4" Type="http://schemas.openxmlformats.org/officeDocument/2006/relationships/image" Target="../media/image16.emf"/></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image" Target="../media/image16.emf"/></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slideLayout" Target="../slideLayouts/slideLayout2.xml"/><Relationship Id="rId1" Type="http://schemas.openxmlformats.org/officeDocument/2006/relationships/vmlDrawing" Target="../drawings/vmlDrawing9.vml"/><Relationship Id="rId5" Type="http://schemas.openxmlformats.org/officeDocument/2006/relationships/image" Target="../media/image18.png"/><Relationship Id="rId4" Type="http://schemas.openxmlformats.org/officeDocument/2006/relationships/image" Target="../media/image16.e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slideLayout" Target="../slideLayouts/slideLayout2.xml"/><Relationship Id="rId1" Type="http://schemas.openxmlformats.org/officeDocument/2006/relationships/vmlDrawing" Target="../drawings/vmlDrawing10.vml"/><Relationship Id="rId5" Type="http://schemas.openxmlformats.org/officeDocument/2006/relationships/image" Target="../media/image19.png"/><Relationship Id="rId4" Type="http://schemas.openxmlformats.org/officeDocument/2006/relationships/image" Target="../media/image16.emf"/></Relationships>
</file>

<file path=ppt/slides/_rels/slide22.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17.bin"/><Relationship Id="rId7" Type="http://schemas.openxmlformats.org/officeDocument/2006/relationships/image" Target="../media/image21.emf"/><Relationship Id="rId2" Type="http://schemas.openxmlformats.org/officeDocument/2006/relationships/slideLayout" Target="../slideLayouts/slideLayout12.xml"/><Relationship Id="rId1" Type="http://schemas.openxmlformats.org/officeDocument/2006/relationships/vmlDrawing" Target="../drawings/vmlDrawing11.vml"/><Relationship Id="rId6" Type="http://schemas.openxmlformats.org/officeDocument/2006/relationships/oleObject" Target="../embeddings/oleObject18.bin"/><Relationship Id="rId5" Type="http://schemas.openxmlformats.org/officeDocument/2006/relationships/image" Target="../media/image1.gif"/><Relationship Id="rId4" Type="http://schemas.openxmlformats.org/officeDocument/2006/relationships/image" Target="../media/image16.emf"/></Relationships>
</file>

<file path=ppt/slides/_rels/slide25.xml.rels><?xml version="1.0" encoding="UTF-8" standalone="yes"?>
<Relationships xmlns="http://schemas.openxmlformats.org/package/2006/relationships"><Relationship Id="rId3" Type="http://schemas.openxmlformats.org/officeDocument/2006/relationships/image" Target="../media/image23.emf"/><Relationship Id="rId2" Type="http://schemas.openxmlformats.org/officeDocument/2006/relationships/image" Target="../media/image22.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4.xml"/><Relationship Id="rId1" Type="http://schemas.openxmlformats.org/officeDocument/2006/relationships/vmlDrawing" Target="../drawings/vmlDrawing1.vml"/><Relationship Id="rId4" Type="http://schemas.openxmlformats.org/officeDocument/2006/relationships/image" Target="../media/image2.emf"/></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4.xml"/><Relationship Id="rId1" Type="http://schemas.openxmlformats.org/officeDocument/2006/relationships/vmlDrawing" Target="../drawings/vmlDrawing2.vml"/><Relationship Id="rId5" Type="http://schemas.openxmlformats.org/officeDocument/2006/relationships/oleObject" Target="../embeddings/oleObject2.bin"/><Relationship Id="rId4" Type="http://schemas.openxmlformats.org/officeDocument/2006/relationships/image" Target="../media/image2.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WordArt 4">
            <a:extLst>
              <a:ext uri="{FF2B5EF4-FFF2-40B4-BE49-F238E27FC236}">
                <a16:creationId xmlns:a16="http://schemas.microsoft.com/office/drawing/2014/main" id="{016F5BEB-4106-B14E-858E-F5557933D315}"/>
              </a:ext>
            </a:extLst>
          </p:cNvPr>
          <p:cNvSpPr>
            <a:spLocks noChangeArrowheads="1" noChangeShapeType="1" noTextEdit="1"/>
          </p:cNvSpPr>
          <p:nvPr/>
        </p:nvSpPr>
        <p:spPr bwMode="auto">
          <a:xfrm>
            <a:off x="4343401" y="228601"/>
            <a:ext cx="3762375" cy="523875"/>
          </a:xfrm>
          <a:prstGeom prst="rect">
            <a:avLst/>
          </a:prstGeom>
        </p:spPr>
        <p:txBody>
          <a:bodyPr wrap="none" fromWordArt="1">
            <a:prstTxWarp prst="textPlain">
              <a:avLst>
                <a:gd name="adj" fmla="val 50000"/>
              </a:avLst>
            </a:prstTxWarp>
          </a:bodyPr>
          <a:lstStyle/>
          <a:p>
            <a:pPr algn="ctr"/>
            <a:r>
              <a:rPr lang="en-US" sz="3600" kern="10">
                <a:ln w="9525">
                  <a:solidFill>
                    <a:srgbClr val="FF0000"/>
                  </a:solidFill>
                  <a:round/>
                  <a:headEnd/>
                  <a:tailEnd/>
                </a:ln>
                <a:solidFill>
                  <a:srgbClr val="FF0000"/>
                </a:solidFill>
                <a:cs typeface="Arial" panose="020B0604020202020204" pitchFamily="34" charset="0"/>
              </a:rPr>
              <a:t>KIỂM TRA BÀI CŨ</a:t>
            </a:r>
            <a:endParaRPr lang="en-VN" sz="3600" kern="10">
              <a:ln w="9525">
                <a:solidFill>
                  <a:srgbClr val="FF0000"/>
                </a:solidFill>
                <a:round/>
                <a:headEnd/>
                <a:tailEnd/>
              </a:ln>
              <a:solidFill>
                <a:srgbClr val="FF0000"/>
              </a:solidFill>
              <a:cs typeface="Arial" panose="020B0604020202020204" pitchFamily="34" charset="0"/>
            </a:endParaRPr>
          </a:p>
        </p:txBody>
      </p:sp>
      <p:sp>
        <p:nvSpPr>
          <p:cNvPr id="15362" name="Text Box 5">
            <a:extLst>
              <a:ext uri="{FF2B5EF4-FFF2-40B4-BE49-F238E27FC236}">
                <a16:creationId xmlns:a16="http://schemas.microsoft.com/office/drawing/2014/main" id="{0408E009-3BF8-7B40-98C6-3A3CB3F014B3}"/>
              </a:ext>
            </a:extLst>
          </p:cNvPr>
          <p:cNvSpPr txBox="1">
            <a:spLocks noChangeArrowheads="1"/>
          </p:cNvSpPr>
          <p:nvPr/>
        </p:nvSpPr>
        <p:spPr bwMode="auto">
          <a:xfrm>
            <a:off x="1905000" y="914401"/>
            <a:ext cx="8534400" cy="3387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VN" sz="3600" dirty="0"/>
              <a:t>1) </a:t>
            </a:r>
            <a:r>
              <a:rPr lang="en-US" altLang="en-VN" sz="3600" dirty="0" err="1"/>
              <a:t>Khi</a:t>
            </a:r>
            <a:r>
              <a:rPr lang="en-US" altLang="en-VN" sz="3600" dirty="0"/>
              <a:t> </a:t>
            </a:r>
            <a:r>
              <a:rPr lang="en-US" altLang="en-VN" sz="3600" dirty="0" err="1"/>
              <a:t>đặt</a:t>
            </a:r>
            <a:r>
              <a:rPr lang="en-US" altLang="en-VN" sz="3600" dirty="0"/>
              <a:t> </a:t>
            </a:r>
            <a:r>
              <a:rPr lang="en-US" altLang="en-VN" sz="3600" dirty="0" err="1"/>
              <a:t>vào</a:t>
            </a:r>
            <a:r>
              <a:rPr lang="en-US" altLang="en-VN" sz="3600" dirty="0"/>
              <a:t> </a:t>
            </a:r>
            <a:r>
              <a:rPr lang="en-US" altLang="en-VN" sz="3600" dirty="0" err="1"/>
              <a:t>hai</a:t>
            </a:r>
            <a:r>
              <a:rPr lang="en-US" altLang="en-VN" sz="3600" dirty="0"/>
              <a:t> </a:t>
            </a:r>
            <a:r>
              <a:rPr lang="en-US" altLang="en-VN" sz="3600" dirty="0" err="1"/>
              <a:t>đầu</a:t>
            </a:r>
            <a:r>
              <a:rPr lang="en-US" altLang="en-VN" sz="3600" dirty="0"/>
              <a:t> </a:t>
            </a:r>
            <a:r>
              <a:rPr lang="en-US" altLang="en-VN" sz="3600" dirty="0" err="1"/>
              <a:t>dây</a:t>
            </a:r>
            <a:r>
              <a:rPr lang="en-US" altLang="en-VN" sz="3600" dirty="0"/>
              <a:t> </a:t>
            </a:r>
            <a:r>
              <a:rPr lang="en-US" altLang="en-VN" sz="3600" dirty="0" err="1"/>
              <a:t>dẫn</a:t>
            </a:r>
            <a:r>
              <a:rPr lang="en-US" altLang="en-VN" sz="3600" dirty="0"/>
              <a:t> </a:t>
            </a:r>
            <a:r>
              <a:rPr lang="en-US" altLang="en-VN" sz="3600" dirty="0" err="1"/>
              <a:t>một</a:t>
            </a:r>
            <a:r>
              <a:rPr lang="en-US" altLang="en-VN" sz="3600" dirty="0"/>
              <a:t> </a:t>
            </a:r>
            <a:r>
              <a:rPr lang="en-US" altLang="en-VN" sz="3600" dirty="0" err="1"/>
              <a:t>hiệu</a:t>
            </a:r>
            <a:r>
              <a:rPr lang="en-US" altLang="en-VN" sz="3600" dirty="0"/>
              <a:t> </a:t>
            </a:r>
            <a:r>
              <a:rPr lang="en-US" altLang="en-VN" sz="3600" dirty="0" err="1"/>
              <a:t>điện</a:t>
            </a:r>
            <a:r>
              <a:rPr lang="en-US" altLang="en-VN" sz="3600" dirty="0"/>
              <a:t> </a:t>
            </a:r>
            <a:r>
              <a:rPr lang="en-US" altLang="en-VN" sz="3600" dirty="0" err="1"/>
              <a:t>thế</a:t>
            </a:r>
            <a:r>
              <a:rPr lang="en-US" altLang="en-VN" sz="3600" dirty="0"/>
              <a:t> 12V </a:t>
            </a:r>
            <a:r>
              <a:rPr lang="en-US" altLang="en-VN" sz="3600" dirty="0" err="1"/>
              <a:t>thì</a:t>
            </a:r>
            <a:r>
              <a:rPr lang="en-US" altLang="en-VN" sz="3600" dirty="0"/>
              <a:t> </a:t>
            </a:r>
            <a:r>
              <a:rPr lang="en-US" altLang="en-VN" sz="3600" dirty="0" err="1"/>
              <a:t>cường</a:t>
            </a:r>
            <a:r>
              <a:rPr lang="en-US" altLang="en-VN" sz="3600" dirty="0"/>
              <a:t> </a:t>
            </a:r>
            <a:r>
              <a:rPr lang="en-US" altLang="en-VN" sz="3600" dirty="0" err="1"/>
              <a:t>độ</a:t>
            </a:r>
            <a:r>
              <a:rPr lang="en-US" altLang="en-VN" sz="3600" dirty="0"/>
              <a:t> </a:t>
            </a:r>
            <a:r>
              <a:rPr lang="en-US" altLang="en-VN" sz="3600" dirty="0" err="1"/>
              <a:t>dòng</a:t>
            </a:r>
            <a:r>
              <a:rPr lang="en-US" altLang="en-VN" sz="3600" dirty="0"/>
              <a:t> </a:t>
            </a:r>
            <a:r>
              <a:rPr lang="en-US" altLang="en-VN" sz="3600" dirty="0" err="1"/>
              <a:t>điện</a:t>
            </a:r>
            <a:r>
              <a:rPr lang="en-US" altLang="en-VN" sz="3600" dirty="0"/>
              <a:t> </a:t>
            </a:r>
            <a:r>
              <a:rPr lang="en-US" altLang="en-VN" sz="3600" dirty="0" err="1"/>
              <a:t>chạy</a:t>
            </a:r>
            <a:r>
              <a:rPr lang="en-US" altLang="en-VN" sz="3600" dirty="0"/>
              <a:t> qua </a:t>
            </a:r>
            <a:r>
              <a:rPr lang="en-US" altLang="en-VN" sz="3600" dirty="0" err="1"/>
              <a:t>dây</a:t>
            </a:r>
            <a:r>
              <a:rPr lang="en-US" altLang="en-VN" sz="3600" dirty="0"/>
              <a:t> </a:t>
            </a:r>
            <a:r>
              <a:rPr lang="en-US" altLang="en-VN" sz="3600" dirty="0" err="1"/>
              <a:t>dẫn</a:t>
            </a:r>
            <a:r>
              <a:rPr lang="en-US" altLang="en-VN" sz="3600" dirty="0"/>
              <a:t> </a:t>
            </a:r>
            <a:r>
              <a:rPr lang="en-US" altLang="en-VN" sz="3600" dirty="0" err="1"/>
              <a:t>sẽ</a:t>
            </a:r>
            <a:r>
              <a:rPr lang="en-US" altLang="en-VN" sz="3600" dirty="0"/>
              <a:t> </a:t>
            </a:r>
            <a:r>
              <a:rPr lang="en-US" altLang="en-VN" sz="3600" dirty="0" err="1"/>
              <a:t>là</a:t>
            </a:r>
            <a:r>
              <a:rPr lang="en-US" altLang="en-VN" sz="3600" dirty="0"/>
              <a:t> 0,5A. </a:t>
            </a:r>
            <a:r>
              <a:rPr lang="en-US" altLang="en-VN" sz="3600" dirty="0" err="1"/>
              <a:t>Nếu</a:t>
            </a:r>
            <a:r>
              <a:rPr lang="en-US" altLang="en-VN" sz="3600" dirty="0"/>
              <a:t> </a:t>
            </a:r>
            <a:r>
              <a:rPr lang="en-US" altLang="en-VN" sz="3600" dirty="0" err="1"/>
              <a:t>hịêu</a:t>
            </a:r>
            <a:r>
              <a:rPr lang="en-US" altLang="en-VN" sz="3600" dirty="0"/>
              <a:t> </a:t>
            </a:r>
            <a:r>
              <a:rPr lang="en-US" altLang="en-VN" sz="3600" dirty="0" err="1"/>
              <a:t>điện</a:t>
            </a:r>
            <a:r>
              <a:rPr lang="en-US" altLang="en-VN" sz="3600" dirty="0"/>
              <a:t> </a:t>
            </a:r>
            <a:r>
              <a:rPr lang="en-US" altLang="en-VN" sz="3600" dirty="0" err="1"/>
              <a:t>thế</a:t>
            </a:r>
            <a:r>
              <a:rPr lang="en-US" altLang="en-VN" sz="3600" dirty="0"/>
              <a:t> </a:t>
            </a:r>
            <a:r>
              <a:rPr lang="en-US" altLang="en-VN" sz="3600" dirty="0" err="1"/>
              <a:t>đặt</a:t>
            </a:r>
            <a:r>
              <a:rPr lang="en-US" altLang="en-VN" sz="3600" dirty="0"/>
              <a:t> </a:t>
            </a:r>
            <a:r>
              <a:rPr lang="en-US" altLang="en-VN" sz="3600" dirty="0" err="1"/>
              <a:t>vào</a:t>
            </a:r>
            <a:r>
              <a:rPr lang="en-US" altLang="en-VN" sz="3600" dirty="0"/>
              <a:t> </a:t>
            </a:r>
            <a:r>
              <a:rPr lang="en-US" altLang="en-VN" sz="3600" dirty="0" err="1"/>
              <a:t>hai</a:t>
            </a:r>
            <a:r>
              <a:rPr lang="en-US" altLang="en-VN" sz="3600" dirty="0"/>
              <a:t> </a:t>
            </a:r>
            <a:r>
              <a:rPr lang="en-US" altLang="en-VN" sz="3600" dirty="0" err="1"/>
              <a:t>đầu</a:t>
            </a:r>
            <a:r>
              <a:rPr lang="en-US" altLang="en-VN" sz="3600" dirty="0"/>
              <a:t> </a:t>
            </a:r>
            <a:r>
              <a:rPr lang="en-US" altLang="en-VN" sz="3600" dirty="0" err="1"/>
              <a:t>dây</a:t>
            </a:r>
            <a:r>
              <a:rPr lang="en-US" altLang="en-VN" sz="3600" dirty="0"/>
              <a:t> </a:t>
            </a:r>
            <a:r>
              <a:rPr lang="en-US" altLang="en-VN" sz="3600" dirty="0" err="1"/>
              <a:t>dẫn</a:t>
            </a:r>
            <a:r>
              <a:rPr lang="en-US" altLang="en-VN" sz="3600" dirty="0"/>
              <a:t> </a:t>
            </a:r>
            <a:r>
              <a:rPr lang="en-US" altLang="en-VN" sz="3600" dirty="0" err="1"/>
              <a:t>tăng</a:t>
            </a:r>
            <a:r>
              <a:rPr lang="en-US" altLang="en-VN" sz="3600" dirty="0"/>
              <a:t> </a:t>
            </a:r>
            <a:r>
              <a:rPr lang="en-US" altLang="en-VN" sz="3600" dirty="0" err="1"/>
              <a:t>lên</a:t>
            </a:r>
            <a:r>
              <a:rPr lang="en-US" altLang="en-VN" sz="3600" dirty="0"/>
              <a:t> </a:t>
            </a:r>
            <a:r>
              <a:rPr lang="en-US" altLang="en-VN" sz="3600" dirty="0" err="1"/>
              <a:t>đến</a:t>
            </a:r>
            <a:r>
              <a:rPr lang="en-US" altLang="en-VN" sz="3600" dirty="0"/>
              <a:t> 36V </a:t>
            </a:r>
            <a:r>
              <a:rPr lang="en-US" altLang="en-VN" sz="3600" dirty="0" err="1"/>
              <a:t>thì</a:t>
            </a:r>
            <a:r>
              <a:rPr lang="en-US" altLang="en-VN" sz="3600" dirty="0"/>
              <a:t> </a:t>
            </a:r>
            <a:r>
              <a:rPr lang="en-US" altLang="en-VN" sz="3600" dirty="0" err="1"/>
              <a:t>cường</a:t>
            </a:r>
            <a:r>
              <a:rPr lang="en-US" altLang="en-VN" sz="3600" dirty="0"/>
              <a:t> </a:t>
            </a:r>
            <a:r>
              <a:rPr lang="en-US" altLang="en-VN" sz="3600" dirty="0" err="1"/>
              <a:t>độ</a:t>
            </a:r>
            <a:r>
              <a:rPr lang="en-US" altLang="en-VN" sz="3600" dirty="0"/>
              <a:t> </a:t>
            </a:r>
            <a:r>
              <a:rPr lang="en-US" altLang="en-VN" sz="3600" dirty="0" err="1"/>
              <a:t>dòng</a:t>
            </a:r>
            <a:r>
              <a:rPr lang="en-US" altLang="en-VN" sz="3600" dirty="0"/>
              <a:t> </a:t>
            </a:r>
            <a:r>
              <a:rPr lang="en-US" altLang="en-VN" sz="3600" dirty="0" err="1"/>
              <a:t>địên</a:t>
            </a:r>
            <a:r>
              <a:rPr lang="en-US" altLang="en-VN" sz="3600" dirty="0"/>
              <a:t> qua </a:t>
            </a:r>
            <a:r>
              <a:rPr lang="en-US" altLang="en-VN" sz="3600" dirty="0" err="1"/>
              <a:t>dây</a:t>
            </a:r>
            <a:r>
              <a:rPr lang="en-US" altLang="en-VN" sz="3600" dirty="0"/>
              <a:t> </a:t>
            </a:r>
            <a:r>
              <a:rPr lang="en-US" altLang="en-VN" sz="3600" dirty="0" err="1"/>
              <a:t>dẫn</a:t>
            </a:r>
            <a:r>
              <a:rPr lang="en-US" altLang="en-VN" sz="3600" dirty="0"/>
              <a:t> </a:t>
            </a:r>
            <a:r>
              <a:rPr lang="en-US" altLang="en-VN" sz="3600" dirty="0" err="1"/>
              <a:t>sẽ</a:t>
            </a:r>
            <a:r>
              <a:rPr lang="en-US" altLang="en-VN" sz="3600" dirty="0"/>
              <a:t> </a:t>
            </a:r>
            <a:r>
              <a:rPr lang="en-US" altLang="en-VN" sz="3600" dirty="0" err="1"/>
              <a:t>là</a:t>
            </a:r>
            <a:endParaRPr lang="en-US" altLang="en-VN" sz="3600" dirty="0"/>
          </a:p>
        </p:txBody>
      </p:sp>
      <p:sp>
        <p:nvSpPr>
          <p:cNvPr id="2054" name="AutoShape 6">
            <a:extLst>
              <a:ext uri="{FF2B5EF4-FFF2-40B4-BE49-F238E27FC236}">
                <a16:creationId xmlns:a16="http://schemas.microsoft.com/office/drawing/2014/main" id="{4B4BF46A-65D5-F648-AEF6-5A208C3BFB81}"/>
              </a:ext>
            </a:extLst>
          </p:cNvPr>
          <p:cNvSpPr>
            <a:spLocks noChangeArrowheads="1"/>
          </p:cNvSpPr>
          <p:nvPr/>
        </p:nvSpPr>
        <p:spPr bwMode="auto">
          <a:xfrm>
            <a:off x="3124200" y="4267200"/>
            <a:ext cx="2514600" cy="990600"/>
          </a:xfrm>
          <a:prstGeom prst="flowChartAlternateProcess">
            <a:avLst/>
          </a:prstGeom>
          <a:gradFill rotWithShape="1">
            <a:gsLst>
              <a:gs pos="0">
                <a:srgbClr val="E5220D"/>
              </a:gs>
              <a:gs pos="50000">
                <a:schemeClr val="bg1"/>
              </a:gs>
              <a:gs pos="100000">
                <a:srgbClr val="E5220D"/>
              </a:gs>
            </a:gsLst>
            <a:lin ang="5400000" scaled="1"/>
          </a:gradFill>
          <a:ln w="9525">
            <a:solidFill>
              <a:srgbClr val="E5220D"/>
            </a:solidFill>
            <a:miter lim="800000"/>
            <a:headEnd/>
            <a:tailEnd/>
          </a:ln>
          <a:effectLst/>
        </p:spPr>
        <p:txBody>
          <a:bodyPr wrap="none" anchor="ctr"/>
          <a:lstStyle/>
          <a:p>
            <a:pPr algn="ctr" eaLnBrk="1" hangingPunct="1">
              <a:defRPr/>
            </a:pPr>
            <a:r>
              <a:rPr lang="en-US" altLang="en-VN" sz="4000"/>
              <a:t>1A</a:t>
            </a:r>
          </a:p>
        </p:txBody>
      </p:sp>
      <p:sp>
        <p:nvSpPr>
          <p:cNvPr id="2055" name="AutoShape 7">
            <a:extLst>
              <a:ext uri="{FF2B5EF4-FFF2-40B4-BE49-F238E27FC236}">
                <a16:creationId xmlns:a16="http://schemas.microsoft.com/office/drawing/2014/main" id="{074F6174-0902-DF40-90DD-D29A6166B052}"/>
              </a:ext>
            </a:extLst>
          </p:cNvPr>
          <p:cNvSpPr>
            <a:spLocks noChangeArrowheads="1"/>
          </p:cNvSpPr>
          <p:nvPr/>
        </p:nvSpPr>
        <p:spPr bwMode="auto">
          <a:xfrm>
            <a:off x="7010400" y="4191000"/>
            <a:ext cx="2514600" cy="990600"/>
          </a:xfrm>
          <a:prstGeom prst="flowChartAlternateProcess">
            <a:avLst/>
          </a:prstGeom>
          <a:gradFill rotWithShape="1">
            <a:gsLst>
              <a:gs pos="0">
                <a:srgbClr val="E5220D"/>
              </a:gs>
              <a:gs pos="50000">
                <a:schemeClr val="bg1"/>
              </a:gs>
              <a:gs pos="100000">
                <a:srgbClr val="E5220D"/>
              </a:gs>
            </a:gsLst>
            <a:lin ang="5400000" scaled="1"/>
          </a:gradFill>
          <a:ln w="9525">
            <a:solidFill>
              <a:srgbClr val="E5220D"/>
            </a:solidFill>
            <a:miter lim="800000"/>
            <a:headEnd/>
            <a:tailEnd/>
          </a:ln>
          <a:effectLst/>
        </p:spPr>
        <p:txBody>
          <a:bodyPr wrap="none" anchor="ctr"/>
          <a:lstStyle/>
          <a:p>
            <a:pPr algn="ctr" eaLnBrk="1" hangingPunct="1">
              <a:defRPr/>
            </a:pPr>
            <a:r>
              <a:rPr lang="en-US" altLang="en-VN" sz="4000"/>
              <a:t>1,2A</a:t>
            </a:r>
          </a:p>
        </p:txBody>
      </p:sp>
      <p:sp>
        <p:nvSpPr>
          <p:cNvPr id="2056" name="AutoShape 8">
            <a:extLst>
              <a:ext uri="{FF2B5EF4-FFF2-40B4-BE49-F238E27FC236}">
                <a16:creationId xmlns:a16="http://schemas.microsoft.com/office/drawing/2014/main" id="{B1262A14-2797-6F45-A7E1-3190277CEBD6}"/>
              </a:ext>
            </a:extLst>
          </p:cNvPr>
          <p:cNvSpPr>
            <a:spLocks noChangeArrowheads="1"/>
          </p:cNvSpPr>
          <p:nvPr/>
        </p:nvSpPr>
        <p:spPr bwMode="auto">
          <a:xfrm>
            <a:off x="3124200" y="5715000"/>
            <a:ext cx="2514600" cy="990600"/>
          </a:xfrm>
          <a:prstGeom prst="flowChartAlternateProcess">
            <a:avLst/>
          </a:prstGeom>
          <a:gradFill rotWithShape="1">
            <a:gsLst>
              <a:gs pos="0">
                <a:srgbClr val="E5220D"/>
              </a:gs>
              <a:gs pos="50000">
                <a:schemeClr val="bg1"/>
              </a:gs>
              <a:gs pos="100000">
                <a:srgbClr val="E5220D"/>
              </a:gs>
            </a:gsLst>
            <a:lin ang="5400000" scaled="1"/>
          </a:gradFill>
          <a:ln w="9525">
            <a:solidFill>
              <a:srgbClr val="E5220D"/>
            </a:solidFill>
            <a:miter lim="800000"/>
            <a:headEnd/>
            <a:tailEnd/>
          </a:ln>
          <a:effectLst/>
        </p:spPr>
        <p:txBody>
          <a:bodyPr wrap="none" anchor="ctr"/>
          <a:lstStyle/>
          <a:p>
            <a:pPr algn="ctr" eaLnBrk="1" hangingPunct="1">
              <a:defRPr/>
            </a:pPr>
            <a:r>
              <a:rPr lang="en-US" altLang="en-VN" sz="4000"/>
              <a:t>1,5A</a:t>
            </a:r>
          </a:p>
        </p:txBody>
      </p:sp>
      <p:sp>
        <p:nvSpPr>
          <p:cNvPr id="2057" name="AutoShape 9">
            <a:extLst>
              <a:ext uri="{FF2B5EF4-FFF2-40B4-BE49-F238E27FC236}">
                <a16:creationId xmlns:a16="http://schemas.microsoft.com/office/drawing/2014/main" id="{DB0FC17D-913F-0D4C-94B2-CDFCA8887846}"/>
              </a:ext>
            </a:extLst>
          </p:cNvPr>
          <p:cNvSpPr>
            <a:spLocks noChangeArrowheads="1"/>
          </p:cNvSpPr>
          <p:nvPr/>
        </p:nvSpPr>
        <p:spPr bwMode="auto">
          <a:xfrm>
            <a:off x="7010400" y="5715000"/>
            <a:ext cx="2514600" cy="990600"/>
          </a:xfrm>
          <a:prstGeom prst="flowChartAlternateProcess">
            <a:avLst/>
          </a:prstGeom>
          <a:gradFill rotWithShape="1">
            <a:gsLst>
              <a:gs pos="0">
                <a:srgbClr val="E5220D"/>
              </a:gs>
              <a:gs pos="50000">
                <a:schemeClr val="bg1"/>
              </a:gs>
              <a:gs pos="100000">
                <a:srgbClr val="E5220D"/>
              </a:gs>
            </a:gsLst>
            <a:lin ang="5400000" scaled="1"/>
          </a:gradFill>
          <a:ln w="9525">
            <a:solidFill>
              <a:srgbClr val="E5220D"/>
            </a:solidFill>
            <a:miter lim="800000"/>
            <a:headEnd/>
            <a:tailEnd/>
          </a:ln>
          <a:effectLst/>
        </p:spPr>
        <p:txBody>
          <a:bodyPr wrap="none" anchor="ctr"/>
          <a:lstStyle/>
          <a:p>
            <a:pPr algn="ctr" eaLnBrk="1" hangingPunct="1">
              <a:defRPr/>
            </a:pPr>
            <a:r>
              <a:rPr lang="en-US" altLang="en-VN" sz="4000"/>
              <a:t>2A</a:t>
            </a:r>
          </a:p>
        </p:txBody>
      </p:sp>
      <p:sp>
        <p:nvSpPr>
          <p:cNvPr id="2059" name="Oval 11">
            <a:extLst>
              <a:ext uri="{FF2B5EF4-FFF2-40B4-BE49-F238E27FC236}">
                <a16:creationId xmlns:a16="http://schemas.microsoft.com/office/drawing/2014/main" id="{D8C86FC0-ECE7-7640-A869-775F0560A7A7}"/>
              </a:ext>
            </a:extLst>
          </p:cNvPr>
          <p:cNvSpPr>
            <a:spLocks noChangeArrowheads="1"/>
          </p:cNvSpPr>
          <p:nvPr/>
        </p:nvSpPr>
        <p:spPr bwMode="auto">
          <a:xfrm>
            <a:off x="2286000" y="4419600"/>
            <a:ext cx="762000" cy="762000"/>
          </a:xfrm>
          <a:prstGeom prst="ellipse">
            <a:avLst/>
          </a:prstGeom>
          <a:gradFill rotWithShape="1">
            <a:gsLst>
              <a:gs pos="0">
                <a:schemeClr val="accent2"/>
              </a:gs>
              <a:gs pos="50000">
                <a:schemeClr val="bg1"/>
              </a:gs>
              <a:gs pos="100000">
                <a:schemeClr val="accent2"/>
              </a:gs>
            </a:gsLst>
            <a:lin ang="5400000" scaled="1"/>
          </a:gradFill>
          <a:ln w="9525">
            <a:solidFill>
              <a:srgbClr val="E5220D"/>
            </a:solidFill>
            <a:round/>
            <a:headEnd/>
            <a:tailEnd/>
          </a:ln>
          <a:effectLst/>
        </p:spPr>
        <p:txBody>
          <a:bodyPr wrap="none" anchor="ctr"/>
          <a:lstStyle/>
          <a:p>
            <a:pPr algn="ctr" eaLnBrk="1" hangingPunct="1">
              <a:defRPr/>
            </a:pPr>
            <a:r>
              <a:rPr lang="en-US" altLang="en-VN" sz="3600" b="1" dirty="0">
                <a:solidFill>
                  <a:srgbClr val="E5220D"/>
                </a:solidFill>
              </a:rPr>
              <a:t>S</a:t>
            </a:r>
          </a:p>
        </p:txBody>
      </p:sp>
      <p:sp>
        <p:nvSpPr>
          <p:cNvPr id="2060" name="Oval 12">
            <a:extLst>
              <a:ext uri="{FF2B5EF4-FFF2-40B4-BE49-F238E27FC236}">
                <a16:creationId xmlns:a16="http://schemas.microsoft.com/office/drawing/2014/main" id="{01FDE9D3-5809-024C-909F-712BFD251D84}"/>
              </a:ext>
            </a:extLst>
          </p:cNvPr>
          <p:cNvSpPr>
            <a:spLocks noChangeArrowheads="1"/>
          </p:cNvSpPr>
          <p:nvPr/>
        </p:nvSpPr>
        <p:spPr bwMode="auto">
          <a:xfrm>
            <a:off x="6096000" y="5867400"/>
            <a:ext cx="762000" cy="762000"/>
          </a:xfrm>
          <a:prstGeom prst="ellipse">
            <a:avLst/>
          </a:prstGeom>
          <a:gradFill rotWithShape="1">
            <a:gsLst>
              <a:gs pos="0">
                <a:schemeClr val="accent2"/>
              </a:gs>
              <a:gs pos="50000">
                <a:schemeClr val="bg1"/>
              </a:gs>
              <a:gs pos="100000">
                <a:schemeClr val="accent2"/>
              </a:gs>
            </a:gsLst>
            <a:lin ang="5400000" scaled="1"/>
          </a:gradFill>
          <a:ln w="9525">
            <a:solidFill>
              <a:srgbClr val="E5220D"/>
            </a:solidFill>
            <a:round/>
            <a:headEnd/>
            <a:tailEnd/>
          </a:ln>
          <a:effectLst/>
        </p:spPr>
        <p:txBody>
          <a:bodyPr wrap="none" anchor="ctr"/>
          <a:lstStyle/>
          <a:p>
            <a:pPr algn="ctr" eaLnBrk="1" hangingPunct="1">
              <a:defRPr/>
            </a:pPr>
            <a:r>
              <a:rPr lang="en-US" altLang="en-VN" sz="3600" b="1">
                <a:solidFill>
                  <a:srgbClr val="E5220D"/>
                </a:solidFill>
              </a:rPr>
              <a:t>S</a:t>
            </a:r>
          </a:p>
        </p:txBody>
      </p:sp>
      <p:sp>
        <p:nvSpPr>
          <p:cNvPr id="2061" name="Oval 13">
            <a:extLst>
              <a:ext uri="{FF2B5EF4-FFF2-40B4-BE49-F238E27FC236}">
                <a16:creationId xmlns:a16="http://schemas.microsoft.com/office/drawing/2014/main" id="{BF5C135E-0E18-7B43-9615-CF5E1347B07F}"/>
              </a:ext>
            </a:extLst>
          </p:cNvPr>
          <p:cNvSpPr>
            <a:spLocks noChangeArrowheads="1"/>
          </p:cNvSpPr>
          <p:nvPr/>
        </p:nvSpPr>
        <p:spPr bwMode="auto">
          <a:xfrm>
            <a:off x="6096000" y="4343400"/>
            <a:ext cx="762000" cy="762000"/>
          </a:xfrm>
          <a:prstGeom prst="ellipse">
            <a:avLst/>
          </a:prstGeom>
          <a:gradFill rotWithShape="1">
            <a:gsLst>
              <a:gs pos="0">
                <a:schemeClr val="accent2"/>
              </a:gs>
              <a:gs pos="50000">
                <a:schemeClr val="bg1"/>
              </a:gs>
              <a:gs pos="100000">
                <a:schemeClr val="accent2"/>
              </a:gs>
            </a:gsLst>
            <a:lin ang="5400000" scaled="1"/>
          </a:gradFill>
          <a:ln w="9525">
            <a:solidFill>
              <a:srgbClr val="E5220D"/>
            </a:solidFill>
            <a:round/>
            <a:headEnd/>
            <a:tailEnd/>
          </a:ln>
          <a:effectLst/>
        </p:spPr>
        <p:txBody>
          <a:bodyPr wrap="none" anchor="ctr"/>
          <a:lstStyle/>
          <a:p>
            <a:pPr algn="ctr" eaLnBrk="1" hangingPunct="1">
              <a:defRPr/>
            </a:pPr>
            <a:r>
              <a:rPr lang="en-US" altLang="en-VN" sz="3600" b="1">
                <a:solidFill>
                  <a:srgbClr val="E5220D"/>
                </a:solidFill>
              </a:rPr>
              <a:t>S</a:t>
            </a:r>
          </a:p>
        </p:txBody>
      </p:sp>
      <p:sp>
        <p:nvSpPr>
          <p:cNvPr id="2062" name="Oval 14">
            <a:extLst>
              <a:ext uri="{FF2B5EF4-FFF2-40B4-BE49-F238E27FC236}">
                <a16:creationId xmlns:a16="http://schemas.microsoft.com/office/drawing/2014/main" id="{03D40B19-AC69-A247-8A88-7077D316BB14}"/>
              </a:ext>
            </a:extLst>
          </p:cNvPr>
          <p:cNvSpPr>
            <a:spLocks noChangeArrowheads="1"/>
          </p:cNvSpPr>
          <p:nvPr/>
        </p:nvSpPr>
        <p:spPr bwMode="auto">
          <a:xfrm>
            <a:off x="2286000" y="5791200"/>
            <a:ext cx="762000" cy="762000"/>
          </a:xfrm>
          <a:prstGeom prst="ellipse">
            <a:avLst/>
          </a:prstGeom>
          <a:gradFill rotWithShape="1">
            <a:gsLst>
              <a:gs pos="0">
                <a:srgbClr val="E5220D"/>
              </a:gs>
              <a:gs pos="50000">
                <a:schemeClr val="bg1"/>
              </a:gs>
              <a:gs pos="100000">
                <a:srgbClr val="E5220D"/>
              </a:gs>
            </a:gsLst>
            <a:lin ang="5400000" scaled="1"/>
          </a:gradFill>
          <a:ln w="9525">
            <a:solidFill>
              <a:srgbClr val="E5220D"/>
            </a:solidFill>
            <a:round/>
            <a:headEnd/>
            <a:tailEnd/>
          </a:ln>
          <a:effectLst/>
        </p:spPr>
        <p:txBody>
          <a:bodyPr wrap="none" anchor="ctr"/>
          <a:lstStyle/>
          <a:p>
            <a:pPr algn="ctr" eaLnBrk="1" hangingPunct="1">
              <a:defRPr/>
            </a:pPr>
            <a:r>
              <a:rPr lang="en-US" altLang="en-VN" sz="3600" b="1">
                <a:solidFill>
                  <a:schemeClr val="accent2"/>
                </a:solidFill>
              </a:rPr>
              <a:t>Đ</a:t>
            </a:r>
          </a:p>
        </p:txBody>
      </p:sp>
    </p:spTree>
    <p:extLst>
      <p:ext uri="{BB962C8B-B14F-4D97-AF65-F5344CB8AC3E}">
        <p14:creationId xmlns:p14="http://schemas.microsoft.com/office/powerpoint/2010/main" val="373064804"/>
      </p:ext>
    </p:extLst>
  </p:cSld>
  <p:clrMapOvr>
    <a:masterClrMapping/>
  </p:clrMapOvr>
  <p:transition spd="med">
    <p:comb dir="vert"/>
  </p:transition>
  <p:timing>
    <p:tnLst>
      <p:par>
        <p:cTn id="1" dur="indefinite" restart="never" nodeType="tmRoot">
          <p:childTnLst>
            <p:seq concurrent="1" nextAc="seek">
              <p:cTn id="2" restart="whenNotActive" fill="hold" evtFilter="cancelBubble" nodeType="interactiveSeq">
                <p:stCondLst>
                  <p:cond evt="onClick" delay="0">
                    <p:tgtEl>
                      <p:spTgt spid="2054"/>
                    </p:tgtEl>
                  </p:cond>
                </p:stCondLst>
                <p:endSync evt="end" delay="0">
                  <p:rtn val="all"/>
                </p:endSync>
                <p:childTnLst>
                  <p:par>
                    <p:cTn id="3" fill="hold" nodeType="clickPar">
                      <p:stCondLst>
                        <p:cond delay="0"/>
                      </p:stCondLst>
                      <p:childTnLst>
                        <p:par>
                          <p:cTn id="4" fill="hold" nodeType="withGroup">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2059"/>
                                        </p:tgtEl>
                                        <p:attrNameLst>
                                          <p:attrName>style.visibility</p:attrName>
                                        </p:attrNameLst>
                                      </p:cBhvr>
                                      <p:to>
                                        <p:strVal val="visible"/>
                                      </p:to>
                                    </p:set>
                                    <p:anim calcmode="lin" valueType="num">
                                      <p:cBhvr>
                                        <p:cTn id="7" dur="500" decel="50000" fill="hold">
                                          <p:stCondLst>
                                            <p:cond delay="0"/>
                                          </p:stCondLst>
                                        </p:cTn>
                                        <p:tgtEl>
                                          <p:spTgt spid="2059"/>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2059"/>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2059"/>
                                        </p:tgtEl>
                                        <p:attrNameLst>
                                          <p:attrName>ppt_w</p:attrName>
                                        </p:attrNameLst>
                                      </p:cBhvr>
                                      <p:tavLst>
                                        <p:tav tm="0">
                                          <p:val>
                                            <p:strVal val="#ppt_w*.05"/>
                                          </p:val>
                                        </p:tav>
                                        <p:tav tm="100000">
                                          <p:val>
                                            <p:strVal val="#ppt_w"/>
                                          </p:val>
                                        </p:tav>
                                      </p:tavLst>
                                    </p:anim>
                                    <p:anim calcmode="lin" valueType="num">
                                      <p:cBhvr>
                                        <p:cTn id="10" dur="1000" fill="hold"/>
                                        <p:tgtEl>
                                          <p:spTgt spid="2059"/>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2059"/>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2059"/>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2059"/>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2059"/>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5" presetClass="exit" presetSubtype="10" fill="hold" grpId="1" nodeType="clickEffect">
                                  <p:stCondLst>
                                    <p:cond delay="0"/>
                                  </p:stCondLst>
                                  <p:childTnLst>
                                    <p:animEffect transition="out" filter="checkerboard(across)">
                                      <p:cBhvr>
                                        <p:cTn id="18" dur="500"/>
                                        <p:tgtEl>
                                          <p:spTgt spid="2059"/>
                                        </p:tgtEl>
                                      </p:cBhvr>
                                    </p:animEffect>
                                    <p:set>
                                      <p:cBhvr>
                                        <p:cTn id="19" dur="1" fill="hold">
                                          <p:stCondLst>
                                            <p:cond delay="499"/>
                                          </p:stCondLst>
                                        </p:cTn>
                                        <p:tgtEl>
                                          <p:spTgt spid="2059"/>
                                        </p:tgtEl>
                                        <p:attrNameLst>
                                          <p:attrName>style.visibility</p:attrName>
                                        </p:attrNameLst>
                                      </p:cBhvr>
                                      <p:to>
                                        <p:strVal val="hidden"/>
                                      </p:to>
                                    </p:set>
                                  </p:childTnLst>
                                </p:cTn>
                              </p:par>
                            </p:childTnLst>
                          </p:cTn>
                        </p:par>
                      </p:childTnLst>
                    </p:cTn>
                  </p:par>
                </p:childTnLst>
              </p:cTn>
              <p:nextCondLst>
                <p:cond evt="onClick" delay="0">
                  <p:tgtEl>
                    <p:spTgt spid="2054"/>
                  </p:tgtEl>
                </p:cond>
              </p:nextCondLst>
            </p:seq>
            <p:seq concurrent="1" nextAc="seek">
              <p:cTn id="20" restart="whenNotActive" fill="hold" evtFilter="cancelBubble" nodeType="interactiveSeq">
                <p:stCondLst>
                  <p:cond evt="onClick" delay="0">
                    <p:tgtEl>
                      <p:spTgt spid="2055"/>
                    </p:tgtEl>
                  </p:cond>
                </p:stCondLst>
                <p:endSync evt="end" delay="0">
                  <p:rtn val="all"/>
                </p:endSync>
                <p:childTnLst>
                  <p:par>
                    <p:cTn id="21" fill="hold" nodeType="clickPar">
                      <p:stCondLst>
                        <p:cond delay="0"/>
                      </p:stCondLst>
                      <p:childTnLst>
                        <p:par>
                          <p:cTn id="22" fill="hold" nodeType="withGroup">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2061"/>
                                        </p:tgtEl>
                                        <p:attrNameLst>
                                          <p:attrName>style.visibility</p:attrName>
                                        </p:attrNameLst>
                                      </p:cBhvr>
                                      <p:to>
                                        <p:strVal val="visible"/>
                                      </p:to>
                                    </p:set>
                                    <p:animEffect transition="in" filter="fade">
                                      <p:cBhvr>
                                        <p:cTn id="25" dur="1000"/>
                                        <p:tgtEl>
                                          <p:spTgt spid="2061"/>
                                        </p:tgtEl>
                                      </p:cBhvr>
                                    </p:animEffect>
                                    <p:anim calcmode="lin" valueType="num">
                                      <p:cBhvr>
                                        <p:cTn id="26" dur="1000" fill="hold"/>
                                        <p:tgtEl>
                                          <p:spTgt spid="2061"/>
                                        </p:tgtEl>
                                        <p:attrNameLst>
                                          <p:attrName>ppt_x</p:attrName>
                                        </p:attrNameLst>
                                      </p:cBhvr>
                                      <p:tavLst>
                                        <p:tav tm="0">
                                          <p:val>
                                            <p:strVal val="#ppt_x"/>
                                          </p:val>
                                        </p:tav>
                                        <p:tav tm="100000">
                                          <p:val>
                                            <p:strVal val="#ppt_x"/>
                                          </p:val>
                                        </p:tav>
                                      </p:tavLst>
                                    </p:anim>
                                    <p:anim calcmode="lin" valueType="num">
                                      <p:cBhvr>
                                        <p:cTn id="27" dur="1000" fill="hold"/>
                                        <p:tgtEl>
                                          <p:spTgt spid="2061"/>
                                        </p:tgtEl>
                                        <p:attrNameLst>
                                          <p:attrName>ppt_y</p:attrName>
                                        </p:attrNameLst>
                                      </p:cBhvr>
                                      <p:tavLst>
                                        <p:tav tm="0">
                                          <p:val>
                                            <p:strVal val="#ppt_y+.1"/>
                                          </p:val>
                                        </p:tav>
                                        <p:tav tm="100000">
                                          <p:val>
                                            <p:strVal val="#ppt_y"/>
                                          </p:val>
                                        </p:tav>
                                      </p:tavLst>
                                    </p:anim>
                                  </p:childTnLst>
                                </p:cTn>
                              </p:par>
                            </p:childTnLst>
                          </p:cTn>
                        </p:par>
                      </p:childTnLst>
                    </p:cTn>
                  </p:par>
                  <p:par>
                    <p:cTn id="28" fill="hold" nodeType="clickPar">
                      <p:stCondLst>
                        <p:cond delay="indefinite"/>
                      </p:stCondLst>
                      <p:childTnLst>
                        <p:par>
                          <p:cTn id="29" fill="hold" nodeType="withGroup">
                            <p:stCondLst>
                              <p:cond delay="0"/>
                            </p:stCondLst>
                            <p:childTnLst>
                              <p:par>
                                <p:cTn id="30" presetID="2" presetClass="exit" presetSubtype="4" fill="hold" grpId="1" nodeType="clickEffect">
                                  <p:stCondLst>
                                    <p:cond delay="0"/>
                                  </p:stCondLst>
                                  <p:childTnLst>
                                    <p:anim calcmode="lin" valueType="num">
                                      <p:cBhvr additive="base">
                                        <p:cTn id="31" dur="500"/>
                                        <p:tgtEl>
                                          <p:spTgt spid="2061"/>
                                        </p:tgtEl>
                                        <p:attrNameLst>
                                          <p:attrName>ppt_x</p:attrName>
                                        </p:attrNameLst>
                                      </p:cBhvr>
                                      <p:tavLst>
                                        <p:tav tm="0">
                                          <p:val>
                                            <p:strVal val="ppt_x"/>
                                          </p:val>
                                        </p:tav>
                                        <p:tav tm="100000">
                                          <p:val>
                                            <p:strVal val="ppt_x"/>
                                          </p:val>
                                        </p:tav>
                                      </p:tavLst>
                                    </p:anim>
                                    <p:anim calcmode="lin" valueType="num">
                                      <p:cBhvr additive="base">
                                        <p:cTn id="32" dur="500"/>
                                        <p:tgtEl>
                                          <p:spTgt spid="2061"/>
                                        </p:tgtEl>
                                        <p:attrNameLst>
                                          <p:attrName>ppt_y</p:attrName>
                                        </p:attrNameLst>
                                      </p:cBhvr>
                                      <p:tavLst>
                                        <p:tav tm="0">
                                          <p:val>
                                            <p:strVal val="ppt_y"/>
                                          </p:val>
                                        </p:tav>
                                        <p:tav tm="100000">
                                          <p:val>
                                            <p:strVal val="1+ppt_h/2"/>
                                          </p:val>
                                        </p:tav>
                                      </p:tavLst>
                                    </p:anim>
                                    <p:set>
                                      <p:cBhvr>
                                        <p:cTn id="33" dur="1" fill="hold">
                                          <p:stCondLst>
                                            <p:cond delay="499"/>
                                          </p:stCondLst>
                                        </p:cTn>
                                        <p:tgtEl>
                                          <p:spTgt spid="2061"/>
                                        </p:tgtEl>
                                        <p:attrNameLst>
                                          <p:attrName>style.visibility</p:attrName>
                                        </p:attrNameLst>
                                      </p:cBhvr>
                                      <p:to>
                                        <p:strVal val="hidden"/>
                                      </p:to>
                                    </p:set>
                                  </p:childTnLst>
                                </p:cTn>
                              </p:par>
                            </p:childTnLst>
                          </p:cTn>
                        </p:par>
                      </p:childTnLst>
                    </p:cTn>
                  </p:par>
                </p:childTnLst>
              </p:cTn>
              <p:nextCondLst>
                <p:cond evt="onClick" delay="0">
                  <p:tgtEl>
                    <p:spTgt spid="2055"/>
                  </p:tgtEl>
                </p:cond>
              </p:nextCondLst>
            </p:seq>
            <p:seq concurrent="1" nextAc="seek">
              <p:cTn id="34" restart="whenNotActive" fill="hold" evtFilter="cancelBubble" nodeType="interactiveSeq">
                <p:stCondLst>
                  <p:cond evt="onClick" delay="0">
                    <p:tgtEl>
                      <p:spTgt spid="2056"/>
                    </p:tgtEl>
                  </p:cond>
                </p:stCondLst>
                <p:endSync evt="end" delay="0">
                  <p:rtn val="all"/>
                </p:endSync>
                <p:childTnLst>
                  <p:par>
                    <p:cTn id="35" fill="hold" nodeType="clickPar">
                      <p:stCondLst>
                        <p:cond delay="0"/>
                      </p:stCondLst>
                      <p:childTnLst>
                        <p:par>
                          <p:cTn id="36" fill="hold" nodeType="withGroup">
                            <p:stCondLst>
                              <p:cond delay="0"/>
                            </p:stCondLst>
                            <p:childTnLst>
                              <p:par>
                                <p:cTn id="37" presetID="25" presetClass="entr" presetSubtype="0" fill="hold" grpId="0" nodeType="clickEffect">
                                  <p:stCondLst>
                                    <p:cond delay="0"/>
                                  </p:stCondLst>
                                  <p:childTnLst>
                                    <p:set>
                                      <p:cBhvr>
                                        <p:cTn id="38" dur="1" fill="hold">
                                          <p:stCondLst>
                                            <p:cond delay="0"/>
                                          </p:stCondLst>
                                        </p:cTn>
                                        <p:tgtEl>
                                          <p:spTgt spid="2062"/>
                                        </p:tgtEl>
                                        <p:attrNameLst>
                                          <p:attrName>style.visibility</p:attrName>
                                        </p:attrNameLst>
                                      </p:cBhvr>
                                      <p:to>
                                        <p:strVal val="visible"/>
                                      </p:to>
                                    </p:set>
                                    <p:anim calcmode="lin" valueType="num">
                                      <p:cBhvr>
                                        <p:cTn id="39" dur="500" decel="50000" fill="hold">
                                          <p:stCondLst>
                                            <p:cond delay="0"/>
                                          </p:stCondLst>
                                        </p:cTn>
                                        <p:tgtEl>
                                          <p:spTgt spid="2062"/>
                                        </p:tgtEl>
                                        <p:attrNameLst>
                                          <p:attrName>style.rotation</p:attrName>
                                        </p:attrNameLst>
                                      </p:cBhvr>
                                      <p:tavLst>
                                        <p:tav tm="0">
                                          <p:val>
                                            <p:fltVal val="-90"/>
                                          </p:val>
                                        </p:tav>
                                        <p:tav tm="100000">
                                          <p:val>
                                            <p:fltVal val="0"/>
                                          </p:val>
                                        </p:tav>
                                      </p:tavLst>
                                    </p:anim>
                                    <p:anim calcmode="lin" valueType="num">
                                      <p:cBhvr>
                                        <p:cTn id="40" dur="500" decel="50000" fill="hold">
                                          <p:stCondLst>
                                            <p:cond delay="0"/>
                                          </p:stCondLst>
                                        </p:cTn>
                                        <p:tgtEl>
                                          <p:spTgt spid="2062"/>
                                        </p:tgtEl>
                                        <p:attrNameLst>
                                          <p:attrName>ppt_w</p:attrName>
                                        </p:attrNameLst>
                                      </p:cBhvr>
                                      <p:tavLst>
                                        <p:tav tm="0">
                                          <p:val>
                                            <p:strVal val="#ppt_w"/>
                                          </p:val>
                                        </p:tav>
                                        <p:tav tm="100000">
                                          <p:val>
                                            <p:strVal val="#ppt_w*.05"/>
                                          </p:val>
                                        </p:tav>
                                      </p:tavLst>
                                    </p:anim>
                                    <p:anim calcmode="lin" valueType="num">
                                      <p:cBhvr>
                                        <p:cTn id="41" dur="500" accel="50000" fill="hold">
                                          <p:stCondLst>
                                            <p:cond delay="500"/>
                                          </p:stCondLst>
                                        </p:cTn>
                                        <p:tgtEl>
                                          <p:spTgt spid="2062"/>
                                        </p:tgtEl>
                                        <p:attrNameLst>
                                          <p:attrName>ppt_w</p:attrName>
                                        </p:attrNameLst>
                                      </p:cBhvr>
                                      <p:tavLst>
                                        <p:tav tm="0">
                                          <p:val>
                                            <p:strVal val="#ppt_w*.05"/>
                                          </p:val>
                                        </p:tav>
                                        <p:tav tm="100000">
                                          <p:val>
                                            <p:strVal val="#ppt_w"/>
                                          </p:val>
                                        </p:tav>
                                      </p:tavLst>
                                    </p:anim>
                                    <p:anim calcmode="lin" valueType="num">
                                      <p:cBhvr>
                                        <p:cTn id="42" dur="1000" fill="hold"/>
                                        <p:tgtEl>
                                          <p:spTgt spid="2062"/>
                                        </p:tgtEl>
                                        <p:attrNameLst>
                                          <p:attrName>ppt_h</p:attrName>
                                        </p:attrNameLst>
                                      </p:cBhvr>
                                      <p:tavLst>
                                        <p:tav tm="0">
                                          <p:val>
                                            <p:strVal val="#ppt_h"/>
                                          </p:val>
                                        </p:tav>
                                        <p:tav tm="100000">
                                          <p:val>
                                            <p:strVal val="#ppt_h"/>
                                          </p:val>
                                        </p:tav>
                                      </p:tavLst>
                                    </p:anim>
                                    <p:anim calcmode="lin" valueType="num">
                                      <p:cBhvr>
                                        <p:cTn id="43" dur="500" decel="50000" fill="hold">
                                          <p:stCondLst>
                                            <p:cond delay="0"/>
                                          </p:stCondLst>
                                        </p:cTn>
                                        <p:tgtEl>
                                          <p:spTgt spid="2062"/>
                                        </p:tgtEl>
                                        <p:attrNameLst>
                                          <p:attrName>ppt_x</p:attrName>
                                        </p:attrNameLst>
                                      </p:cBhvr>
                                      <p:tavLst>
                                        <p:tav tm="0">
                                          <p:val>
                                            <p:strVal val="#ppt_x+.4"/>
                                          </p:val>
                                        </p:tav>
                                        <p:tav tm="100000">
                                          <p:val>
                                            <p:strVal val="#ppt_x"/>
                                          </p:val>
                                        </p:tav>
                                      </p:tavLst>
                                    </p:anim>
                                    <p:anim calcmode="lin" valueType="num">
                                      <p:cBhvr>
                                        <p:cTn id="44" dur="500" decel="50000" fill="hold">
                                          <p:stCondLst>
                                            <p:cond delay="0"/>
                                          </p:stCondLst>
                                        </p:cTn>
                                        <p:tgtEl>
                                          <p:spTgt spid="2062"/>
                                        </p:tgtEl>
                                        <p:attrNameLst>
                                          <p:attrName>ppt_y</p:attrName>
                                        </p:attrNameLst>
                                      </p:cBhvr>
                                      <p:tavLst>
                                        <p:tav tm="0">
                                          <p:val>
                                            <p:strVal val="#ppt_y-.2"/>
                                          </p:val>
                                        </p:tav>
                                        <p:tav tm="100000">
                                          <p:val>
                                            <p:strVal val="#ppt_y+.1"/>
                                          </p:val>
                                        </p:tav>
                                      </p:tavLst>
                                    </p:anim>
                                    <p:anim calcmode="lin" valueType="num">
                                      <p:cBhvr>
                                        <p:cTn id="45" dur="500" accel="50000" fill="hold">
                                          <p:stCondLst>
                                            <p:cond delay="500"/>
                                          </p:stCondLst>
                                        </p:cTn>
                                        <p:tgtEl>
                                          <p:spTgt spid="2062"/>
                                        </p:tgtEl>
                                        <p:attrNameLst>
                                          <p:attrName>ppt_y</p:attrName>
                                        </p:attrNameLst>
                                      </p:cBhvr>
                                      <p:tavLst>
                                        <p:tav tm="0">
                                          <p:val>
                                            <p:strVal val="#ppt_y+.1"/>
                                          </p:val>
                                        </p:tav>
                                        <p:tav tm="100000">
                                          <p:val>
                                            <p:strVal val="#ppt_y"/>
                                          </p:val>
                                        </p:tav>
                                      </p:tavLst>
                                    </p:anim>
                                    <p:animEffect transition="in" filter="fade">
                                      <p:cBhvr>
                                        <p:cTn id="46" dur="1000" decel="50000">
                                          <p:stCondLst>
                                            <p:cond delay="0"/>
                                          </p:stCondLst>
                                        </p:cTn>
                                        <p:tgtEl>
                                          <p:spTgt spid="2062"/>
                                        </p:tgtEl>
                                      </p:cBhvr>
                                    </p:animEffect>
                                  </p:childTnLst>
                                </p:cTn>
                              </p:par>
                            </p:childTnLst>
                          </p:cTn>
                        </p:par>
                        <p:par>
                          <p:cTn id="47" fill="hold" nodeType="afterGroup">
                            <p:stCondLst>
                              <p:cond delay="1000"/>
                            </p:stCondLst>
                            <p:childTnLst>
                              <p:par>
                                <p:cTn id="48" presetID="3" presetClass="exit" presetSubtype="10" fill="hold" grpId="0" nodeType="afterEffect">
                                  <p:stCondLst>
                                    <p:cond delay="0"/>
                                  </p:stCondLst>
                                  <p:childTnLst>
                                    <p:animEffect transition="out" filter="blinds(horizontal)">
                                      <p:cBhvr>
                                        <p:cTn id="49" dur="500"/>
                                        <p:tgtEl>
                                          <p:spTgt spid="2054"/>
                                        </p:tgtEl>
                                      </p:cBhvr>
                                    </p:animEffect>
                                    <p:set>
                                      <p:cBhvr>
                                        <p:cTn id="50" dur="1" fill="hold">
                                          <p:stCondLst>
                                            <p:cond delay="499"/>
                                          </p:stCondLst>
                                        </p:cTn>
                                        <p:tgtEl>
                                          <p:spTgt spid="2054"/>
                                        </p:tgtEl>
                                        <p:attrNameLst>
                                          <p:attrName>style.visibility</p:attrName>
                                        </p:attrNameLst>
                                      </p:cBhvr>
                                      <p:to>
                                        <p:strVal val="hidden"/>
                                      </p:to>
                                    </p:set>
                                  </p:childTnLst>
                                </p:cTn>
                              </p:par>
                            </p:childTnLst>
                          </p:cTn>
                        </p:par>
                        <p:par>
                          <p:cTn id="51" fill="hold" nodeType="afterGroup">
                            <p:stCondLst>
                              <p:cond delay="1500"/>
                            </p:stCondLst>
                            <p:childTnLst>
                              <p:par>
                                <p:cTn id="52" presetID="3" presetClass="exit" presetSubtype="10" fill="hold" grpId="0" nodeType="afterEffect">
                                  <p:stCondLst>
                                    <p:cond delay="0"/>
                                  </p:stCondLst>
                                  <p:childTnLst>
                                    <p:animEffect transition="out" filter="blinds(horizontal)">
                                      <p:cBhvr>
                                        <p:cTn id="53" dur="500"/>
                                        <p:tgtEl>
                                          <p:spTgt spid="2055"/>
                                        </p:tgtEl>
                                      </p:cBhvr>
                                    </p:animEffect>
                                    <p:set>
                                      <p:cBhvr>
                                        <p:cTn id="54" dur="1" fill="hold">
                                          <p:stCondLst>
                                            <p:cond delay="499"/>
                                          </p:stCondLst>
                                        </p:cTn>
                                        <p:tgtEl>
                                          <p:spTgt spid="2055"/>
                                        </p:tgtEl>
                                        <p:attrNameLst>
                                          <p:attrName>style.visibility</p:attrName>
                                        </p:attrNameLst>
                                      </p:cBhvr>
                                      <p:to>
                                        <p:strVal val="hidden"/>
                                      </p:to>
                                    </p:set>
                                  </p:childTnLst>
                                </p:cTn>
                              </p:par>
                            </p:childTnLst>
                          </p:cTn>
                        </p:par>
                        <p:par>
                          <p:cTn id="55" fill="hold" nodeType="afterGroup">
                            <p:stCondLst>
                              <p:cond delay="2000"/>
                            </p:stCondLst>
                            <p:childTnLst>
                              <p:par>
                                <p:cTn id="56" presetID="3" presetClass="exit" presetSubtype="10" fill="hold" grpId="0" nodeType="afterEffect">
                                  <p:stCondLst>
                                    <p:cond delay="0"/>
                                  </p:stCondLst>
                                  <p:childTnLst>
                                    <p:animEffect transition="out" filter="blinds(horizontal)">
                                      <p:cBhvr>
                                        <p:cTn id="57" dur="500"/>
                                        <p:tgtEl>
                                          <p:spTgt spid="2057"/>
                                        </p:tgtEl>
                                      </p:cBhvr>
                                    </p:animEffect>
                                    <p:set>
                                      <p:cBhvr>
                                        <p:cTn id="58" dur="1" fill="hold">
                                          <p:stCondLst>
                                            <p:cond delay="499"/>
                                          </p:stCondLst>
                                        </p:cTn>
                                        <p:tgtEl>
                                          <p:spTgt spid="2057"/>
                                        </p:tgtEl>
                                        <p:attrNameLst>
                                          <p:attrName>style.visibility</p:attrName>
                                        </p:attrNameLst>
                                      </p:cBhvr>
                                      <p:to>
                                        <p:strVal val="hidden"/>
                                      </p:to>
                                    </p:set>
                                  </p:childTnLst>
                                </p:cTn>
                              </p:par>
                            </p:childTnLst>
                          </p:cTn>
                        </p:par>
                      </p:childTnLst>
                    </p:cTn>
                  </p:par>
                </p:childTnLst>
              </p:cTn>
              <p:nextCondLst>
                <p:cond evt="onClick" delay="0">
                  <p:tgtEl>
                    <p:spTgt spid="2056"/>
                  </p:tgtEl>
                </p:cond>
              </p:nextCondLst>
            </p:seq>
            <p:seq concurrent="1" nextAc="seek">
              <p:cTn id="59" restart="whenNotActive" fill="hold" evtFilter="cancelBubble" nodeType="interactiveSeq">
                <p:stCondLst>
                  <p:cond evt="onClick" delay="0">
                    <p:tgtEl>
                      <p:spTgt spid="2057"/>
                    </p:tgtEl>
                  </p:cond>
                </p:stCondLst>
                <p:endSync evt="end" delay="0">
                  <p:rtn val="all"/>
                </p:endSync>
                <p:childTnLst>
                  <p:par>
                    <p:cTn id="60" fill="hold" nodeType="clickPar">
                      <p:stCondLst>
                        <p:cond delay="0"/>
                      </p:stCondLst>
                      <p:childTnLst>
                        <p:par>
                          <p:cTn id="61" fill="hold" nodeType="withGroup">
                            <p:stCondLst>
                              <p:cond delay="0"/>
                            </p:stCondLst>
                            <p:childTnLst>
                              <p:par>
                                <p:cTn id="62" presetID="42" presetClass="entr" presetSubtype="0" fill="hold" grpId="0" nodeType="clickEffect">
                                  <p:stCondLst>
                                    <p:cond delay="0"/>
                                  </p:stCondLst>
                                  <p:childTnLst>
                                    <p:set>
                                      <p:cBhvr>
                                        <p:cTn id="63" dur="1" fill="hold">
                                          <p:stCondLst>
                                            <p:cond delay="0"/>
                                          </p:stCondLst>
                                        </p:cTn>
                                        <p:tgtEl>
                                          <p:spTgt spid="2060"/>
                                        </p:tgtEl>
                                        <p:attrNameLst>
                                          <p:attrName>style.visibility</p:attrName>
                                        </p:attrNameLst>
                                      </p:cBhvr>
                                      <p:to>
                                        <p:strVal val="visible"/>
                                      </p:to>
                                    </p:set>
                                    <p:animEffect transition="in" filter="fade">
                                      <p:cBhvr>
                                        <p:cTn id="64" dur="1000"/>
                                        <p:tgtEl>
                                          <p:spTgt spid="2060"/>
                                        </p:tgtEl>
                                      </p:cBhvr>
                                    </p:animEffect>
                                    <p:anim calcmode="lin" valueType="num">
                                      <p:cBhvr>
                                        <p:cTn id="65" dur="1000" fill="hold"/>
                                        <p:tgtEl>
                                          <p:spTgt spid="2060"/>
                                        </p:tgtEl>
                                        <p:attrNameLst>
                                          <p:attrName>ppt_x</p:attrName>
                                        </p:attrNameLst>
                                      </p:cBhvr>
                                      <p:tavLst>
                                        <p:tav tm="0">
                                          <p:val>
                                            <p:strVal val="#ppt_x"/>
                                          </p:val>
                                        </p:tav>
                                        <p:tav tm="100000">
                                          <p:val>
                                            <p:strVal val="#ppt_x"/>
                                          </p:val>
                                        </p:tav>
                                      </p:tavLst>
                                    </p:anim>
                                    <p:anim calcmode="lin" valueType="num">
                                      <p:cBhvr>
                                        <p:cTn id="66" dur="1000" fill="hold"/>
                                        <p:tgtEl>
                                          <p:spTgt spid="2060"/>
                                        </p:tgtEl>
                                        <p:attrNameLst>
                                          <p:attrName>ppt_y</p:attrName>
                                        </p:attrNameLst>
                                      </p:cBhvr>
                                      <p:tavLst>
                                        <p:tav tm="0">
                                          <p:val>
                                            <p:strVal val="#ppt_y+.1"/>
                                          </p:val>
                                        </p:tav>
                                        <p:tav tm="100000">
                                          <p:val>
                                            <p:strVal val="#ppt_y"/>
                                          </p:val>
                                        </p:tav>
                                      </p:tavLst>
                                    </p:anim>
                                  </p:childTnLst>
                                </p:cTn>
                              </p:par>
                            </p:childTnLst>
                          </p:cTn>
                        </p:par>
                      </p:childTnLst>
                    </p:cTn>
                  </p:par>
                  <p:par>
                    <p:cTn id="67" fill="hold" nodeType="clickPar">
                      <p:stCondLst>
                        <p:cond delay="indefinite"/>
                      </p:stCondLst>
                      <p:childTnLst>
                        <p:par>
                          <p:cTn id="68" fill="hold" nodeType="withGroup">
                            <p:stCondLst>
                              <p:cond delay="0"/>
                            </p:stCondLst>
                            <p:childTnLst>
                              <p:par>
                                <p:cTn id="69" presetID="5" presetClass="exit" presetSubtype="10" fill="hold" grpId="1" nodeType="clickEffect">
                                  <p:stCondLst>
                                    <p:cond delay="0"/>
                                  </p:stCondLst>
                                  <p:childTnLst>
                                    <p:animEffect transition="out" filter="checkerboard(across)">
                                      <p:cBhvr>
                                        <p:cTn id="70" dur="500"/>
                                        <p:tgtEl>
                                          <p:spTgt spid="2060"/>
                                        </p:tgtEl>
                                      </p:cBhvr>
                                    </p:animEffect>
                                    <p:set>
                                      <p:cBhvr>
                                        <p:cTn id="71" dur="1" fill="hold">
                                          <p:stCondLst>
                                            <p:cond delay="499"/>
                                          </p:stCondLst>
                                        </p:cTn>
                                        <p:tgtEl>
                                          <p:spTgt spid="2060"/>
                                        </p:tgtEl>
                                        <p:attrNameLst>
                                          <p:attrName>style.visibility</p:attrName>
                                        </p:attrNameLst>
                                      </p:cBhvr>
                                      <p:to>
                                        <p:strVal val="hidden"/>
                                      </p:to>
                                    </p:set>
                                  </p:childTnLst>
                                </p:cTn>
                              </p:par>
                            </p:childTnLst>
                          </p:cTn>
                        </p:par>
                      </p:childTnLst>
                    </p:cTn>
                  </p:par>
                </p:childTnLst>
              </p:cTn>
              <p:nextCondLst>
                <p:cond evt="onClick" delay="0">
                  <p:tgtEl>
                    <p:spTgt spid="2057"/>
                  </p:tgtEl>
                </p:cond>
              </p:nextCondLst>
            </p:seq>
          </p:childTnLst>
        </p:cTn>
      </p:par>
    </p:tnLst>
    <p:bldLst>
      <p:bldP spid="2054" grpId="0" animBg="1"/>
      <p:bldP spid="2055" grpId="0" animBg="1"/>
      <p:bldP spid="2057" grpId="0" animBg="1"/>
      <p:bldP spid="2059" grpId="0" animBg="1"/>
      <p:bldP spid="2059" grpId="1" animBg="1"/>
      <p:bldP spid="2060" grpId="0" animBg="1"/>
      <p:bldP spid="2060" grpId="1" animBg="1"/>
      <p:bldP spid="2061" grpId="0" animBg="1"/>
      <p:bldP spid="2061" grpId="1" animBg="1"/>
      <p:bldP spid="2062"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graphicFrame>
            <p:nvGraphicFramePr>
              <p:cNvPr id="2" name="Table 1">
                <a:extLst>
                  <a:ext uri="{FF2B5EF4-FFF2-40B4-BE49-F238E27FC236}">
                    <a16:creationId xmlns:a16="http://schemas.microsoft.com/office/drawing/2014/main" id="{A79281E7-D235-1F49-8713-BF9F7ABC0BB3}"/>
                  </a:ext>
                </a:extLst>
              </p:cNvPr>
              <p:cNvGraphicFramePr>
                <a:graphicFrameLocks noGrp="1"/>
              </p:cNvGraphicFramePr>
              <p:nvPr>
                <p:extLst>
                  <p:ext uri="{D42A27DB-BD31-4B8C-83A1-F6EECF244321}">
                    <p14:modId xmlns:p14="http://schemas.microsoft.com/office/powerpoint/2010/main" val="2019589749"/>
                  </p:ext>
                </p:extLst>
              </p:nvPr>
            </p:nvGraphicFramePr>
            <p:xfrm>
              <a:off x="2232245" y="1071563"/>
              <a:ext cx="9126320" cy="3586161"/>
            </p:xfrm>
            <a:graphic>
              <a:graphicData uri="http://schemas.openxmlformats.org/drawingml/2006/table">
                <a:tbl>
                  <a:tblPr firstRow="1" bandRow="1">
                    <a:tableStyleId>{5C22544A-7EE6-4342-B048-85BDC9FD1C3A}</a:tableStyleId>
                  </a:tblPr>
                  <a:tblGrid>
                    <a:gridCol w="4463960">
                      <a:extLst>
                        <a:ext uri="{9D8B030D-6E8A-4147-A177-3AD203B41FA5}">
                          <a16:colId xmlns:a16="http://schemas.microsoft.com/office/drawing/2014/main" val="1426411352"/>
                        </a:ext>
                      </a:extLst>
                    </a:gridCol>
                    <a:gridCol w="991991">
                      <a:extLst>
                        <a:ext uri="{9D8B030D-6E8A-4147-A177-3AD203B41FA5}">
                          <a16:colId xmlns:a16="http://schemas.microsoft.com/office/drawing/2014/main" val="852446651"/>
                        </a:ext>
                      </a:extLst>
                    </a:gridCol>
                    <a:gridCol w="892792">
                      <a:extLst>
                        <a:ext uri="{9D8B030D-6E8A-4147-A177-3AD203B41FA5}">
                          <a16:colId xmlns:a16="http://schemas.microsoft.com/office/drawing/2014/main" val="900438673"/>
                        </a:ext>
                      </a:extLst>
                    </a:gridCol>
                    <a:gridCol w="991991">
                      <a:extLst>
                        <a:ext uri="{9D8B030D-6E8A-4147-A177-3AD203B41FA5}">
                          <a16:colId xmlns:a16="http://schemas.microsoft.com/office/drawing/2014/main" val="2351625629"/>
                        </a:ext>
                      </a:extLst>
                    </a:gridCol>
                    <a:gridCol w="892792">
                      <a:extLst>
                        <a:ext uri="{9D8B030D-6E8A-4147-A177-3AD203B41FA5}">
                          <a16:colId xmlns:a16="http://schemas.microsoft.com/office/drawing/2014/main" val="3933549111"/>
                        </a:ext>
                      </a:extLst>
                    </a:gridCol>
                    <a:gridCol w="892794">
                      <a:extLst>
                        <a:ext uri="{9D8B030D-6E8A-4147-A177-3AD203B41FA5}">
                          <a16:colId xmlns:a16="http://schemas.microsoft.com/office/drawing/2014/main" val="1576704184"/>
                        </a:ext>
                      </a:extLst>
                    </a:gridCol>
                  </a:tblGrid>
                  <a:tr h="1195387">
                    <a:tc>
                      <a:txBody>
                        <a:bodyPr/>
                        <a:lstStyle/>
                        <a:p>
                          <a:r>
                            <a:rPr lang="en-VN" sz="2400" dirty="0">
                              <a:solidFill>
                                <a:schemeClr val="tx1"/>
                              </a:solidFill>
                              <a:latin typeface="Times New Roman" panose="02020603050405020304" pitchFamily="18" charset="0"/>
                              <a:cs typeface="Times New Roman" panose="02020603050405020304" pitchFamily="18" charset="0"/>
                            </a:rPr>
                            <a:t>Hiệu điện thế (V)</a:t>
                          </a:r>
                        </a:p>
                      </a:txBody>
                      <a:tcPr/>
                    </a:tc>
                    <a:tc>
                      <a:txBody>
                        <a:bodyPr/>
                        <a:lstStyle/>
                        <a:p>
                          <a:pPr algn="ctr"/>
                          <a:r>
                            <a:rPr lang="en-VN" sz="2400" dirty="0">
                              <a:solidFill>
                                <a:schemeClr val="tx1"/>
                              </a:solidFill>
                              <a:latin typeface="Times New Roman" panose="02020603050405020304" pitchFamily="18" charset="0"/>
                              <a:cs typeface="Times New Roman" panose="02020603050405020304" pitchFamily="18" charset="0"/>
                            </a:rPr>
                            <a:t>3</a:t>
                          </a:r>
                        </a:p>
                      </a:txBody>
                      <a:tcPr/>
                    </a:tc>
                    <a:tc>
                      <a:txBody>
                        <a:bodyPr/>
                        <a:lstStyle/>
                        <a:p>
                          <a:pPr algn="ctr"/>
                          <a:r>
                            <a:rPr lang="en-VN" sz="2400" dirty="0">
                              <a:solidFill>
                                <a:schemeClr val="tx1"/>
                              </a:solidFill>
                              <a:latin typeface="Times New Roman" panose="02020603050405020304" pitchFamily="18" charset="0"/>
                              <a:cs typeface="Times New Roman" panose="02020603050405020304" pitchFamily="18" charset="0"/>
                            </a:rPr>
                            <a:t>4,5</a:t>
                          </a:r>
                        </a:p>
                      </a:txBody>
                      <a:tcPr/>
                    </a:tc>
                    <a:tc>
                      <a:txBody>
                        <a:bodyPr/>
                        <a:lstStyle/>
                        <a:p>
                          <a:pPr algn="ctr"/>
                          <a:r>
                            <a:rPr lang="en-VN" sz="2400" dirty="0">
                              <a:solidFill>
                                <a:schemeClr val="tx1"/>
                              </a:solidFill>
                              <a:latin typeface="Times New Roman" panose="02020603050405020304" pitchFamily="18" charset="0"/>
                              <a:cs typeface="Times New Roman" panose="02020603050405020304" pitchFamily="18" charset="0"/>
                            </a:rPr>
                            <a:t>6</a:t>
                          </a:r>
                        </a:p>
                      </a:txBody>
                      <a:tcPr/>
                    </a:tc>
                    <a:tc>
                      <a:txBody>
                        <a:bodyPr/>
                        <a:lstStyle/>
                        <a:p>
                          <a:pPr algn="ctr"/>
                          <a:r>
                            <a:rPr lang="en-VN" sz="2400" dirty="0">
                              <a:solidFill>
                                <a:schemeClr val="tx1"/>
                              </a:solidFill>
                              <a:latin typeface="Times New Roman" panose="02020603050405020304" pitchFamily="18" charset="0"/>
                              <a:cs typeface="Times New Roman" panose="02020603050405020304" pitchFamily="18" charset="0"/>
                            </a:rPr>
                            <a:t>7,5</a:t>
                          </a:r>
                        </a:p>
                      </a:txBody>
                      <a:tcPr/>
                    </a:tc>
                    <a:tc>
                      <a:txBody>
                        <a:bodyPr/>
                        <a:lstStyle/>
                        <a:p>
                          <a:pPr algn="ctr"/>
                          <a:r>
                            <a:rPr lang="en-VN" sz="2400" dirty="0">
                              <a:solidFill>
                                <a:schemeClr val="tx1"/>
                              </a:solidFill>
                              <a:latin typeface="Times New Roman" panose="02020603050405020304" pitchFamily="18" charset="0"/>
                              <a:cs typeface="Times New Roman" panose="02020603050405020304" pitchFamily="18" charset="0"/>
                            </a:rPr>
                            <a:t>9</a:t>
                          </a:r>
                        </a:p>
                      </a:txBody>
                      <a:tcPr/>
                    </a:tc>
                    <a:extLst>
                      <a:ext uri="{0D108BD9-81ED-4DB2-BD59-A6C34878D82A}">
                        <a16:rowId xmlns:a16="http://schemas.microsoft.com/office/drawing/2014/main" val="236591396"/>
                      </a:ext>
                    </a:extLst>
                  </a:tr>
                  <a:tr h="1195387">
                    <a:tc>
                      <a:txBody>
                        <a:bodyPr/>
                        <a:lstStyle/>
                        <a:p>
                          <a:r>
                            <a:rPr lang="en-VN" sz="2400" b="1" dirty="0">
                              <a:solidFill>
                                <a:schemeClr val="tx1"/>
                              </a:solidFill>
                              <a:latin typeface="Times New Roman" panose="02020603050405020304" pitchFamily="18" charset="0"/>
                              <a:cs typeface="Times New Roman" panose="02020603050405020304" pitchFamily="18" charset="0"/>
                            </a:rPr>
                            <a:t>Cường độ dòng điện (A)</a:t>
                          </a:r>
                        </a:p>
                      </a:txBody>
                      <a:tcPr/>
                    </a:tc>
                    <a:tc>
                      <a:txBody>
                        <a:bodyPr/>
                        <a:lstStyle/>
                        <a:p>
                          <a:pPr algn="ctr"/>
                          <a:r>
                            <a:rPr lang="en-VN" sz="2400" b="1" dirty="0">
                              <a:latin typeface="Times New Roman" panose="02020603050405020304" pitchFamily="18" charset="0"/>
                              <a:cs typeface="Times New Roman" panose="02020603050405020304" pitchFamily="18" charset="0"/>
                            </a:rPr>
                            <a:t>0,6</a:t>
                          </a:r>
                        </a:p>
                      </a:txBody>
                      <a:tcPr/>
                    </a:tc>
                    <a:tc>
                      <a:txBody>
                        <a:bodyPr/>
                        <a:lstStyle/>
                        <a:p>
                          <a:pPr algn="ctr"/>
                          <a:r>
                            <a:rPr lang="en-VN" sz="2400" b="1" dirty="0">
                              <a:latin typeface="Times New Roman" panose="02020603050405020304" pitchFamily="18" charset="0"/>
                              <a:cs typeface="Times New Roman" panose="02020603050405020304" pitchFamily="18" charset="0"/>
                            </a:rPr>
                            <a:t>0,9</a:t>
                          </a:r>
                        </a:p>
                      </a:txBody>
                      <a:tcPr/>
                    </a:tc>
                    <a:tc>
                      <a:txBody>
                        <a:bodyPr/>
                        <a:lstStyle/>
                        <a:p>
                          <a:pPr algn="ctr"/>
                          <a:r>
                            <a:rPr lang="en-VN" sz="2400" b="1" dirty="0">
                              <a:latin typeface="Times New Roman" panose="02020603050405020304" pitchFamily="18" charset="0"/>
                              <a:cs typeface="Times New Roman" panose="02020603050405020304" pitchFamily="18" charset="0"/>
                            </a:rPr>
                            <a:t>1,2</a:t>
                          </a:r>
                        </a:p>
                      </a:txBody>
                      <a:tcPr/>
                    </a:tc>
                    <a:tc>
                      <a:txBody>
                        <a:bodyPr/>
                        <a:lstStyle/>
                        <a:p>
                          <a:pPr algn="ctr"/>
                          <a:r>
                            <a:rPr lang="en-VN" sz="2400" b="1" dirty="0">
                              <a:latin typeface="Times New Roman" panose="02020603050405020304" pitchFamily="18" charset="0"/>
                              <a:cs typeface="Times New Roman" panose="02020603050405020304" pitchFamily="18" charset="0"/>
                            </a:rPr>
                            <a:t>1,5</a:t>
                          </a:r>
                        </a:p>
                      </a:txBody>
                      <a:tcPr/>
                    </a:tc>
                    <a:tc>
                      <a:txBody>
                        <a:bodyPr/>
                        <a:lstStyle/>
                        <a:p>
                          <a:pPr algn="ctr"/>
                          <a:r>
                            <a:rPr lang="en-VN" sz="2400" b="1" dirty="0">
                              <a:latin typeface="Times New Roman" panose="02020603050405020304" pitchFamily="18" charset="0"/>
                              <a:cs typeface="Times New Roman" panose="02020603050405020304" pitchFamily="18" charset="0"/>
                            </a:rPr>
                            <a:t>1,8</a:t>
                          </a:r>
                        </a:p>
                      </a:txBody>
                      <a:tcPr/>
                    </a:tc>
                    <a:extLst>
                      <a:ext uri="{0D108BD9-81ED-4DB2-BD59-A6C34878D82A}">
                        <a16:rowId xmlns:a16="http://schemas.microsoft.com/office/drawing/2014/main" val="3579265718"/>
                      </a:ext>
                    </a:extLst>
                  </a:tr>
                  <a:tr h="1195387">
                    <a:tc>
                      <a:txBody>
                        <a:bodyPr/>
                        <a:lstStyle/>
                        <a:p>
                          <a:r>
                            <a:rPr lang="en-VN" sz="2400" b="1" dirty="0">
                              <a:solidFill>
                                <a:schemeClr val="tx1"/>
                              </a:solidFill>
                              <a:latin typeface="Times New Roman" panose="02020603050405020304" pitchFamily="18" charset="0"/>
                              <a:cs typeface="Times New Roman" panose="02020603050405020304" pitchFamily="18" charset="0"/>
                            </a:rPr>
                            <a:t>Thương số </a:t>
                          </a:r>
                          <a14:m>
                            <m:oMath xmlns:m="http://schemas.openxmlformats.org/officeDocument/2006/math">
                              <m:f>
                                <m:fPr>
                                  <m:ctrlPr>
                                    <a:rPr lang="en-VN" sz="2400" b="1" i="1" smtClean="0">
                                      <a:solidFill>
                                        <a:schemeClr val="tx1"/>
                                      </a:solidFill>
                                      <a:latin typeface="Cambria Math" panose="02040503050406030204" pitchFamily="18" charset="0"/>
                                    </a:rPr>
                                  </m:ctrlPr>
                                </m:fPr>
                                <m:num>
                                  <m:r>
                                    <a:rPr lang="vi-VN" sz="2400" b="1" i="1" smtClean="0">
                                      <a:solidFill>
                                        <a:schemeClr val="tx1"/>
                                      </a:solidFill>
                                      <a:latin typeface="Cambria Math" panose="02040503050406030204" pitchFamily="18" charset="0"/>
                                    </a:rPr>
                                    <m:t>𝑼</m:t>
                                  </m:r>
                                </m:num>
                                <m:den>
                                  <m:r>
                                    <a:rPr lang="en-VN" sz="2400" b="1" i="1" smtClean="0">
                                      <a:solidFill>
                                        <a:schemeClr val="tx1"/>
                                      </a:solidFill>
                                      <a:latin typeface="Cambria Math" panose="02040503050406030204" pitchFamily="18" charset="0"/>
                                    </a:rPr>
                                    <m:t>𝑰</m:t>
                                  </m:r>
                                </m:den>
                              </m:f>
                            </m:oMath>
                          </a14:m>
                          <a:endParaRPr lang="en-VN" sz="2400" b="1" dirty="0">
                            <a:solidFill>
                              <a:schemeClr val="tx1"/>
                            </a:solidFill>
                            <a:latin typeface="Times New Roman" panose="02020603050405020304" pitchFamily="18" charset="0"/>
                            <a:cs typeface="Times New Roman" panose="02020603050405020304" pitchFamily="18" charset="0"/>
                          </a:endParaRPr>
                        </a:p>
                      </a:txBody>
                      <a:tcPr/>
                    </a:tc>
                    <a:tc>
                      <a:txBody>
                        <a:bodyPr/>
                        <a:lstStyle/>
                        <a:p>
                          <a:pPr algn="ctr"/>
                          <a:endParaRPr lang="en-VN" sz="2400" b="1" dirty="0">
                            <a:latin typeface="Times New Roman" panose="02020603050405020304" pitchFamily="18" charset="0"/>
                            <a:cs typeface="Times New Roman" panose="02020603050405020304" pitchFamily="18" charset="0"/>
                          </a:endParaRPr>
                        </a:p>
                      </a:txBody>
                      <a:tcPr/>
                    </a:tc>
                    <a:tc>
                      <a:txBody>
                        <a:bodyPr/>
                        <a:lstStyle/>
                        <a:p>
                          <a:pPr algn="ctr"/>
                          <a:endParaRPr lang="en-VN" sz="2400" b="1" dirty="0">
                            <a:latin typeface="Times New Roman" panose="02020603050405020304" pitchFamily="18" charset="0"/>
                            <a:cs typeface="Times New Roman" panose="02020603050405020304" pitchFamily="18" charset="0"/>
                          </a:endParaRPr>
                        </a:p>
                      </a:txBody>
                      <a:tcPr/>
                    </a:tc>
                    <a:tc>
                      <a:txBody>
                        <a:bodyPr/>
                        <a:lstStyle/>
                        <a:p>
                          <a:pPr algn="ctr"/>
                          <a:endParaRPr lang="en-VN" sz="2400" b="1" dirty="0">
                            <a:latin typeface="Times New Roman" panose="02020603050405020304" pitchFamily="18" charset="0"/>
                            <a:cs typeface="Times New Roman" panose="02020603050405020304" pitchFamily="18" charset="0"/>
                          </a:endParaRPr>
                        </a:p>
                      </a:txBody>
                      <a:tcPr/>
                    </a:tc>
                    <a:tc>
                      <a:txBody>
                        <a:bodyPr/>
                        <a:lstStyle/>
                        <a:p>
                          <a:pPr algn="ctr"/>
                          <a:endParaRPr lang="en-VN" sz="2400" b="1" dirty="0">
                            <a:latin typeface="Times New Roman" panose="02020603050405020304" pitchFamily="18" charset="0"/>
                            <a:cs typeface="Times New Roman" panose="02020603050405020304" pitchFamily="18" charset="0"/>
                          </a:endParaRPr>
                        </a:p>
                      </a:txBody>
                      <a:tcPr/>
                    </a:tc>
                    <a:tc>
                      <a:txBody>
                        <a:bodyPr/>
                        <a:lstStyle/>
                        <a:p>
                          <a:pPr algn="ctr"/>
                          <a:endParaRPr lang="en-VN" sz="2400" b="1"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363317834"/>
                      </a:ext>
                    </a:extLst>
                  </a:tr>
                </a:tbl>
              </a:graphicData>
            </a:graphic>
          </p:graphicFrame>
        </mc:Choice>
        <mc:Fallback>
          <p:graphicFrame>
            <p:nvGraphicFramePr>
              <p:cNvPr id="2" name="Table 1">
                <a:extLst>
                  <a:ext uri="{FF2B5EF4-FFF2-40B4-BE49-F238E27FC236}">
                    <a16:creationId xmlns:a16="http://schemas.microsoft.com/office/drawing/2014/main" id="{A79281E7-D235-1F49-8713-BF9F7ABC0BB3}"/>
                  </a:ext>
                </a:extLst>
              </p:cNvPr>
              <p:cNvGraphicFramePr>
                <a:graphicFrameLocks noGrp="1"/>
              </p:cNvGraphicFramePr>
              <p:nvPr>
                <p:extLst>
                  <p:ext uri="{D42A27DB-BD31-4B8C-83A1-F6EECF244321}">
                    <p14:modId xmlns:p14="http://schemas.microsoft.com/office/powerpoint/2010/main" val="2019589749"/>
                  </p:ext>
                </p:extLst>
              </p:nvPr>
            </p:nvGraphicFramePr>
            <p:xfrm>
              <a:off x="2232245" y="1071563"/>
              <a:ext cx="9126320" cy="3586161"/>
            </p:xfrm>
            <a:graphic>
              <a:graphicData uri="http://schemas.openxmlformats.org/drawingml/2006/table">
                <a:tbl>
                  <a:tblPr firstRow="1" bandRow="1">
                    <a:tableStyleId>{5C22544A-7EE6-4342-B048-85BDC9FD1C3A}</a:tableStyleId>
                  </a:tblPr>
                  <a:tblGrid>
                    <a:gridCol w="4463960">
                      <a:extLst>
                        <a:ext uri="{9D8B030D-6E8A-4147-A177-3AD203B41FA5}">
                          <a16:colId xmlns:a16="http://schemas.microsoft.com/office/drawing/2014/main" val="1426411352"/>
                        </a:ext>
                      </a:extLst>
                    </a:gridCol>
                    <a:gridCol w="991991">
                      <a:extLst>
                        <a:ext uri="{9D8B030D-6E8A-4147-A177-3AD203B41FA5}">
                          <a16:colId xmlns:a16="http://schemas.microsoft.com/office/drawing/2014/main" val="852446651"/>
                        </a:ext>
                      </a:extLst>
                    </a:gridCol>
                    <a:gridCol w="892792">
                      <a:extLst>
                        <a:ext uri="{9D8B030D-6E8A-4147-A177-3AD203B41FA5}">
                          <a16:colId xmlns:a16="http://schemas.microsoft.com/office/drawing/2014/main" val="900438673"/>
                        </a:ext>
                      </a:extLst>
                    </a:gridCol>
                    <a:gridCol w="991991">
                      <a:extLst>
                        <a:ext uri="{9D8B030D-6E8A-4147-A177-3AD203B41FA5}">
                          <a16:colId xmlns:a16="http://schemas.microsoft.com/office/drawing/2014/main" val="2351625629"/>
                        </a:ext>
                      </a:extLst>
                    </a:gridCol>
                    <a:gridCol w="892792">
                      <a:extLst>
                        <a:ext uri="{9D8B030D-6E8A-4147-A177-3AD203B41FA5}">
                          <a16:colId xmlns:a16="http://schemas.microsoft.com/office/drawing/2014/main" val="3933549111"/>
                        </a:ext>
                      </a:extLst>
                    </a:gridCol>
                    <a:gridCol w="892794">
                      <a:extLst>
                        <a:ext uri="{9D8B030D-6E8A-4147-A177-3AD203B41FA5}">
                          <a16:colId xmlns:a16="http://schemas.microsoft.com/office/drawing/2014/main" val="1576704184"/>
                        </a:ext>
                      </a:extLst>
                    </a:gridCol>
                  </a:tblGrid>
                  <a:tr h="1195387">
                    <a:tc>
                      <a:txBody>
                        <a:bodyPr/>
                        <a:lstStyle/>
                        <a:p>
                          <a:r>
                            <a:rPr lang="en-VN" sz="2400" dirty="0">
                              <a:solidFill>
                                <a:schemeClr val="tx1"/>
                              </a:solidFill>
                              <a:latin typeface="Times New Roman" panose="02020603050405020304" pitchFamily="18" charset="0"/>
                              <a:cs typeface="Times New Roman" panose="02020603050405020304" pitchFamily="18" charset="0"/>
                            </a:rPr>
                            <a:t>Hiệu điện thế (V)</a:t>
                          </a:r>
                        </a:p>
                      </a:txBody>
                      <a:tcPr/>
                    </a:tc>
                    <a:tc>
                      <a:txBody>
                        <a:bodyPr/>
                        <a:lstStyle/>
                        <a:p>
                          <a:pPr algn="ctr"/>
                          <a:r>
                            <a:rPr lang="en-VN" sz="2400" dirty="0">
                              <a:solidFill>
                                <a:schemeClr val="tx1"/>
                              </a:solidFill>
                              <a:latin typeface="Times New Roman" panose="02020603050405020304" pitchFamily="18" charset="0"/>
                              <a:cs typeface="Times New Roman" panose="02020603050405020304" pitchFamily="18" charset="0"/>
                            </a:rPr>
                            <a:t>3</a:t>
                          </a:r>
                        </a:p>
                      </a:txBody>
                      <a:tcPr/>
                    </a:tc>
                    <a:tc>
                      <a:txBody>
                        <a:bodyPr/>
                        <a:lstStyle/>
                        <a:p>
                          <a:pPr algn="ctr"/>
                          <a:r>
                            <a:rPr lang="en-VN" sz="2400" dirty="0">
                              <a:solidFill>
                                <a:schemeClr val="tx1"/>
                              </a:solidFill>
                              <a:latin typeface="Times New Roman" panose="02020603050405020304" pitchFamily="18" charset="0"/>
                              <a:cs typeface="Times New Roman" panose="02020603050405020304" pitchFamily="18" charset="0"/>
                            </a:rPr>
                            <a:t>4,5</a:t>
                          </a:r>
                        </a:p>
                      </a:txBody>
                      <a:tcPr/>
                    </a:tc>
                    <a:tc>
                      <a:txBody>
                        <a:bodyPr/>
                        <a:lstStyle/>
                        <a:p>
                          <a:pPr algn="ctr"/>
                          <a:r>
                            <a:rPr lang="en-VN" sz="2400" dirty="0">
                              <a:solidFill>
                                <a:schemeClr val="tx1"/>
                              </a:solidFill>
                              <a:latin typeface="Times New Roman" panose="02020603050405020304" pitchFamily="18" charset="0"/>
                              <a:cs typeface="Times New Roman" panose="02020603050405020304" pitchFamily="18" charset="0"/>
                            </a:rPr>
                            <a:t>6</a:t>
                          </a:r>
                        </a:p>
                      </a:txBody>
                      <a:tcPr/>
                    </a:tc>
                    <a:tc>
                      <a:txBody>
                        <a:bodyPr/>
                        <a:lstStyle/>
                        <a:p>
                          <a:pPr algn="ctr"/>
                          <a:r>
                            <a:rPr lang="en-VN" sz="2400" dirty="0">
                              <a:solidFill>
                                <a:schemeClr val="tx1"/>
                              </a:solidFill>
                              <a:latin typeface="Times New Roman" panose="02020603050405020304" pitchFamily="18" charset="0"/>
                              <a:cs typeface="Times New Roman" panose="02020603050405020304" pitchFamily="18" charset="0"/>
                            </a:rPr>
                            <a:t>7,5</a:t>
                          </a:r>
                        </a:p>
                      </a:txBody>
                      <a:tcPr/>
                    </a:tc>
                    <a:tc>
                      <a:txBody>
                        <a:bodyPr/>
                        <a:lstStyle/>
                        <a:p>
                          <a:pPr algn="ctr"/>
                          <a:r>
                            <a:rPr lang="en-VN" sz="2400" dirty="0">
                              <a:solidFill>
                                <a:schemeClr val="tx1"/>
                              </a:solidFill>
                              <a:latin typeface="Times New Roman" panose="02020603050405020304" pitchFamily="18" charset="0"/>
                              <a:cs typeface="Times New Roman" panose="02020603050405020304" pitchFamily="18" charset="0"/>
                            </a:rPr>
                            <a:t>9</a:t>
                          </a:r>
                        </a:p>
                      </a:txBody>
                      <a:tcPr/>
                    </a:tc>
                    <a:extLst>
                      <a:ext uri="{0D108BD9-81ED-4DB2-BD59-A6C34878D82A}">
                        <a16:rowId xmlns:a16="http://schemas.microsoft.com/office/drawing/2014/main" val="236591396"/>
                      </a:ext>
                    </a:extLst>
                  </a:tr>
                  <a:tr h="1195387">
                    <a:tc>
                      <a:txBody>
                        <a:bodyPr/>
                        <a:lstStyle/>
                        <a:p>
                          <a:r>
                            <a:rPr lang="en-VN" sz="2400" b="1" dirty="0">
                              <a:solidFill>
                                <a:schemeClr val="tx1"/>
                              </a:solidFill>
                              <a:latin typeface="Times New Roman" panose="02020603050405020304" pitchFamily="18" charset="0"/>
                              <a:cs typeface="Times New Roman" panose="02020603050405020304" pitchFamily="18" charset="0"/>
                            </a:rPr>
                            <a:t>Cường độ dòng điện (A)</a:t>
                          </a:r>
                        </a:p>
                      </a:txBody>
                      <a:tcPr/>
                    </a:tc>
                    <a:tc>
                      <a:txBody>
                        <a:bodyPr/>
                        <a:lstStyle/>
                        <a:p>
                          <a:pPr algn="ctr"/>
                          <a:r>
                            <a:rPr lang="en-VN" sz="2400" b="1" dirty="0">
                              <a:latin typeface="Times New Roman" panose="02020603050405020304" pitchFamily="18" charset="0"/>
                              <a:cs typeface="Times New Roman" panose="02020603050405020304" pitchFamily="18" charset="0"/>
                            </a:rPr>
                            <a:t>0,6</a:t>
                          </a:r>
                        </a:p>
                      </a:txBody>
                      <a:tcPr/>
                    </a:tc>
                    <a:tc>
                      <a:txBody>
                        <a:bodyPr/>
                        <a:lstStyle/>
                        <a:p>
                          <a:pPr algn="ctr"/>
                          <a:r>
                            <a:rPr lang="en-VN" sz="2400" b="1" dirty="0">
                              <a:latin typeface="Times New Roman" panose="02020603050405020304" pitchFamily="18" charset="0"/>
                              <a:cs typeface="Times New Roman" panose="02020603050405020304" pitchFamily="18" charset="0"/>
                            </a:rPr>
                            <a:t>0,9</a:t>
                          </a:r>
                        </a:p>
                      </a:txBody>
                      <a:tcPr/>
                    </a:tc>
                    <a:tc>
                      <a:txBody>
                        <a:bodyPr/>
                        <a:lstStyle/>
                        <a:p>
                          <a:pPr algn="ctr"/>
                          <a:r>
                            <a:rPr lang="en-VN" sz="2400" b="1" dirty="0">
                              <a:latin typeface="Times New Roman" panose="02020603050405020304" pitchFamily="18" charset="0"/>
                              <a:cs typeface="Times New Roman" panose="02020603050405020304" pitchFamily="18" charset="0"/>
                            </a:rPr>
                            <a:t>1,2</a:t>
                          </a:r>
                        </a:p>
                      </a:txBody>
                      <a:tcPr/>
                    </a:tc>
                    <a:tc>
                      <a:txBody>
                        <a:bodyPr/>
                        <a:lstStyle/>
                        <a:p>
                          <a:pPr algn="ctr"/>
                          <a:r>
                            <a:rPr lang="en-VN" sz="2400" b="1" dirty="0">
                              <a:latin typeface="Times New Roman" panose="02020603050405020304" pitchFamily="18" charset="0"/>
                              <a:cs typeface="Times New Roman" panose="02020603050405020304" pitchFamily="18" charset="0"/>
                            </a:rPr>
                            <a:t>1,5</a:t>
                          </a:r>
                        </a:p>
                      </a:txBody>
                      <a:tcPr/>
                    </a:tc>
                    <a:tc>
                      <a:txBody>
                        <a:bodyPr/>
                        <a:lstStyle/>
                        <a:p>
                          <a:pPr algn="ctr"/>
                          <a:r>
                            <a:rPr lang="en-VN" sz="2400" b="1" dirty="0">
                              <a:latin typeface="Times New Roman" panose="02020603050405020304" pitchFamily="18" charset="0"/>
                              <a:cs typeface="Times New Roman" panose="02020603050405020304" pitchFamily="18" charset="0"/>
                            </a:rPr>
                            <a:t>1,8</a:t>
                          </a:r>
                        </a:p>
                      </a:txBody>
                      <a:tcPr/>
                    </a:tc>
                    <a:extLst>
                      <a:ext uri="{0D108BD9-81ED-4DB2-BD59-A6C34878D82A}">
                        <a16:rowId xmlns:a16="http://schemas.microsoft.com/office/drawing/2014/main" val="3579265718"/>
                      </a:ext>
                    </a:extLst>
                  </a:tr>
                  <a:tr h="1195387">
                    <a:tc>
                      <a:txBody>
                        <a:bodyPr/>
                        <a:lstStyle/>
                        <a:p>
                          <a:endParaRPr lang="en-VN"/>
                        </a:p>
                      </a:txBody>
                      <a:tcPr>
                        <a:blipFill>
                          <a:blip r:embed="rId2"/>
                          <a:stretch>
                            <a:fillRect t="-205319" r="-104830" b="-1064"/>
                          </a:stretch>
                        </a:blipFill>
                      </a:tcPr>
                    </a:tc>
                    <a:tc>
                      <a:txBody>
                        <a:bodyPr/>
                        <a:lstStyle/>
                        <a:p>
                          <a:pPr algn="ctr"/>
                          <a:endParaRPr lang="en-VN" sz="2400" b="1" dirty="0">
                            <a:latin typeface="Times New Roman" panose="02020603050405020304" pitchFamily="18" charset="0"/>
                            <a:cs typeface="Times New Roman" panose="02020603050405020304" pitchFamily="18" charset="0"/>
                          </a:endParaRPr>
                        </a:p>
                      </a:txBody>
                      <a:tcPr/>
                    </a:tc>
                    <a:tc>
                      <a:txBody>
                        <a:bodyPr/>
                        <a:lstStyle/>
                        <a:p>
                          <a:pPr algn="ctr"/>
                          <a:endParaRPr lang="en-VN" sz="2400" b="1" dirty="0">
                            <a:latin typeface="Times New Roman" panose="02020603050405020304" pitchFamily="18" charset="0"/>
                            <a:cs typeface="Times New Roman" panose="02020603050405020304" pitchFamily="18" charset="0"/>
                          </a:endParaRPr>
                        </a:p>
                      </a:txBody>
                      <a:tcPr/>
                    </a:tc>
                    <a:tc>
                      <a:txBody>
                        <a:bodyPr/>
                        <a:lstStyle/>
                        <a:p>
                          <a:pPr algn="ctr"/>
                          <a:endParaRPr lang="en-VN" sz="2400" b="1" dirty="0">
                            <a:latin typeface="Times New Roman" panose="02020603050405020304" pitchFamily="18" charset="0"/>
                            <a:cs typeface="Times New Roman" panose="02020603050405020304" pitchFamily="18" charset="0"/>
                          </a:endParaRPr>
                        </a:p>
                      </a:txBody>
                      <a:tcPr/>
                    </a:tc>
                    <a:tc>
                      <a:txBody>
                        <a:bodyPr/>
                        <a:lstStyle/>
                        <a:p>
                          <a:pPr algn="ctr"/>
                          <a:endParaRPr lang="en-VN" sz="2400" b="1" dirty="0">
                            <a:latin typeface="Times New Roman" panose="02020603050405020304" pitchFamily="18" charset="0"/>
                            <a:cs typeface="Times New Roman" panose="02020603050405020304" pitchFamily="18" charset="0"/>
                          </a:endParaRPr>
                        </a:p>
                      </a:txBody>
                      <a:tcPr/>
                    </a:tc>
                    <a:tc>
                      <a:txBody>
                        <a:bodyPr/>
                        <a:lstStyle/>
                        <a:p>
                          <a:pPr algn="ctr"/>
                          <a:endParaRPr lang="en-VN" sz="2400" b="1"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363317834"/>
                      </a:ext>
                    </a:extLst>
                  </a:tr>
                </a:tbl>
              </a:graphicData>
            </a:graphic>
          </p:graphicFrame>
        </mc:Fallback>
      </mc:AlternateContent>
      <p:sp>
        <p:nvSpPr>
          <p:cNvPr id="3" name="TextBox 2">
            <a:extLst>
              <a:ext uri="{FF2B5EF4-FFF2-40B4-BE49-F238E27FC236}">
                <a16:creationId xmlns:a16="http://schemas.microsoft.com/office/drawing/2014/main" id="{7A71198C-3B91-F844-94CD-4F2FE072E862}"/>
              </a:ext>
            </a:extLst>
          </p:cNvPr>
          <p:cNvSpPr txBox="1"/>
          <p:nvPr/>
        </p:nvSpPr>
        <p:spPr>
          <a:xfrm>
            <a:off x="236186" y="2572255"/>
            <a:ext cx="1996059" cy="584775"/>
          </a:xfrm>
          <a:prstGeom prst="rect">
            <a:avLst/>
          </a:prstGeom>
          <a:noFill/>
        </p:spPr>
        <p:txBody>
          <a:bodyPr wrap="none" rtlCol="0">
            <a:spAutoFit/>
          </a:bodyPr>
          <a:lstStyle/>
          <a:p>
            <a:r>
              <a:rPr lang="en-VN" sz="3200" b="1" dirty="0">
                <a:solidFill>
                  <a:srgbClr val="C00000"/>
                </a:solidFill>
                <a:latin typeface="Times New Roman" panose="02020603050405020304" pitchFamily="18" charset="0"/>
                <a:cs typeface="Times New Roman" panose="02020603050405020304" pitchFamily="18" charset="0"/>
              </a:rPr>
              <a:t>Dây nhôm</a:t>
            </a:r>
          </a:p>
        </p:txBody>
      </p:sp>
    </p:spTree>
    <p:extLst>
      <p:ext uri="{BB962C8B-B14F-4D97-AF65-F5344CB8AC3E}">
        <p14:creationId xmlns:p14="http://schemas.microsoft.com/office/powerpoint/2010/main" val="37871249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graphicFrame>
            <p:nvGraphicFramePr>
              <p:cNvPr id="2" name="Table 1">
                <a:extLst>
                  <a:ext uri="{FF2B5EF4-FFF2-40B4-BE49-F238E27FC236}">
                    <a16:creationId xmlns:a16="http://schemas.microsoft.com/office/drawing/2014/main" id="{A79281E7-D235-1F49-8713-BF9F7ABC0BB3}"/>
                  </a:ext>
                </a:extLst>
              </p:cNvPr>
              <p:cNvGraphicFramePr>
                <a:graphicFrameLocks noGrp="1"/>
              </p:cNvGraphicFramePr>
              <p:nvPr>
                <p:extLst>
                  <p:ext uri="{D42A27DB-BD31-4B8C-83A1-F6EECF244321}">
                    <p14:modId xmlns:p14="http://schemas.microsoft.com/office/powerpoint/2010/main" val="682541605"/>
                  </p:ext>
                </p:extLst>
              </p:nvPr>
            </p:nvGraphicFramePr>
            <p:xfrm>
              <a:off x="1943100" y="1243014"/>
              <a:ext cx="9286875" cy="3457575"/>
            </p:xfrm>
            <a:graphic>
              <a:graphicData uri="http://schemas.openxmlformats.org/drawingml/2006/table">
                <a:tbl>
                  <a:tblPr firstRow="1" bandRow="1">
                    <a:tableStyleId>{5C22544A-7EE6-4342-B048-85BDC9FD1C3A}</a:tableStyleId>
                  </a:tblPr>
                  <a:tblGrid>
                    <a:gridCol w="4542492">
                      <a:extLst>
                        <a:ext uri="{9D8B030D-6E8A-4147-A177-3AD203B41FA5}">
                          <a16:colId xmlns:a16="http://schemas.microsoft.com/office/drawing/2014/main" val="1426411352"/>
                        </a:ext>
                      </a:extLst>
                    </a:gridCol>
                    <a:gridCol w="1009443">
                      <a:extLst>
                        <a:ext uri="{9D8B030D-6E8A-4147-A177-3AD203B41FA5}">
                          <a16:colId xmlns:a16="http://schemas.microsoft.com/office/drawing/2014/main" val="852446651"/>
                        </a:ext>
                      </a:extLst>
                    </a:gridCol>
                    <a:gridCol w="908498">
                      <a:extLst>
                        <a:ext uri="{9D8B030D-6E8A-4147-A177-3AD203B41FA5}">
                          <a16:colId xmlns:a16="http://schemas.microsoft.com/office/drawing/2014/main" val="900438673"/>
                        </a:ext>
                      </a:extLst>
                    </a:gridCol>
                    <a:gridCol w="1009443">
                      <a:extLst>
                        <a:ext uri="{9D8B030D-6E8A-4147-A177-3AD203B41FA5}">
                          <a16:colId xmlns:a16="http://schemas.microsoft.com/office/drawing/2014/main" val="2351625629"/>
                        </a:ext>
                      </a:extLst>
                    </a:gridCol>
                    <a:gridCol w="1009443">
                      <a:extLst>
                        <a:ext uri="{9D8B030D-6E8A-4147-A177-3AD203B41FA5}">
                          <a16:colId xmlns:a16="http://schemas.microsoft.com/office/drawing/2014/main" val="3933549111"/>
                        </a:ext>
                      </a:extLst>
                    </a:gridCol>
                    <a:gridCol w="807556">
                      <a:extLst>
                        <a:ext uri="{9D8B030D-6E8A-4147-A177-3AD203B41FA5}">
                          <a16:colId xmlns:a16="http://schemas.microsoft.com/office/drawing/2014/main" val="1576704184"/>
                        </a:ext>
                      </a:extLst>
                    </a:gridCol>
                  </a:tblGrid>
                  <a:tr h="1152525">
                    <a:tc>
                      <a:txBody>
                        <a:bodyPr/>
                        <a:lstStyle/>
                        <a:p>
                          <a:r>
                            <a:rPr lang="en-VN" sz="2400" dirty="0">
                              <a:solidFill>
                                <a:schemeClr val="tx1"/>
                              </a:solidFill>
                              <a:latin typeface="Times New Roman" panose="02020603050405020304" pitchFamily="18" charset="0"/>
                              <a:cs typeface="Times New Roman" panose="02020603050405020304" pitchFamily="18" charset="0"/>
                            </a:rPr>
                            <a:t>Hiệu điện thế (V)</a:t>
                          </a:r>
                        </a:p>
                      </a:txBody>
                      <a:tcPr/>
                    </a:tc>
                    <a:tc>
                      <a:txBody>
                        <a:bodyPr/>
                        <a:lstStyle/>
                        <a:p>
                          <a:pPr algn="ctr"/>
                          <a:r>
                            <a:rPr lang="en-VN" sz="2400" dirty="0">
                              <a:solidFill>
                                <a:schemeClr val="tx1"/>
                              </a:solidFill>
                              <a:latin typeface="Times New Roman" panose="02020603050405020304" pitchFamily="18" charset="0"/>
                              <a:cs typeface="Times New Roman" panose="02020603050405020304" pitchFamily="18" charset="0"/>
                            </a:rPr>
                            <a:t>4</a:t>
                          </a:r>
                        </a:p>
                      </a:txBody>
                      <a:tcPr/>
                    </a:tc>
                    <a:tc>
                      <a:txBody>
                        <a:bodyPr/>
                        <a:lstStyle/>
                        <a:p>
                          <a:pPr algn="ctr"/>
                          <a:r>
                            <a:rPr lang="en-VN" sz="2400" dirty="0">
                              <a:solidFill>
                                <a:schemeClr val="tx1"/>
                              </a:solidFill>
                              <a:latin typeface="Times New Roman" panose="02020603050405020304" pitchFamily="18" charset="0"/>
                              <a:cs typeface="Times New Roman" panose="02020603050405020304" pitchFamily="18" charset="0"/>
                            </a:rPr>
                            <a:t>6</a:t>
                          </a:r>
                        </a:p>
                      </a:txBody>
                      <a:tcPr/>
                    </a:tc>
                    <a:tc>
                      <a:txBody>
                        <a:bodyPr/>
                        <a:lstStyle/>
                        <a:p>
                          <a:pPr algn="ctr"/>
                          <a:r>
                            <a:rPr lang="en-VN" sz="2400" dirty="0">
                              <a:solidFill>
                                <a:schemeClr val="tx1"/>
                              </a:solidFill>
                              <a:latin typeface="Times New Roman" panose="02020603050405020304" pitchFamily="18" charset="0"/>
                              <a:cs typeface="Times New Roman" panose="02020603050405020304" pitchFamily="18" charset="0"/>
                            </a:rPr>
                            <a:t>8</a:t>
                          </a:r>
                        </a:p>
                      </a:txBody>
                      <a:tcPr/>
                    </a:tc>
                    <a:tc>
                      <a:txBody>
                        <a:bodyPr/>
                        <a:lstStyle/>
                        <a:p>
                          <a:pPr algn="ctr"/>
                          <a:r>
                            <a:rPr lang="en-VN" sz="2400" dirty="0">
                              <a:solidFill>
                                <a:schemeClr val="tx1"/>
                              </a:solidFill>
                              <a:latin typeface="Times New Roman" panose="02020603050405020304" pitchFamily="18" charset="0"/>
                              <a:cs typeface="Times New Roman" panose="02020603050405020304" pitchFamily="18" charset="0"/>
                            </a:rPr>
                            <a:t>9</a:t>
                          </a:r>
                        </a:p>
                      </a:txBody>
                      <a:tcPr/>
                    </a:tc>
                    <a:tc>
                      <a:txBody>
                        <a:bodyPr/>
                        <a:lstStyle/>
                        <a:p>
                          <a:pPr algn="ctr"/>
                          <a:r>
                            <a:rPr lang="en-VN" sz="2400" dirty="0">
                              <a:solidFill>
                                <a:schemeClr val="tx1"/>
                              </a:solidFill>
                              <a:latin typeface="Times New Roman" panose="02020603050405020304" pitchFamily="18" charset="0"/>
                              <a:cs typeface="Times New Roman" panose="02020603050405020304" pitchFamily="18" charset="0"/>
                            </a:rPr>
                            <a:t>10</a:t>
                          </a:r>
                        </a:p>
                      </a:txBody>
                      <a:tcPr/>
                    </a:tc>
                    <a:extLst>
                      <a:ext uri="{0D108BD9-81ED-4DB2-BD59-A6C34878D82A}">
                        <a16:rowId xmlns:a16="http://schemas.microsoft.com/office/drawing/2014/main" val="236591396"/>
                      </a:ext>
                    </a:extLst>
                  </a:tr>
                  <a:tr h="1152525">
                    <a:tc>
                      <a:txBody>
                        <a:bodyPr/>
                        <a:lstStyle/>
                        <a:p>
                          <a:r>
                            <a:rPr lang="en-VN" sz="2400" b="1" dirty="0">
                              <a:solidFill>
                                <a:schemeClr val="tx1"/>
                              </a:solidFill>
                              <a:latin typeface="Times New Roman" panose="02020603050405020304" pitchFamily="18" charset="0"/>
                              <a:cs typeface="Times New Roman" panose="02020603050405020304" pitchFamily="18" charset="0"/>
                            </a:rPr>
                            <a:t>Cường độ dòng điện (A)</a:t>
                          </a:r>
                        </a:p>
                      </a:txBody>
                      <a:tcPr/>
                    </a:tc>
                    <a:tc>
                      <a:txBody>
                        <a:bodyPr/>
                        <a:lstStyle/>
                        <a:p>
                          <a:pPr algn="ctr"/>
                          <a:r>
                            <a:rPr lang="en-VN" sz="2400" b="1" dirty="0">
                              <a:latin typeface="Times New Roman" panose="02020603050405020304" pitchFamily="18" charset="0"/>
                              <a:cs typeface="Times New Roman" panose="02020603050405020304" pitchFamily="18" charset="0"/>
                            </a:rPr>
                            <a:t>0,2</a:t>
                          </a:r>
                        </a:p>
                      </a:txBody>
                      <a:tcPr/>
                    </a:tc>
                    <a:tc>
                      <a:txBody>
                        <a:bodyPr/>
                        <a:lstStyle/>
                        <a:p>
                          <a:pPr algn="ctr"/>
                          <a:r>
                            <a:rPr lang="en-VN" sz="2400" b="1" dirty="0">
                              <a:latin typeface="Times New Roman" panose="02020603050405020304" pitchFamily="18" charset="0"/>
                              <a:cs typeface="Times New Roman" panose="02020603050405020304" pitchFamily="18" charset="0"/>
                            </a:rPr>
                            <a:t>0,3</a:t>
                          </a:r>
                        </a:p>
                      </a:txBody>
                      <a:tcPr/>
                    </a:tc>
                    <a:tc>
                      <a:txBody>
                        <a:bodyPr/>
                        <a:lstStyle/>
                        <a:p>
                          <a:pPr algn="ctr"/>
                          <a:r>
                            <a:rPr lang="en-VN" sz="2400" b="1" dirty="0">
                              <a:latin typeface="Times New Roman" panose="02020603050405020304" pitchFamily="18" charset="0"/>
                              <a:cs typeface="Times New Roman" panose="02020603050405020304" pitchFamily="18" charset="0"/>
                            </a:rPr>
                            <a:t>0,4</a:t>
                          </a:r>
                        </a:p>
                      </a:txBody>
                      <a:tcPr/>
                    </a:tc>
                    <a:tc>
                      <a:txBody>
                        <a:bodyPr/>
                        <a:lstStyle/>
                        <a:p>
                          <a:pPr algn="ctr"/>
                          <a:r>
                            <a:rPr lang="en-VN" sz="2400" b="1" dirty="0">
                              <a:latin typeface="Times New Roman" panose="02020603050405020304" pitchFamily="18" charset="0"/>
                              <a:cs typeface="Times New Roman" panose="02020603050405020304" pitchFamily="18" charset="0"/>
                            </a:rPr>
                            <a:t>0,45</a:t>
                          </a:r>
                        </a:p>
                      </a:txBody>
                      <a:tcPr/>
                    </a:tc>
                    <a:tc>
                      <a:txBody>
                        <a:bodyPr/>
                        <a:lstStyle/>
                        <a:p>
                          <a:pPr algn="ctr"/>
                          <a:r>
                            <a:rPr lang="en-VN" sz="2400" b="1" dirty="0">
                              <a:latin typeface="Times New Roman" panose="02020603050405020304" pitchFamily="18" charset="0"/>
                              <a:cs typeface="Times New Roman" panose="02020603050405020304" pitchFamily="18" charset="0"/>
                            </a:rPr>
                            <a:t>0,5</a:t>
                          </a:r>
                        </a:p>
                      </a:txBody>
                      <a:tcPr/>
                    </a:tc>
                    <a:extLst>
                      <a:ext uri="{0D108BD9-81ED-4DB2-BD59-A6C34878D82A}">
                        <a16:rowId xmlns:a16="http://schemas.microsoft.com/office/drawing/2014/main" val="3579265718"/>
                      </a:ext>
                    </a:extLst>
                  </a:tr>
                  <a:tr h="1152525">
                    <a:tc>
                      <a:txBody>
                        <a:bodyPr/>
                        <a:lstStyle/>
                        <a:p>
                          <a:r>
                            <a:rPr lang="en-VN" sz="2400" b="1" dirty="0">
                              <a:solidFill>
                                <a:schemeClr val="tx1"/>
                              </a:solidFill>
                              <a:latin typeface="Times New Roman" panose="02020603050405020304" pitchFamily="18" charset="0"/>
                              <a:cs typeface="Times New Roman" panose="02020603050405020304" pitchFamily="18" charset="0"/>
                            </a:rPr>
                            <a:t>Thương số </a:t>
                          </a:r>
                          <a14:m>
                            <m:oMath xmlns:m="http://schemas.openxmlformats.org/officeDocument/2006/math">
                              <m:f>
                                <m:fPr>
                                  <m:ctrlPr>
                                    <a:rPr lang="en-VN" sz="2400" b="1" i="1" smtClean="0">
                                      <a:solidFill>
                                        <a:schemeClr val="tx1"/>
                                      </a:solidFill>
                                      <a:latin typeface="Cambria Math" panose="02040503050406030204" pitchFamily="18" charset="0"/>
                                    </a:rPr>
                                  </m:ctrlPr>
                                </m:fPr>
                                <m:num>
                                  <m:r>
                                    <a:rPr lang="vi-VN" sz="2400" b="1" i="1" smtClean="0">
                                      <a:solidFill>
                                        <a:schemeClr val="tx1"/>
                                      </a:solidFill>
                                      <a:latin typeface="Cambria Math" panose="02040503050406030204" pitchFamily="18" charset="0"/>
                                    </a:rPr>
                                    <m:t>𝑼</m:t>
                                  </m:r>
                                </m:num>
                                <m:den>
                                  <m:r>
                                    <a:rPr lang="en-VN" sz="2400" b="1" i="1" smtClean="0">
                                      <a:solidFill>
                                        <a:schemeClr val="tx1"/>
                                      </a:solidFill>
                                      <a:latin typeface="Cambria Math" panose="02040503050406030204" pitchFamily="18" charset="0"/>
                                    </a:rPr>
                                    <m:t>𝑰</m:t>
                                  </m:r>
                                </m:den>
                              </m:f>
                            </m:oMath>
                          </a14:m>
                          <a:endParaRPr lang="en-VN" sz="2400" b="1" dirty="0">
                            <a:solidFill>
                              <a:schemeClr val="tx1"/>
                            </a:solidFill>
                            <a:latin typeface="Times New Roman" panose="02020603050405020304" pitchFamily="18" charset="0"/>
                            <a:cs typeface="Times New Roman" panose="02020603050405020304" pitchFamily="18" charset="0"/>
                          </a:endParaRPr>
                        </a:p>
                      </a:txBody>
                      <a:tcPr/>
                    </a:tc>
                    <a:tc>
                      <a:txBody>
                        <a:bodyPr/>
                        <a:lstStyle/>
                        <a:p>
                          <a:pPr algn="ctr"/>
                          <a:endParaRPr lang="en-VN" sz="2400" b="1" dirty="0">
                            <a:latin typeface="Times New Roman" panose="02020603050405020304" pitchFamily="18" charset="0"/>
                            <a:cs typeface="Times New Roman" panose="02020603050405020304" pitchFamily="18" charset="0"/>
                          </a:endParaRPr>
                        </a:p>
                      </a:txBody>
                      <a:tcPr/>
                    </a:tc>
                    <a:tc>
                      <a:txBody>
                        <a:bodyPr/>
                        <a:lstStyle/>
                        <a:p>
                          <a:pPr algn="ctr"/>
                          <a:endParaRPr lang="en-VN" sz="2400" b="1" dirty="0">
                            <a:latin typeface="Times New Roman" panose="02020603050405020304" pitchFamily="18" charset="0"/>
                            <a:cs typeface="Times New Roman" panose="02020603050405020304" pitchFamily="18" charset="0"/>
                          </a:endParaRPr>
                        </a:p>
                      </a:txBody>
                      <a:tcPr/>
                    </a:tc>
                    <a:tc>
                      <a:txBody>
                        <a:bodyPr/>
                        <a:lstStyle/>
                        <a:p>
                          <a:pPr algn="ctr"/>
                          <a:endParaRPr lang="en-VN" sz="2400" b="1" dirty="0">
                            <a:latin typeface="Times New Roman" panose="02020603050405020304" pitchFamily="18" charset="0"/>
                            <a:cs typeface="Times New Roman" panose="02020603050405020304" pitchFamily="18" charset="0"/>
                          </a:endParaRPr>
                        </a:p>
                      </a:txBody>
                      <a:tcPr/>
                    </a:tc>
                    <a:tc>
                      <a:txBody>
                        <a:bodyPr/>
                        <a:lstStyle/>
                        <a:p>
                          <a:pPr algn="ctr"/>
                          <a:endParaRPr lang="en-VN" sz="2400" b="1" dirty="0">
                            <a:latin typeface="Times New Roman" panose="02020603050405020304" pitchFamily="18" charset="0"/>
                            <a:cs typeface="Times New Roman" panose="02020603050405020304" pitchFamily="18" charset="0"/>
                          </a:endParaRPr>
                        </a:p>
                      </a:txBody>
                      <a:tcPr/>
                    </a:tc>
                    <a:tc>
                      <a:txBody>
                        <a:bodyPr/>
                        <a:lstStyle/>
                        <a:p>
                          <a:pPr algn="ctr"/>
                          <a:endParaRPr lang="en-VN" sz="2400" b="1"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363317834"/>
                      </a:ext>
                    </a:extLst>
                  </a:tr>
                </a:tbl>
              </a:graphicData>
            </a:graphic>
          </p:graphicFrame>
        </mc:Choice>
        <mc:Fallback>
          <p:graphicFrame>
            <p:nvGraphicFramePr>
              <p:cNvPr id="2" name="Table 1">
                <a:extLst>
                  <a:ext uri="{FF2B5EF4-FFF2-40B4-BE49-F238E27FC236}">
                    <a16:creationId xmlns:a16="http://schemas.microsoft.com/office/drawing/2014/main" id="{A79281E7-D235-1F49-8713-BF9F7ABC0BB3}"/>
                  </a:ext>
                </a:extLst>
              </p:cNvPr>
              <p:cNvGraphicFramePr>
                <a:graphicFrameLocks noGrp="1"/>
              </p:cNvGraphicFramePr>
              <p:nvPr>
                <p:extLst>
                  <p:ext uri="{D42A27DB-BD31-4B8C-83A1-F6EECF244321}">
                    <p14:modId xmlns:p14="http://schemas.microsoft.com/office/powerpoint/2010/main" val="682541605"/>
                  </p:ext>
                </p:extLst>
              </p:nvPr>
            </p:nvGraphicFramePr>
            <p:xfrm>
              <a:off x="1943100" y="1243014"/>
              <a:ext cx="9286875" cy="3457575"/>
            </p:xfrm>
            <a:graphic>
              <a:graphicData uri="http://schemas.openxmlformats.org/drawingml/2006/table">
                <a:tbl>
                  <a:tblPr firstRow="1" bandRow="1">
                    <a:tableStyleId>{5C22544A-7EE6-4342-B048-85BDC9FD1C3A}</a:tableStyleId>
                  </a:tblPr>
                  <a:tblGrid>
                    <a:gridCol w="4542492">
                      <a:extLst>
                        <a:ext uri="{9D8B030D-6E8A-4147-A177-3AD203B41FA5}">
                          <a16:colId xmlns:a16="http://schemas.microsoft.com/office/drawing/2014/main" val="1426411352"/>
                        </a:ext>
                      </a:extLst>
                    </a:gridCol>
                    <a:gridCol w="1009443">
                      <a:extLst>
                        <a:ext uri="{9D8B030D-6E8A-4147-A177-3AD203B41FA5}">
                          <a16:colId xmlns:a16="http://schemas.microsoft.com/office/drawing/2014/main" val="852446651"/>
                        </a:ext>
                      </a:extLst>
                    </a:gridCol>
                    <a:gridCol w="908498">
                      <a:extLst>
                        <a:ext uri="{9D8B030D-6E8A-4147-A177-3AD203B41FA5}">
                          <a16:colId xmlns:a16="http://schemas.microsoft.com/office/drawing/2014/main" val="900438673"/>
                        </a:ext>
                      </a:extLst>
                    </a:gridCol>
                    <a:gridCol w="1009443">
                      <a:extLst>
                        <a:ext uri="{9D8B030D-6E8A-4147-A177-3AD203B41FA5}">
                          <a16:colId xmlns:a16="http://schemas.microsoft.com/office/drawing/2014/main" val="2351625629"/>
                        </a:ext>
                      </a:extLst>
                    </a:gridCol>
                    <a:gridCol w="1009443">
                      <a:extLst>
                        <a:ext uri="{9D8B030D-6E8A-4147-A177-3AD203B41FA5}">
                          <a16:colId xmlns:a16="http://schemas.microsoft.com/office/drawing/2014/main" val="3933549111"/>
                        </a:ext>
                      </a:extLst>
                    </a:gridCol>
                    <a:gridCol w="807556">
                      <a:extLst>
                        <a:ext uri="{9D8B030D-6E8A-4147-A177-3AD203B41FA5}">
                          <a16:colId xmlns:a16="http://schemas.microsoft.com/office/drawing/2014/main" val="1576704184"/>
                        </a:ext>
                      </a:extLst>
                    </a:gridCol>
                  </a:tblGrid>
                  <a:tr h="1152525">
                    <a:tc>
                      <a:txBody>
                        <a:bodyPr/>
                        <a:lstStyle/>
                        <a:p>
                          <a:r>
                            <a:rPr lang="en-VN" sz="2400" dirty="0">
                              <a:solidFill>
                                <a:schemeClr val="tx1"/>
                              </a:solidFill>
                              <a:latin typeface="Times New Roman" panose="02020603050405020304" pitchFamily="18" charset="0"/>
                              <a:cs typeface="Times New Roman" panose="02020603050405020304" pitchFamily="18" charset="0"/>
                            </a:rPr>
                            <a:t>Hiệu điện thế (V)</a:t>
                          </a:r>
                        </a:p>
                      </a:txBody>
                      <a:tcPr/>
                    </a:tc>
                    <a:tc>
                      <a:txBody>
                        <a:bodyPr/>
                        <a:lstStyle/>
                        <a:p>
                          <a:pPr algn="ctr"/>
                          <a:r>
                            <a:rPr lang="en-VN" sz="2400" dirty="0">
                              <a:solidFill>
                                <a:schemeClr val="tx1"/>
                              </a:solidFill>
                              <a:latin typeface="Times New Roman" panose="02020603050405020304" pitchFamily="18" charset="0"/>
                              <a:cs typeface="Times New Roman" panose="02020603050405020304" pitchFamily="18" charset="0"/>
                            </a:rPr>
                            <a:t>4</a:t>
                          </a:r>
                        </a:p>
                      </a:txBody>
                      <a:tcPr/>
                    </a:tc>
                    <a:tc>
                      <a:txBody>
                        <a:bodyPr/>
                        <a:lstStyle/>
                        <a:p>
                          <a:pPr algn="ctr"/>
                          <a:r>
                            <a:rPr lang="en-VN" sz="2400" dirty="0">
                              <a:solidFill>
                                <a:schemeClr val="tx1"/>
                              </a:solidFill>
                              <a:latin typeface="Times New Roman" panose="02020603050405020304" pitchFamily="18" charset="0"/>
                              <a:cs typeface="Times New Roman" panose="02020603050405020304" pitchFamily="18" charset="0"/>
                            </a:rPr>
                            <a:t>6</a:t>
                          </a:r>
                        </a:p>
                      </a:txBody>
                      <a:tcPr/>
                    </a:tc>
                    <a:tc>
                      <a:txBody>
                        <a:bodyPr/>
                        <a:lstStyle/>
                        <a:p>
                          <a:pPr algn="ctr"/>
                          <a:r>
                            <a:rPr lang="en-VN" sz="2400" dirty="0">
                              <a:solidFill>
                                <a:schemeClr val="tx1"/>
                              </a:solidFill>
                              <a:latin typeface="Times New Roman" panose="02020603050405020304" pitchFamily="18" charset="0"/>
                              <a:cs typeface="Times New Roman" panose="02020603050405020304" pitchFamily="18" charset="0"/>
                            </a:rPr>
                            <a:t>8</a:t>
                          </a:r>
                        </a:p>
                      </a:txBody>
                      <a:tcPr/>
                    </a:tc>
                    <a:tc>
                      <a:txBody>
                        <a:bodyPr/>
                        <a:lstStyle/>
                        <a:p>
                          <a:pPr algn="ctr"/>
                          <a:r>
                            <a:rPr lang="en-VN" sz="2400" dirty="0">
                              <a:solidFill>
                                <a:schemeClr val="tx1"/>
                              </a:solidFill>
                              <a:latin typeface="Times New Roman" panose="02020603050405020304" pitchFamily="18" charset="0"/>
                              <a:cs typeface="Times New Roman" panose="02020603050405020304" pitchFamily="18" charset="0"/>
                            </a:rPr>
                            <a:t>9</a:t>
                          </a:r>
                        </a:p>
                      </a:txBody>
                      <a:tcPr/>
                    </a:tc>
                    <a:tc>
                      <a:txBody>
                        <a:bodyPr/>
                        <a:lstStyle/>
                        <a:p>
                          <a:pPr algn="ctr"/>
                          <a:r>
                            <a:rPr lang="en-VN" sz="2400" dirty="0">
                              <a:solidFill>
                                <a:schemeClr val="tx1"/>
                              </a:solidFill>
                              <a:latin typeface="Times New Roman" panose="02020603050405020304" pitchFamily="18" charset="0"/>
                              <a:cs typeface="Times New Roman" panose="02020603050405020304" pitchFamily="18" charset="0"/>
                            </a:rPr>
                            <a:t>10</a:t>
                          </a:r>
                        </a:p>
                      </a:txBody>
                      <a:tcPr/>
                    </a:tc>
                    <a:extLst>
                      <a:ext uri="{0D108BD9-81ED-4DB2-BD59-A6C34878D82A}">
                        <a16:rowId xmlns:a16="http://schemas.microsoft.com/office/drawing/2014/main" val="236591396"/>
                      </a:ext>
                    </a:extLst>
                  </a:tr>
                  <a:tr h="1152525">
                    <a:tc>
                      <a:txBody>
                        <a:bodyPr/>
                        <a:lstStyle/>
                        <a:p>
                          <a:r>
                            <a:rPr lang="en-VN" sz="2400" b="1" dirty="0">
                              <a:solidFill>
                                <a:schemeClr val="tx1"/>
                              </a:solidFill>
                              <a:latin typeface="Times New Roman" panose="02020603050405020304" pitchFamily="18" charset="0"/>
                              <a:cs typeface="Times New Roman" panose="02020603050405020304" pitchFamily="18" charset="0"/>
                            </a:rPr>
                            <a:t>Cường độ dòng điện (A)</a:t>
                          </a:r>
                        </a:p>
                      </a:txBody>
                      <a:tcPr/>
                    </a:tc>
                    <a:tc>
                      <a:txBody>
                        <a:bodyPr/>
                        <a:lstStyle/>
                        <a:p>
                          <a:pPr algn="ctr"/>
                          <a:r>
                            <a:rPr lang="en-VN" sz="2400" b="1" dirty="0">
                              <a:latin typeface="Times New Roman" panose="02020603050405020304" pitchFamily="18" charset="0"/>
                              <a:cs typeface="Times New Roman" panose="02020603050405020304" pitchFamily="18" charset="0"/>
                            </a:rPr>
                            <a:t>0,2</a:t>
                          </a:r>
                        </a:p>
                      </a:txBody>
                      <a:tcPr/>
                    </a:tc>
                    <a:tc>
                      <a:txBody>
                        <a:bodyPr/>
                        <a:lstStyle/>
                        <a:p>
                          <a:pPr algn="ctr"/>
                          <a:r>
                            <a:rPr lang="en-VN" sz="2400" b="1" dirty="0">
                              <a:latin typeface="Times New Roman" panose="02020603050405020304" pitchFamily="18" charset="0"/>
                              <a:cs typeface="Times New Roman" panose="02020603050405020304" pitchFamily="18" charset="0"/>
                            </a:rPr>
                            <a:t>0,3</a:t>
                          </a:r>
                        </a:p>
                      </a:txBody>
                      <a:tcPr/>
                    </a:tc>
                    <a:tc>
                      <a:txBody>
                        <a:bodyPr/>
                        <a:lstStyle/>
                        <a:p>
                          <a:pPr algn="ctr"/>
                          <a:r>
                            <a:rPr lang="en-VN" sz="2400" b="1" dirty="0">
                              <a:latin typeface="Times New Roman" panose="02020603050405020304" pitchFamily="18" charset="0"/>
                              <a:cs typeface="Times New Roman" panose="02020603050405020304" pitchFamily="18" charset="0"/>
                            </a:rPr>
                            <a:t>0,4</a:t>
                          </a:r>
                        </a:p>
                      </a:txBody>
                      <a:tcPr/>
                    </a:tc>
                    <a:tc>
                      <a:txBody>
                        <a:bodyPr/>
                        <a:lstStyle/>
                        <a:p>
                          <a:pPr algn="ctr"/>
                          <a:r>
                            <a:rPr lang="en-VN" sz="2400" b="1" dirty="0">
                              <a:latin typeface="Times New Roman" panose="02020603050405020304" pitchFamily="18" charset="0"/>
                              <a:cs typeface="Times New Roman" panose="02020603050405020304" pitchFamily="18" charset="0"/>
                            </a:rPr>
                            <a:t>0,45</a:t>
                          </a:r>
                        </a:p>
                      </a:txBody>
                      <a:tcPr/>
                    </a:tc>
                    <a:tc>
                      <a:txBody>
                        <a:bodyPr/>
                        <a:lstStyle/>
                        <a:p>
                          <a:pPr algn="ctr"/>
                          <a:r>
                            <a:rPr lang="en-VN" sz="2400" b="1" dirty="0">
                              <a:latin typeface="Times New Roman" panose="02020603050405020304" pitchFamily="18" charset="0"/>
                              <a:cs typeface="Times New Roman" panose="02020603050405020304" pitchFamily="18" charset="0"/>
                            </a:rPr>
                            <a:t>0,5</a:t>
                          </a:r>
                        </a:p>
                      </a:txBody>
                      <a:tcPr/>
                    </a:tc>
                    <a:extLst>
                      <a:ext uri="{0D108BD9-81ED-4DB2-BD59-A6C34878D82A}">
                        <a16:rowId xmlns:a16="http://schemas.microsoft.com/office/drawing/2014/main" val="3579265718"/>
                      </a:ext>
                    </a:extLst>
                  </a:tr>
                  <a:tr h="1152525">
                    <a:tc>
                      <a:txBody>
                        <a:bodyPr/>
                        <a:lstStyle/>
                        <a:p>
                          <a:endParaRPr lang="en-VN"/>
                        </a:p>
                      </a:txBody>
                      <a:tcPr>
                        <a:blipFill>
                          <a:blip r:embed="rId2"/>
                          <a:stretch>
                            <a:fillRect l="-279" t="-204396" r="-104749"/>
                          </a:stretch>
                        </a:blipFill>
                      </a:tcPr>
                    </a:tc>
                    <a:tc>
                      <a:txBody>
                        <a:bodyPr/>
                        <a:lstStyle/>
                        <a:p>
                          <a:pPr algn="ctr"/>
                          <a:endParaRPr lang="en-VN" sz="2400" b="1" dirty="0">
                            <a:latin typeface="Times New Roman" panose="02020603050405020304" pitchFamily="18" charset="0"/>
                            <a:cs typeface="Times New Roman" panose="02020603050405020304" pitchFamily="18" charset="0"/>
                          </a:endParaRPr>
                        </a:p>
                      </a:txBody>
                      <a:tcPr/>
                    </a:tc>
                    <a:tc>
                      <a:txBody>
                        <a:bodyPr/>
                        <a:lstStyle/>
                        <a:p>
                          <a:pPr algn="ctr"/>
                          <a:endParaRPr lang="en-VN" sz="2400" b="1" dirty="0">
                            <a:latin typeface="Times New Roman" panose="02020603050405020304" pitchFamily="18" charset="0"/>
                            <a:cs typeface="Times New Roman" panose="02020603050405020304" pitchFamily="18" charset="0"/>
                          </a:endParaRPr>
                        </a:p>
                      </a:txBody>
                      <a:tcPr/>
                    </a:tc>
                    <a:tc>
                      <a:txBody>
                        <a:bodyPr/>
                        <a:lstStyle/>
                        <a:p>
                          <a:pPr algn="ctr"/>
                          <a:endParaRPr lang="en-VN" sz="2400" b="1" dirty="0">
                            <a:latin typeface="Times New Roman" panose="02020603050405020304" pitchFamily="18" charset="0"/>
                            <a:cs typeface="Times New Roman" panose="02020603050405020304" pitchFamily="18" charset="0"/>
                          </a:endParaRPr>
                        </a:p>
                      </a:txBody>
                      <a:tcPr/>
                    </a:tc>
                    <a:tc>
                      <a:txBody>
                        <a:bodyPr/>
                        <a:lstStyle/>
                        <a:p>
                          <a:pPr algn="ctr"/>
                          <a:endParaRPr lang="en-VN" sz="2400" b="1" dirty="0">
                            <a:latin typeface="Times New Roman" panose="02020603050405020304" pitchFamily="18" charset="0"/>
                            <a:cs typeface="Times New Roman" panose="02020603050405020304" pitchFamily="18" charset="0"/>
                          </a:endParaRPr>
                        </a:p>
                      </a:txBody>
                      <a:tcPr/>
                    </a:tc>
                    <a:tc>
                      <a:txBody>
                        <a:bodyPr/>
                        <a:lstStyle/>
                        <a:p>
                          <a:pPr algn="ctr"/>
                          <a:endParaRPr lang="en-VN" sz="2400" b="1"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363317834"/>
                      </a:ext>
                    </a:extLst>
                  </a:tr>
                </a:tbl>
              </a:graphicData>
            </a:graphic>
          </p:graphicFrame>
        </mc:Fallback>
      </mc:AlternateContent>
      <p:sp>
        <p:nvSpPr>
          <p:cNvPr id="3" name="TextBox 2">
            <a:extLst>
              <a:ext uri="{FF2B5EF4-FFF2-40B4-BE49-F238E27FC236}">
                <a16:creationId xmlns:a16="http://schemas.microsoft.com/office/drawing/2014/main" id="{7A71198C-3B91-F844-94CD-4F2FE072E862}"/>
              </a:ext>
            </a:extLst>
          </p:cNvPr>
          <p:cNvSpPr txBox="1"/>
          <p:nvPr/>
        </p:nvSpPr>
        <p:spPr>
          <a:xfrm>
            <a:off x="142876" y="2679413"/>
            <a:ext cx="2127000" cy="584775"/>
          </a:xfrm>
          <a:prstGeom prst="rect">
            <a:avLst/>
          </a:prstGeom>
          <a:noFill/>
        </p:spPr>
        <p:txBody>
          <a:bodyPr wrap="square" rtlCol="0">
            <a:spAutoFit/>
          </a:bodyPr>
          <a:lstStyle/>
          <a:p>
            <a:r>
              <a:rPr lang="en-VN" sz="3200" b="1" dirty="0">
                <a:solidFill>
                  <a:srgbClr val="C00000"/>
                </a:solidFill>
                <a:latin typeface="Times New Roman" panose="02020603050405020304" pitchFamily="18" charset="0"/>
                <a:cs typeface="Times New Roman" panose="02020603050405020304" pitchFamily="18" charset="0"/>
              </a:rPr>
              <a:t>Dây sắt</a:t>
            </a:r>
          </a:p>
        </p:txBody>
      </p:sp>
    </p:spTree>
    <p:extLst>
      <p:ext uri="{BB962C8B-B14F-4D97-AF65-F5344CB8AC3E}">
        <p14:creationId xmlns:p14="http://schemas.microsoft.com/office/powerpoint/2010/main" val="30654773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graphicFrame>
            <p:nvGraphicFramePr>
              <p:cNvPr id="3" name="Table 2">
                <a:extLst>
                  <a:ext uri="{FF2B5EF4-FFF2-40B4-BE49-F238E27FC236}">
                    <a16:creationId xmlns:a16="http://schemas.microsoft.com/office/drawing/2014/main" id="{510FA98E-493E-8048-ACB1-458E3183D744}"/>
                  </a:ext>
                </a:extLst>
              </p:cNvPr>
              <p:cNvGraphicFramePr>
                <a:graphicFrameLocks noGrp="1"/>
              </p:cNvGraphicFramePr>
              <p:nvPr/>
            </p:nvGraphicFramePr>
            <p:xfrm>
              <a:off x="2590799" y="76200"/>
              <a:ext cx="7010402" cy="2971800"/>
            </p:xfrm>
            <a:graphic>
              <a:graphicData uri="http://schemas.openxmlformats.org/drawingml/2006/table">
                <a:tbl>
                  <a:tblPr firstRow="1" bandRow="1">
                    <a:tableStyleId>{5C22544A-7EE6-4342-B048-85BDC9FD1C3A}</a:tableStyleId>
                  </a:tblPr>
                  <a:tblGrid>
                    <a:gridCol w="3429000">
                      <a:extLst>
                        <a:ext uri="{9D8B030D-6E8A-4147-A177-3AD203B41FA5}">
                          <a16:colId xmlns:a16="http://schemas.microsoft.com/office/drawing/2014/main" val="1426411352"/>
                        </a:ext>
                      </a:extLst>
                    </a:gridCol>
                    <a:gridCol w="762000">
                      <a:extLst>
                        <a:ext uri="{9D8B030D-6E8A-4147-A177-3AD203B41FA5}">
                          <a16:colId xmlns:a16="http://schemas.microsoft.com/office/drawing/2014/main" val="852446651"/>
                        </a:ext>
                      </a:extLst>
                    </a:gridCol>
                    <a:gridCol w="685800">
                      <a:extLst>
                        <a:ext uri="{9D8B030D-6E8A-4147-A177-3AD203B41FA5}">
                          <a16:colId xmlns:a16="http://schemas.microsoft.com/office/drawing/2014/main" val="900438673"/>
                        </a:ext>
                      </a:extLst>
                    </a:gridCol>
                    <a:gridCol w="762000">
                      <a:extLst>
                        <a:ext uri="{9D8B030D-6E8A-4147-A177-3AD203B41FA5}">
                          <a16:colId xmlns:a16="http://schemas.microsoft.com/office/drawing/2014/main" val="2351625629"/>
                        </a:ext>
                      </a:extLst>
                    </a:gridCol>
                    <a:gridCol w="685800">
                      <a:extLst>
                        <a:ext uri="{9D8B030D-6E8A-4147-A177-3AD203B41FA5}">
                          <a16:colId xmlns:a16="http://schemas.microsoft.com/office/drawing/2014/main" val="3933549111"/>
                        </a:ext>
                      </a:extLst>
                    </a:gridCol>
                    <a:gridCol w="685802">
                      <a:extLst>
                        <a:ext uri="{9D8B030D-6E8A-4147-A177-3AD203B41FA5}">
                          <a16:colId xmlns:a16="http://schemas.microsoft.com/office/drawing/2014/main" val="1576704184"/>
                        </a:ext>
                      </a:extLst>
                    </a:gridCol>
                  </a:tblGrid>
                  <a:tr h="990600">
                    <a:tc>
                      <a:txBody>
                        <a:bodyPr/>
                        <a:lstStyle/>
                        <a:p>
                          <a:r>
                            <a:rPr lang="en-VN" sz="2400" dirty="0">
                              <a:solidFill>
                                <a:schemeClr val="tx1"/>
                              </a:solidFill>
                              <a:latin typeface="Times New Roman" panose="02020603050405020304" pitchFamily="18" charset="0"/>
                              <a:cs typeface="Times New Roman" panose="02020603050405020304" pitchFamily="18" charset="0"/>
                            </a:rPr>
                            <a:t>Hiệu điện thế (V)</a:t>
                          </a:r>
                        </a:p>
                      </a:txBody>
                      <a:tcPr/>
                    </a:tc>
                    <a:tc>
                      <a:txBody>
                        <a:bodyPr/>
                        <a:lstStyle/>
                        <a:p>
                          <a:pPr algn="ctr"/>
                          <a:r>
                            <a:rPr lang="en-VN" sz="2400" dirty="0">
                              <a:solidFill>
                                <a:schemeClr val="tx1"/>
                              </a:solidFill>
                              <a:latin typeface="Times New Roman" panose="02020603050405020304" pitchFamily="18" charset="0"/>
                              <a:cs typeface="Times New Roman" panose="02020603050405020304" pitchFamily="18" charset="0"/>
                            </a:rPr>
                            <a:t>3</a:t>
                          </a:r>
                        </a:p>
                      </a:txBody>
                      <a:tcPr/>
                    </a:tc>
                    <a:tc>
                      <a:txBody>
                        <a:bodyPr/>
                        <a:lstStyle/>
                        <a:p>
                          <a:pPr algn="ctr"/>
                          <a:r>
                            <a:rPr lang="en-VN" sz="2400" dirty="0">
                              <a:solidFill>
                                <a:schemeClr val="tx1"/>
                              </a:solidFill>
                              <a:latin typeface="Times New Roman" panose="02020603050405020304" pitchFamily="18" charset="0"/>
                              <a:cs typeface="Times New Roman" panose="02020603050405020304" pitchFamily="18" charset="0"/>
                            </a:rPr>
                            <a:t>4,5</a:t>
                          </a:r>
                        </a:p>
                      </a:txBody>
                      <a:tcPr/>
                    </a:tc>
                    <a:tc>
                      <a:txBody>
                        <a:bodyPr/>
                        <a:lstStyle/>
                        <a:p>
                          <a:pPr algn="ctr"/>
                          <a:r>
                            <a:rPr lang="en-VN" sz="2400" dirty="0">
                              <a:solidFill>
                                <a:schemeClr val="tx1"/>
                              </a:solidFill>
                              <a:latin typeface="Times New Roman" panose="02020603050405020304" pitchFamily="18" charset="0"/>
                              <a:cs typeface="Times New Roman" panose="02020603050405020304" pitchFamily="18" charset="0"/>
                            </a:rPr>
                            <a:t>6</a:t>
                          </a:r>
                        </a:p>
                      </a:txBody>
                      <a:tcPr/>
                    </a:tc>
                    <a:tc>
                      <a:txBody>
                        <a:bodyPr/>
                        <a:lstStyle/>
                        <a:p>
                          <a:pPr algn="ctr"/>
                          <a:r>
                            <a:rPr lang="en-VN" sz="2400" dirty="0">
                              <a:solidFill>
                                <a:schemeClr val="tx1"/>
                              </a:solidFill>
                              <a:latin typeface="Times New Roman" panose="02020603050405020304" pitchFamily="18" charset="0"/>
                              <a:cs typeface="Times New Roman" panose="02020603050405020304" pitchFamily="18" charset="0"/>
                            </a:rPr>
                            <a:t>7,5</a:t>
                          </a:r>
                        </a:p>
                      </a:txBody>
                      <a:tcPr/>
                    </a:tc>
                    <a:tc>
                      <a:txBody>
                        <a:bodyPr/>
                        <a:lstStyle/>
                        <a:p>
                          <a:pPr algn="ctr"/>
                          <a:r>
                            <a:rPr lang="en-VN" sz="2400" dirty="0">
                              <a:solidFill>
                                <a:schemeClr val="tx1"/>
                              </a:solidFill>
                              <a:latin typeface="Times New Roman" panose="02020603050405020304" pitchFamily="18" charset="0"/>
                              <a:cs typeface="Times New Roman" panose="02020603050405020304" pitchFamily="18" charset="0"/>
                            </a:rPr>
                            <a:t>9</a:t>
                          </a:r>
                        </a:p>
                      </a:txBody>
                      <a:tcPr/>
                    </a:tc>
                    <a:extLst>
                      <a:ext uri="{0D108BD9-81ED-4DB2-BD59-A6C34878D82A}">
                        <a16:rowId xmlns:a16="http://schemas.microsoft.com/office/drawing/2014/main" val="236591396"/>
                      </a:ext>
                    </a:extLst>
                  </a:tr>
                  <a:tr h="990600">
                    <a:tc>
                      <a:txBody>
                        <a:bodyPr/>
                        <a:lstStyle/>
                        <a:p>
                          <a:r>
                            <a:rPr lang="en-VN" sz="2400" b="1" dirty="0">
                              <a:solidFill>
                                <a:schemeClr val="tx1"/>
                              </a:solidFill>
                              <a:latin typeface="Times New Roman" panose="02020603050405020304" pitchFamily="18" charset="0"/>
                              <a:cs typeface="Times New Roman" panose="02020603050405020304" pitchFamily="18" charset="0"/>
                            </a:rPr>
                            <a:t>Cường độ dòng điện (A)</a:t>
                          </a:r>
                        </a:p>
                      </a:txBody>
                      <a:tcPr/>
                    </a:tc>
                    <a:tc>
                      <a:txBody>
                        <a:bodyPr/>
                        <a:lstStyle/>
                        <a:p>
                          <a:pPr algn="ctr"/>
                          <a:r>
                            <a:rPr lang="en-VN" sz="2400" b="1" dirty="0">
                              <a:latin typeface="Times New Roman" panose="02020603050405020304" pitchFamily="18" charset="0"/>
                              <a:cs typeface="Times New Roman" panose="02020603050405020304" pitchFamily="18" charset="0"/>
                            </a:rPr>
                            <a:t>0,6</a:t>
                          </a:r>
                        </a:p>
                      </a:txBody>
                      <a:tcPr/>
                    </a:tc>
                    <a:tc>
                      <a:txBody>
                        <a:bodyPr/>
                        <a:lstStyle/>
                        <a:p>
                          <a:pPr algn="ctr"/>
                          <a:r>
                            <a:rPr lang="en-VN" sz="2400" b="1" dirty="0">
                              <a:latin typeface="Times New Roman" panose="02020603050405020304" pitchFamily="18" charset="0"/>
                              <a:cs typeface="Times New Roman" panose="02020603050405020304" pitchFamily="18" charset="0"/>
                            </a:rPr>
                            <a:t>0,9</a:t>
                          </a:r>
                        </a:p>
                      </a:txBody>
                      <a:tcPr/>
                    </a:tc>
                    <a:tc>
                      <a:txBody>
                        <a:bodyPr/>
                        <a:lstStyle/>
                        <a:p>
                          <a:pPr algn="ctr"/>
                          <a:r>
                            <a:rPr lang="en-VN" sz="2400" b="1" dirty="0">
                              <a:latin typeface="Times New Roman" panose="02020603050405020304" pitchFamily="18" charset="0"/>
                              <a:cs typeface="Times New Roman" panose="02020603050405020304" pitchFamily="18" charset="0"/>
                            </a:rPr>
                            <a:t>1,2</a:t>
                          </a:r>
                        </a:p>
                      </a:txBody>
                      <a:tcPr/>
                    </a:tc>
                    <a:tc>
                      <a:txBody>
                        <a:bodyPr/>
                        <a:lstStyle/>
                        <a:p>
                          <a:pPr algn="ctr"/>
                          <a:r>
                            <a:rPr lang="en-VN" sz="2400" b="1" dirty="0">
                              <a:latin typeface="Times New Roman" panose="02020603050405020304" pitchFamily="18" charset="0"/>
                              <a:cs typeface="Times New Roman" panose="02020603050405020304" pitchFamily="18" charset="0"/>
                            </a:rPr>
                            <a:t>1,5</a:t>
                          </a:r>
                        </a:p>
                      </a:txBody>
                      <a:tcPr/>
                    </a:tc>
                    <a:tc>
                      <a:txBody>
                        <a:bodyPr/>
                        <a:lstStyle/>
                        <a:p>
                          <a:pPr algn="ctr"/>
                          <a:r>
                            <a:rPr lang="en-VN" sz="2400" b="1" dirty="0">
                              <a:latin typeface="Times New Roman" panose="02020603050405020304" pitchFamily="18" charset="0"/>
                              <a:cs typeface="Times New Roman" panose="02020603050405020304" pitchFamily="18" charset="0"/>
                            </a:rPr>
                            <a:t>1,8</a:t>
                          </a:r>
                        </a:p>
                      </a:txBody>
                      <a:tcPr/>
                    </a:tc>
                    <a:extLst>
                      <a:ext uri="{0D108BD9-81ED-4DB2-BD59-A6C34878D82A}">
                        <a16:rowId xmlns:a16="http://schemas.microsoft.com/office/drawing/2014/main" val="3579265718"/>
                      </a:ext>
                    </a:extLst>
                  </a:tr>
                  <a:tr h="990600">
                    <a:tc>
                      <a:txBody>
                        <a:bodyPr/>
                        <a:lstStyle/>
                        <a:p>
                          <a:r>
                            <a:rPr lang="en-VN" sz="2400" b="1" dirty="0">
                              <a:solidFill>
                                <a:schemeClr val="tx1"/>
                              </a:solidFill>
                              <a:latin typeface="Times New Roman" panose="02020603050405020304" pitchFamily="18" charset="0"/>
                              <a:cs typeface="Times New Roman" panose="02020603050405020304" pitchFamily="18" charset="0"/>
                            </a:rPr>
                            <a:t>Thương số </a:t>
                          </a:r>
                          <a14:m>
                            <m:oMath xmlns:m="http://schemas.openxmlformats.org/officeDocument/2006/math">
                              <m:f>
                                <m:fPr>
                                  <m:ctrlPr>
                                    <a:rPr lang="en-VN" sz="2400" b="1" i="1" smtClean="0">
                                      <a:solidFill>
                                        <a:schemeClr val="tx1"/>
                                      </a:solidFill>
                                      <a:latin typeface="Cambria Math" panose="02040503050406030204" pitchFamily="18" charset="0"/>
                                    </a:rPr>
                                  </m:ctrlPr>
                                </m:fPr>
                                <m:num>
                                  <m:r>
                                    <a:rPr lang="vi-VN" sz="2400" b="1" i="1" smtClean="0">
                                      <a:solidFill>
                                        <a:schemeClr val="tx1"/>
                                      </a:solidFill>
                                      <a:latin typeface="Cambria Math" panose="02040503050406030204" pitchFamily="18" charset="0"/>
                                    </a:rPr>
                                    <m:t>𝑼</m:t>
                                  </m:r>
                                </m:num>
                                <m:den>
                                  <m:r>
                                    <a:rPr lang="en-VN" sz="2400" b="1" i="1" smtClean="0">
                                      <a:solidFill>
                                        <a:schemeClr val="tx1"/>
                                      </a:solidFill>
                                      <a:latin typeface="Cambria Math" panose="02040503050406030204" pitchFamily="18" charset="0"/>
                                    </a:rPr>
                                    <m:t>𝑰</m:t>
                                  </m:r>
                                </m:den>
                              </m:f>
                            </m:oMath>
                          </a14:m>
                          <a:endParaRPr lang="en-VN" sz="2400" b="1" dirty="0">
                            <a:solidFill>
                              <a:schemeClr val="tx1"/>
                            </a:solidFill>
                            <a:latin typeface="Times New Roman" panose="02020603050405020304" pitchFamily="18" charset="0"/>
                            <a:cs typeface="Times New Roman" panose="02020603050405020304" pitchFamily="18" charset="0"/>
                          </a:endParaRPr>
                        </a:p>
                      </a:txBody>
                      <a:tcPr/>
                    </a:tc>
                    <a:tc>
                      <a:txBody>
                        <a:bodyPr/>
                        <a:lstStyle/>
                        <a:p>
                          <a:endParaRPr lang="en-VN" dirty="0"/>
                        </a:p>
                      </a:txBody>
                      <a:tcPr/>
                    </a:tc>
                    <a:tc>
                      <a:txBody>
                        <a:bodyPr/>
                        <a:lstStyle/>
                        <a:p>
                          <a:endParaRPr lang="en-VN"/>
                        </a:p>
                      </a:txBody>
                      <a:tcPr/>
                    </a:tc>
                    <a:tc>
                      <a:txBody>
                        <a:bodyPr/>
                        <a:lstStyle/>
                        <a:p>
                          <a:endParaRPr lang="en-VN" dirty="0"/>
                        </a:p>
                      </a:txBody>
                      <a:tcPr/>
                    </a:tc>
                    <a:tc>
                      <a:txBody>
                        <a:bodyPr/>
                        <a:lstStyle/>
                        <a:p>
                          <a:endParaRPr lang="en-VN" dirty="0"/>
                        </a:p>
                      </a:txBody>
                      <a:tcPr/>
                    </a:tc>
                    <a:tc>
                      <a:txBody>
                        <a:bodyPr/>
                        <a:lstStyle/>
                        <a:p>
                          <a:endParaRPr lang="en-VN" dirty="0"/>
                        </a:p>
                      </a:txBody>
                      <a:tcPr/>
                    </a:tc>
                    <a:extLst>
                      <a:ext uri="{0D108BD9-81ED-4DB2-BD59-A6C34878D82A}">
                        <a16:rowId xmlns:a16="http://schemas.microsoft.com/office/drawing/2014/main" val="2363317834"/>
                      </a:ext>
                    </a:extLst>
                  </a:tr>
                </a:tbl>
              </a:graphicData>
            </a:graphic>
          </p:graphicFrame>
        </mc:Choice>
        <mc:Fallback>
          <p:graphicFrame>
            <p:nvGraphicFramePr>
              <p:cNvPr id="3" name="Table 2">
                <a:extLst>
                  <a:ext uri="{FF2B5EF4-FFF2-40B4-BE49-F238E27FC236}">
                    <a16:creationId xmlns:a16="http://schemas.microsoft.com/office/drawing/2014/main" id="{510FA98E-493E-8048-ACB1-458E3183D744}"/>
                  </a:ext>
                </a:extLst>
              </p:cNvPr>
              <p:cNvGraphicFramePr>
                <a:graphicFrameLocks noGrp="1"/>
              </p:cNvGraphicFramePr>
              <p:nvPr/>
            </p:nvGraphicFramePr>
            <p:xfrm>
              <a:off x="2590799" y="76200"/>
              <a:ext cx="7010402" cy="2971800"/>
            </p:xfrm>
            <a:graphic>
              <a:graphicData uri="http://schemas.openxmlformats.org/drawingml/2006/table">
                <a:tbl>
                  <a:tblPr firstRow="1" bandRow="1">
                    <a:tableStyleId>{5C22544A-7EE6-4342-B048-85BDC9FD1C3A}</a:tableStyleId>
                  </a:tblPr>
                  <a:tblGrid>
                    <a:gridCol w="3429000">
                      <a:extLst>
                        <a:ext uri="{9D8B030D-6E8A-4147-A177-3AD203B41FA5}">
                          <a16:colId xmlns:a16="http://schemas.microsoft.com/office/drawing/2014/main" val="1426411352"/>
                        </a:ext>
                      </a:extLst>
                    </a:gridCol>
                    <a:gridCol w="762000">
                      <a:extLst>
                        <a:ext uri="{9D8B030D-6E8A-4147-A177-3AD203B41FA5}">
                          <a16:colId xmlns:a16="http://schemas.microsoft.com/office/drawing/2014/main" val="852446651"/>
                        </a:ext>
                      </a:extLst>
                    </a:gridCol>
                    <a:gridCol w="685800">
                      <a:extLst>
                        <a:ext uri="{9D8B030D-6E8A-4147-A177-3AD203B41FA5}">
                          <a16:colId xmlns:a16="http://schemas.microsoft.com/office/drawing/2014/main" val="900438673"/>
                        </a:ext>
                      </a:extLst>
                    </a:gridCol>
                    <a:gridCol w="762000">
                      <a:extLst>
                        <a:ext uri="{9D8B030D-6E8A-4147-A177-3AD203B41FA5}">
                          <a16:colId xmlns:a16="http://schemas.microsoft.com/office/drawing/2014/main" val="2351625629"/>
                        </a:ext>
                      </a:extLst>
                    </a:gridCol>
                    <a:gridCol w="685800">
                      <a:extLst>
                        <a:ext uri="{9D8B030D-6E8A-4147-A177-3AD203B41FA5}">
                          <a16:colId xmlns:a16="http://schemas.microsoft.com/office/drawing/2014/main" val="3933549111"/>
                        </a:ext>
                      </a:extLst>
                    </a:gridCol>
                    <a:gridCol w="685802">
                      <a:extLst>
                        <a:ext uri="{9D8B030D-6E8A-4147-A177-3AD203B41FA5}">
                          <a16:colId xmlns:a16="http://schemas.microsoft.com/office/drawing/2014/main" val="1576704184"/>
                        </a:ext>
                      </a:extLst>
                    </a:gridCol>
                  </a:tblGrid>
                  <a:tr h="990600">
                    <a:tc>
                      <a:txBody>
                        <a:bodyPr/>
                        <a:lstStyle/>
                        <a:p>
                          <a:r>
                            <a:rPr lang="en-VN" sz="2400" dirty="0">
                              <a:solidFill>
                                <a:schemeClr val="tx1"/>
                              </a:solidFill>
                              <a:latin typeface="Times New Roman" panose="02020603050405020304" pitchFamily="18" charset="0"/>
                              <a:cs typeface="Times New Roman" panose="02020603050405020304" pitchFamily="18" charset="0"/>
                            </a:rPr>
                            <a:t>Hiệu điện thế (V)</a:t>
                          </a:r>
                        </a:p>
                      </a:txBody>
                      <a:tcPr/>
                    </a:tc>
                    <a:tc>
                      <a:txBody>
                        <a:bodyPr/>
                        <a:lstStyle/>
                        <a:p>
                          <a:pPr algn="ctr"/>
                          <a:r>
                            <a:rPr lang="en-VN" sz="2400" dirty="0">
                              <a:solidFill>
                                <a:schemeClr val="tx1"/>
                              </a:solidFill>
                              <a:latin typeface="Times New Roman" panose="02020603050405020304" pitchFamily="18" charset="0"/>
                              <a:cs typeface="Times New Roman" panose="02020603050405020304" pitchFamily="18" charset="0"/>
                            </a:rPr>
                            <a:t>3</a:t>
                          </a:r>
                        </a:p>
                      </a:txBody>
                      <a:tcPr/>
                    </a:tc>
                    <a:tc>
                      <a:txBody>
                        <a:bodyPr/>
                        <a:lstStyle/>
                        <a:p>
                          <a:pPr algn="ctr"/>
                          <a:r>
                            <a:rPr lang="en-VN" sz="2400" dirty="0">
                              <a:solidFill>
                                <a:schemeClr val="tx1"/>
                              </a:solidFill>
                              <a:latin typeface="Times New Roman" panose="02020603050405020304" pitchFamily="18" charset="0"/>
                              <a:cs typeface="Times New Roman" panose="02020603050405020304" pitchFamily="18" charset="0"/>
                            </a:rPr>
                            <a:t>4,5</a:t>
                          </a:r>
                        </a:p>
                      </a:txBody>
                      <a:tcPr/>
                    </a:tc>
                    <a:tc>
                      <a:txBody>
                        <a:bodyPr/>
                        <a:lstStyle/>
                        <a:p>
                          <a:pPr algn="ctr"/>
                          <a:r>
                            <a:rPr lang="en-VN" sz="2400" dirty="0">
                              <a:solidFill>
                                <a:schemeClr val="tx1"/>
                              </a:solidFill>
                              <a:latin typeface="Times New Roman" panose="02020603050405020304" pitchFamily="18" charset="0"/>
                              <a:cs typeface="Times New Roman" panose="02020603050405020304" pitchFamily="18" charset="0"/>
                            </a:rPr>
                            <a:t>6</a:t>
                          </a:r>
                        </a:p>
                      </a:txBody>
                      <a:tcPr/>
                    </a:tc>
                    <a:tc>
                      <a:txBody>
                        <a:bodyPr/>
                        <a:lstStyle/>
                        <a:p>
                          <a:pPr algn="ctr"/>
                          <a:r>
                            <a:rPr lang="en-VN" sz="2400" dirty="0">
                              <a:solidFill>
                                <a:schemeClr val="tx1"/>
                              </a:solidFill>
                              <a:latin typeface="Times New Roman" panose="02020603050405020304" pitchFamily="18" charset="0"/>
                              <a:cs typeface="Times New Roman" panose="02020603050405020304" pitchFamily="18" charset="0"/>
                            </a:rPr>
                            <a:t>7,5</a:t>
                          </a:r>
                        </a:p>
                      </a:txBody>
                      <a:tcPr/>
                    </a:tc>
                    <a:tc>
                      <a:txBody>
                        <a:bodyPr/>
                        <a:lstStyle/>
                        <a:p>
                          <a:pPr algn="ctr"/>
                          <a:r>
                            <a:rPr lang="en-VN" sz="2400" dirty="0">
                              <a:solidFill>
                                <a:schemeClr val="tx1"/>
                              </a:solidFill>
                              <a:latin typeface="Times New Roman" panose="02020603050405020304" pitchFamily="18" charset="0"/>
                              <a:cs typeface="Times New Roman" panose="02020603050405020304" pitchFamily="18" charset="0"/>
                            </a:rPr>
                            <a:t>9</a:t>
                          </a:r>
                        </a:p>
                      </a:txBody>
                      <a:tcPr/>
                    </a:tc>
                    <a:extLst>
                      <a:ext uri="{0D108BD9-81ED-4DB2-BD59-A6C34878D82A}">
                        <a16:rowId xmlns:a16="http://schemas.microsoft.com/office/drawing/2014/main" val="236591396"/>
                      </a:ext>
                    </a:extLst>
                  </a:tr>
                  <a:tr h="990600">
                    <a:tc>
                      <a:txBody>
                        <a:bodyPr/>
                        <a:lstStyle/>
                        <a:p>
                          <a:r>
                            <a:rPr lang="en-VN" sz="2400" b="1" dirty="0">
                              <a:solidFill>
                                <a:schemeClr val="tx1"/>
                              </a:solidFill>
                              <a:latin typeface="Times New Roman" panose="02020603050405020304" pitchFamily="18" charset="0"/>
                              <a:cs typeface="Times New Roman" panose="02020603050405020304" pitchFamily="18" charset="0"/>
                            </a:rPr>
                            <a:t>Cường độ dòng điện (A)</a:t>
                          </a:r>
                        </a:p>
                      </a:txBody>
                      <a:tcPr/>
                    </a:tc>
                    <a:tc>
                      <a:txBody>
                        <a:bodyPr/>
                        <a:lstStyle/>
                        <a:p>
                          <a:pPr algn="ctr"/>
                          <a:r>
                            <a:rPr lang="en-VN" sz="2400" b="1" dirty="0">
                              <a:latin typeface="Times New Roman" panose="02020603050405020304" pitchFamily="18" charset="0"/>
                              <a:cs typeface="Times New Roman" panose="02020603050405020304" pitchFamily="18" charset="0"/>
                            </a:rPr>
                            <a:t>0,6</a:t>
                          </a:r>
                        </a:p>
                      </a:txBody>
                      <a:tcPr/>
                    </a:tc>
                    <a:tc>
                      <a:txBody>
                        <a:bodyPr/>
                        <a:lstStyle/>
                        <a:p>
                          <a:pPr algn="ctr"/>
                          <a:r>
                            <a:rPr lang="en-VN" sz="2400" b="1" dirty="0">
                              <a:latin typeface="Times New Roman" panose="02020603050405020304" pitchFamily="18" charset="0"/>
                              <a:cs typeface="Times New Roman" panose="02020603050405020304" pitchFamily="18" charset="0"/>
                            </a:rPr>
                            <a:t>0,9</a:t>
                          </a:r>
                        </a:p>
                      </a:txBody>
                      <a:tcPr/>
                    </a:tc>
                    <a:tc>
                      <a:txBody>
                        <a:bodyPr/>
                        <a:lstStyle/>
                        <a:p>
                          <a:pPr algn="ctr"/>
                          <a:r>
                            <a:rPr lang="en-VN" sz="2400" b="1" dirty="0">
                              <a:latin typeface="Times New Roman" panose="02020603050405020304" pitchFamily="18" charset="0"/>
                              <a:cs typeface="Times New Roman" panose="02020603050405020304" pitchFamily="18" charset="0"/>
                            </a:rPr>
                            <a:t>1,2</a:t>
                          </a:r>
                        </a:p>
                      </a:txBody>
                      <a:tcPr/>
                    </a:tc>
                    <a:tc>
                      <a:txBody>
                        <a:bodyPr/>
                        <a:lstStyle/>
                        <a:p>
                          <a:pPr algn="ctr"/>
                          <a:r>
                            <a:rPr lang="en-VN" sz="2400" b="1" dirty="0">
                              <a:latin typeface="Times New Roman" panose="02020603050405020304" pitchFamily="18" charset="0"/>
                              <a:cs typeface="Times New Roman" panose="02020603050405020304" pitchFamily="18" charset="0"/>
                            </a:rPr>
                            <a:t>1,5</a:t>
                          </a:r>
                        </a:p>
                      </a:txBody>
                      <a:tcPr/>
                    </a:tc>
                    <a:tc>
                      <a:txBody>
                        <a:bodyPr/>
                        <a:lstStyle/>
                        <a:p>
                          <a:pPr algn="ctr"/>
                          <a:r>
                            <a:rPr lang="en-VN" sz="2400" b="1" dirty="0">
                              <a:latin typeface="Times New Roman" panose="02020603050405020304" pitchFamily="18" charset="0"/>
                              <a:cs typeface="Times New Roman" panose="02020603050405020304" pitchFamily="18" charset="0"/>
                            </a:rPr>
                            <a:t>1,8</a:t>
                          </a:r>
                        </a:p>
                      </a:txBody>
                      <a:tcPr/>
                    </a:tc>
                    <a:extLst>
                      <a:ext uri="{0D108BD9-81ED-4DB2-BD59-A6C34878D82A}">
                        <a16:rowId xmlns:a16="http://schemas.microsoft.com/office/drawing/2014/main" val="3579265718"/>
                      </a:ext>
                    </a:extLst>
                  </a:tr>
                  <a:tr h="990600">
                    <a:tc>
                      <a:txBody>
                        <a:bodyPr/>
                        <a:lstStyle/>
                        <a:p>
                          <a:endParaRPr lang="en-VN"/>
                        </a:p>
                      </a:txBody>
                      <a:tcPr>
                        <a:blipFill>
                          <a:blip r:embed="rId2"/>
                          <a:stretch>
                            <a:fillRect t="-206410" r="-104797" b="-1282"/>
                          </a:stretch>
                        </a:blipFill>
                      </a:tcPr>
                    </a:tc>
                    <a:tc>
                      <a:txBody>
                        <a:bodyPr/>
                        <a:lstStyle/>
                        <a:p>
                          <a:endParaRPr lang="en-VN" dirty="0"/>
                        </a:p>
                      </a:txBody>
                      <a:tcPr/>
                    </a:tc>
                    <a:tc>
                      <a:txBody>
                        <a:bodyPr/>
                        <a:lstStyle/>
                        <a:p>
                          <a:endParaRPr lang="en-VN"/>
                        </a:p>
                      </a:txBody>
                      <a:tcPr/>
                    </a:tc>
                    <a:tc>
                      <a:txBody>
                        <a:bodyPr/>
                        <a:lstStyle/>
                        <a:p>
                          <a:endParaRPr lang="en-VN" dirty="0"/>
                        </a:p>
                      </a:txBody>
                      <a:tcPr/>
                    </a:tc>
                    <a:tc>
                      <a:txBody>
                        <a:bodyPr/>
                        <a:lstStyle/>
                        <a:p>
                          <a:endParaRPr lang="en-VN" dirty="0"/>
                        </a:p>
                      </a:txBody>
                      <a:tcPr/>
                    </a:tc>
                    <a:tc>
                      <a:txBody>
                        <a:bodyPr/>
                        <a:lstStyle/>
                        <a:p>
                          <a:endParaRPr lang="en-VN" dirty="0"/>
                        </a:p>
                      </a:txBody>
                      <a:tcPr/>
                    </a:tc>
                    <a:extLst>
                      <a:ext uri="{0D108BD9-81ED-4DB2-BD59-A6C34878D82A}">
                        <a16:rowId xmlns:a16="http://schemas.microsoft.com/office/drawing/2014/main" val="2363317834"/>
                      </a:ext>
                    </a:extLst>
                  </a:tr>
                </a:tbl>
              </a:graphicData>
            </a:graphic>
          </p:graphicFrame>
        </mc:Fallback>
      </mc:AlternateContent>
      <mc:AlternateContent xmlns:mc="http://schemas.openxmlformats.org/markup-compatibility/2006">
        <mc:Choice xmlns:a14="http://schemas.microsoft.com/office/drawing/2010/main" Requires="a14">
          <p:graphicFrame>
            <p:nvGraphicFramePr>
              <p:cNvPr id="4" name="Table 3">
                <a:extLst>
                  <a:ext uri="{FF2B5EF4-FFF2-40B4-BE49-F238E27FC236}">
                    <a16:creationId xmlns:a16="http://schemas.microsoft.com/office/drawing/2014/main" id="{C7E081D4-482D-2448-9037-0211F02D20DC}"/>
                  </a:ext>
                </a:extLst>
              </p:cNvPr>
              <p:cNvGraphicFramePr>
                <a:graphicFrameLocks noGrp="1"/>
              </p:cNvGraphicFramePr>
              <p:nvPr/>
            </p:nvGraphicFramePr>
            <p:xfrm>
              <a:off x="2590799" y="3657600"/>
              <a:ext cx="7010402" cy="2971800"/>
            </p:xfrm>
            <a:graphic>
              <a:graphicData uri="http://schemas.openxmlformats.org/drawingml/2006/table">
                <a:tbl>
                  <a:tblPr firstRow="1" bandRow="1">
                    <a:tableStyleId>{5C22544A-7EE6-4342-B048-85BDC9FD1C3A}</a:tableStyleId>
                  </a:tblPr>
                  <a:tblGrid>
                    <a:gridCol w="3429000">
                      <a:extLst>
                        <a:ext uri="{9D8B030D-6E8A-4147-A177-3AD203B41FA5}">
                          <a16:colId xmlns:a16="http://schemas.microsoft.com/office/drawing/2014/main" val="1426411352"/>
                        </a:ext>
                      </a:extLst>
                    </a:gridCol>
                    <a:gridCol w="762000">
                      <a:extLst>
                        <a:ext uri="{9D8B030D-6E8A-4147-A177-3AD203B41FA5}">
                          <a16:colId xmlns:a16="http://schemas.microsoft.com/office/drawing/2014/main" val="852446651"/>
                        </a:ext>
                      </a:extLst>
                    </a:gridCol>
                    <a:gridCol w="685800">
                      <a:extLst>
                        <a:ext uri="{9D8B030D-6E8A-4147-A177-3AD203B41FA5}">
                          <a16:colId xmlns:a16="http://schemas.microsoft.com/office/drawing/2014/main" val="900438673"/>
                        </a:ext>
                      </a:extLst>
                    </a:gridCol>
                    <a:gridCol w="762000">
                      <a:extLst>
                        <a:ext uri="{9D8B030D-6E8A-4147-A177-3AD203B41FA5}">
                          <a16:colId xmlns:a16="http://schemas.microsoft.com/office/drawing/2014/main" val="2351625629"/>
                        </a:ext>
                      </a:extLst>
                    </a:gridCol>
                    <a:gridCol w="762000">
                      <a:extLst>
                        <a:ext uri="{9D8B030D-6E8A-4147-A177-3AD203B41FA5}">
                          <a16:colId xmlns:a16="http://schemas.microsoft.com/office/drawing/2014/main" val="3933549111"/>
                        </a:ext>
                      </a:extLst>
                    </a:gridCol>
                    <a:gridCol w="609602">
                      <a:extLst>
                        <a:ext uri="{9D8B030D-6E8A-4147-A177-3AD203B41FA5}">
                          <a16:colId xmlns:a16="http://schemas.microsoft.com/office/drawing/2014/main" val="1576704184"/>
                        </a:ext>
                      </a:extLst>
                    </a:gridCol>
                  </a:tblGrid>
                  <a:tr h="990600">
                    <a:tc>
                      <a:txBody>
                        <a:bodyPr/>
                        <a:lstStyle/>
                        <a:p>
                          <a:r>
                            <a:rPr lang="en-VN" sz="2400" dirty="0">
                              <a:solidFill>
                                <a:schemeClr val="tx1"/>
                              </a:solidFill>
                              <a:latin typeface="Times New Roman" panose="02020603050405020304" pitchFamily="18" charset="0"/>
                              <a:cs typeface="Times New Roman" panose="02020603050405020304" pitchFamily="18" charset="0"/>
                            </a:rPr>
                            <a:t>Hiệu điện thế (V)</a:t>
                          </a:r>
                        </a:p>
                      </a:txBody>
                      <a:tcPr/>
                    </a:tc>
                    <a:tc>
                      <a:txBody>
                        <a:bodyPr/>
                        <a:lstStyle/>
                        <a:p>
                          <a:pPr algn="ctr"/>
                          <a:r>
                            <a:rPr lang="en-VN" sz="2400" dirty="0">
                              <a:solidFill>
                                <a:schemeClr val="tx1"/>
                              </a:solidFill>
                              <a:latin typeface="Times New Roman" panose="02020603050405020304" pitchFamily="18" charset="0"/>
                              <a:cs typeface="Times New Roman" panose="02020603050405020304" pitchFamily="18" charset="0"/>
                            </a:rPr>
                            <a:t>4</a:t>
                          </a:r>
                        </a:p>
                      </a:txBody>
                      <a:tcPr/>
                    </a:tc>
                    <a:tc>
                      <a:txBody>
                        <a:bodyPr/>
                        <a:lstStyle/>
                        <a:p>
                          <a:pPr algn="ctr"/>
                          <a:r>
                            <a:rPr lang="en-VN" sz="2400" dirty="0">
                              <a:solidFill>
                                <a:schemeClr val="tx1"/>
                              </a:solidFill>
                              <a:latin typeface="Times New Roman" panose="02020603050405020304" pitchFamily="18" charset="0"/>
                              <a:cs typeface="Times New Roman" panose="02020603050405020304" pitchFamily="18" charset="0"/>
                            </a:rPr>
                            <a:t>6</a:t>
                          </a:r>
                        </a:p>
                      </a:txBody>
                      <a:tcPr/>
                    </a:tc>
                    <a:tc>
                      <a:txBody>
                        <a:bodyPr/>
                        <a:lstStyle/>
                        <a:p>
                          <a:pPr algn="ctr"/>
                          <a:r>
                            <a:rPr lang="en-VN" sz="2400" dirty="0">
                              <a:solidFill>
                                <a:schemeClr val="tx1"/>
                              </a:solidFill>
                              <a:latin typeface="Times New Roman" panose="02020603050405020304" pitchFamily="18" charset="0"/>
                              <a:cs typeface="Times New Roman" panose="02020603050405020304" pitchFamily="18" charset="0"/>
                            </a:rPr>
                            <a:t>8</a:t>
                          </a:r>
                        </a:p>
                      </a:txBody>
                      <a:tcPr/>
                    </a:tc>
                    <a:tc>
                      <a:txBody>
                        <a:bodyPr/>
                        <a:lstStyle/>
                        <a:p>
                          <a:pPr algn="ctr"/>
                          <a:r>
                            <a:rPr lang="en-VN" sz="2400" dirty="0">
                              <a:solidFill>
                                <a:schemeClr val="tx1"/>
                              </a:solidFill>
                              <a:latin typeface="Times New Roman" panose="02020603050405020304" pitchFamily="18" charset="0"/>
                              <a:cs typeface="Times New Roman" panose="02020603050405020304" pitchFamily="18" charset="0"/>
                            </a:rPr>
                            <a:t>9</a:t>
                          </a:r>
                        </a:p>
                      </a:txBody>
                      <a:tcPr/>
                    </a:tc>
                    <a:tc>
                      <a:txBody>
                        <a:bodyPr/>
                        <a:lstStyle/>
                        <a:p>
                          <a:pPr algn="ctr"/>
                          <a:r>
                            <a:rPr lang="en-VN" sz="2400" dirty="0">
                              <a:solidFill>
                                <a:schemeClr val="tx1"/>
                              </a:solidFill>
                              <a:latin typeface="Times New Roman" panose="02020603050405020304" pitchFamily="18" charset="0"/>
                              <a:cs typeface="Times New Roman" panose="02020603050405020304" pitchFamily="18" charset="0"/>
                            </a:rPr>
                            <a:t>10</a:t>
                          </a:r>
                        </a:p>
                      </a:txBody>
                      <a:tcPr/>
                    </a:tc>
                    <a:extLst>
                      <a:ext uri="{0D108BD9-81ED-4DB2-BD59-A6C34878D82A}">
                        <a16:rowId xmlns:a16="http://schemas.microsoft.com/office/drawing/2014/main" val="236591396"/>
                      </a:ext>
                    </a:extLst>
                  </a:tr>
                  <a:tr h="990600">
                    <a:tc>
                      <a:txBody>
                        <a:bodyPr/>
                        <a:lstStyle/>
                        <a:p>
                          <a:r>
                            <a:rPr lang="en-VN" sz="2400" b="1" dirty="0">
                              <a:solidFill>
                                <a:schemeClr val="tx1"/>
                              </a:solidFill>
                              <a:latin typeface="Times New Roman" panose="02020603050405020304" pitchFamily="18" charset="0"/>
                              <a:cs typeface="Times New Roman" panose="02020603050405020304" pitchFamily="18" charset="0"/>
                            </a:rPr>
                            <a:t>Cường độ dòng điện (A)</a:t>
                          </a:r>
                        </a:p>
                      </a:txBody>
                      <a:tcPr/>
                    </a:tc>
                    <a:tc>
                      <a:txBody>
                        <a:bodyPr/>
                        <a:lstStyle/>
                        <a:p>
                          <a:pPr algn="ctr"/>
                          <a:r>
                            <a:rPr lang="en-VN" sz="2400" b="1" dirty="0">
                              <a:latin typeface="Times New Roman" panose="02020603050405020304" pitchFamily="18" charset="0"/>
                              <a:cs typeface="Times New Roman" panose="02020603050405020304" pitchFamily="18" charset="0"/>
                            </a:rPr>
                            <a:t>0,2</a:t>
                          </a:r>
                        </a:p>
                      </a:txBody>
                      <a:tcPr/>
                    </a:tc>
                    <a:tc>
                      <a:txBody>
                        <a:bodyPr/>
                        <a:lstStyle/>
                        <a:p>
                          <a:pPr algn="ctr"/>
                          <a:r>
                            <a:rPr lang="en-VN" sz="2400" b="1" dirty="0">
                              <a:latin typeface="Times New Roman" panose="02020603050405020304" pitchFamily="18" charset="0"/>
                              <a:cs typeface="Times New Roman" panose="02020603050405020304" pitchFamily="18" charset="0"/>
                            </a:rPr>
                            <a:t>0,3</a:t>
                          </a:r>
                        </a:p>
                      </a:txBody>
                      <a:tcPr/>
                    </a:tc>
                    <a:tc>
                      <a:txBody>
                        <a:bodyPr/>
                        <a:lstStyle/>
                        <a:p>
                          <a:pPr algn="ctr"/>
                          <a:r>
                            <a:rPr lang="en-VN" sz="2400" b="1" dirty="0">
                              <a:latin typeface="Times New Roman" panose="02020603050405020304" pitchFamily="18" charset="0"/>
                              <a:cs typeface="Times New Roman" panose="02020603050405020304" pitchFamily="18" charset="0"/>
                            </a:rPr>
                            <a:t>0,4</a:t>
                          </a:r>
                        </a:p>
                      </a:txBody>
                      <a:tcPr/>
                    </a:tc>
                    <a:tc>
                      <a:txBody>
                        <a:bodyPr/>
                        <a:lstStyle/>
                        <a:p>
                          <a:pPr algn="ctr"/>
                          <a:r>
                            <a:rPr lang="en-VN" sz="2400" b="1" dirty="0">
                              <a:latin typeface="Times New Roman" panose="02020603050405020304" pitchFamily="18" charset="0"/>
                              <a:cs typeface="Times New Roman" panose="02020603050405020304" pitchFamily="18" charset="0"/>
                            </a:rPr>
                            <a:t>0,45</a:t>
                          </a:r>
                        </a:p>
                      </a:txBody>
                      <a:tcPr/>
                    </a:tc>
                    <a:tc>
                      <a:txBody>
                        <a:bodyPr/>
                        <a:lstStyle/>
                        <a:p>
                          <a:pPr algn="ctr"/>
                          <a:r>
                            <a:rPr lang="en-VN" sz="2400" b="1" dirty="0">
                              <a:latin typeface="Times New Roman" panose="02020603050405020304" pitchFamily="18" charset="0"/>
                              <a:cs typeface="Times New Roman" panose="02020603050405020304" pitchFamily="18" charset="0"/>
                            </a:rPr>
                            <a:t>0,5</a:t>
                          </a:r>
                        </a:p>
                      </a:txBody>
                      <a:tcPr/>
                    </a:tc>
                    <a:extLst>
                      <a:ext uri="{0D108BD9-81ED-4DB2-BD59-A6C34878D82A}">
                        <a16:rowId xmlns:a16="http://schemas.microsoft.com/office/drawing/2014/main" val="3579265718"/>
                      </a:ext>
                    </a:extLst>
                  </a:tr>
                  <a:tr h="990600">
                    <a:tc>
                      <a:txBody>
                        <a:bodyPr/>
                        <a:lstStyle/>
                        <a:p>
                          <a:r>
                            <a:rPr lang="en-VN" sz="2400" b="1" dirty="0">
                              <a:solidFill>
                                <a:schemeClr val="tx1"/>
                              </a:solidFill>
                              <a:latin typeface="Times New Roman" panose="02020603050405020304" pitchFamily="18" charset="0"/>
                              <a:cs typeface="Times New Roman" panose="02020603050405020304" pitchFamily="18" charset="0"/>
                            </a:rPr>
                            <a:t>Thương số </a:t>
                          </a:r>
                          <a14:m>
                            <m:oMath xmlns:m="http://schemas.openxmlformats.org/officeDocument/2006/math">
                              <m:f>
                                <m:fPr>
                                  <m:ctrlPr>
                                    <a:rPr lang="en-VN" sz="2400" b="1" i="1" smtClean="0">
                                      <a:solidFill>
                                        <a:schemeClr val="tx1"/>
                                      </a:solidFill>
                                      <a:latin typeface="Cambria Math" panose="02040503050406030204" pitchFamily="18" charset="0"/>
                                    </a:rPr>
                                  </m:ctrlPr>
                                </m:fPr>
                                <m:num>
                                  <m:r>
                                    <a:rPr lang="vi-VN" sz="2400" b="1" i="1" smtClean="0">
                                      <a:solidFill>
                                        <a:schemeClr val="tx1"/>
                                      </a:solidFill>
                                      <a:latin typeface="Cambria Math" panose="02040503050406030204" pitchFamily="18" charset="0"/>
                                    </a:rPr>
                                    <m:t>𝑼</m:t>
                                  </m:r>
                                </m:num>
                                <m:den>
                                  <m:r>
                                    <a:rPr lang="en-VN" sz="2400" b="1" i="1" smtClean="0">
                                      <a:solidFill>
                                        <a:schemeClr val="tx1"/>
                                      </a:solidFill>
                                      <a:latin typeface="Cambria Math" panose="02040503050406030204" pitchFamily="18" charset="0"/>
                                    </a:rPr>
                                    <m:t>𝑰</m:t>
                                  </m:r>
                                </m:den>
                              </m:f>
                            </m:oMath>
                          </a14:m>
                          <a:endParaRPr lang="en-VN" sz="2400" b="1" dirty="0">
                            <a:solidFill>
                              <a:schemeClr val="tx1"/>
                            </a:solidFill>
                            <a:latin typeface="Times New Roman" panose="02020603050405020304" pitchFamily="18" charset="0"/>
                            <a:cs typeface="Times New Roman" panose="02020603050405020304" pitchFamily="18" charset="0"/>
                          </a:endParaRPr>
                        </a:p>
                      </a:txBody>
                      <a:tcPr/>
                    </a:tc>
                    <a:tc>
                      <a:txBody>
                        <a:bodyPr/>
                        <a:lstStyle/>
                        <a:p>
                          <a:pPr algn="ctr"/>
                          <a:endParaRPr lang="en-VN" sz="2400" b="1" dirty="0">
                            <a:latin typeface="Times New Roman" panose="02020603050405020304" pitchFamily="18" charset="0"/>
                            <a:cs typeface="Times New Roman" panose="02020603050405020304" pitchFamily="18" charset="0"/>
                          </a:endParaRPr>
                        </a:p>
                      </a:txBody>
                      <a:tcPr/>
                    </a:tc>
                    <a:tc>
                      <a:txBody>
                        <a:bodyPr/>
                        <a:lstStyle/>
                        <a:p>
                          <a:pPr algn="ctr"/>
                          <a:endParaRPr lang="en-VN" sz="2400" b="1" dirty="0">
                            <a:latin typeface="Times New Roman" panose="02020603050405020304" pitchFamily="18" charset="0"/>
                            <a:cs typeface="Times New Roman" panose="02020603050405020304" pitchFamily="18" charset="0"/>
                          </a:endParaRPr>
                        </a:p>
                      </a:txBody>
                      <a:tcPr/>
                    </a:tc>
                    <a:tc>
                      <a:txBody>
                        <a:bodyPr/>
                        <a:lstStyle/>
                        <a:p>
                          <a:pPr algn="ctr"/>
                          <a:endParaRPr lang="en-VN" sz="2400" b="1" dirty="0">
                            <a:latin typeface="Times New Roman" panose="02020603050405020304" pitchFamily="18" charset="0"/>
                            <a:cs typeface="Times New Roman" panose="02020603050405020304" pitchFamily="18" charset="0"/>
                          </a:endParaRPr>
                        </a:p>
                      </a:txBody>
                      <a:tcPr/>
                    </a:tc>
                    <a:tc>
                      <a:txBody>
                        <a:bodyPr/>
                        <a:lstStyle/>
                        <a:p>
                          <a:pPr algn="ctr"/>
                          <a:endParaRPr lang="en-VN" sz="2400" b="1" dirty="0">
                            <a:latin typeface="Times New Roman" panose="02020603050405020304" pitchFamily="18" charset="0"/>
                            <a:cs typeface="Times New Roman" panose="02020603050405020304" pitchFamily="18" charset="0"/>
                          </a:endParaRPr>
                        </a:p>
                      </a:txBody>
                      <a:tcPr/>
                    </a:tc>
                    <a:tc>
                      <a:txBody>
                        <a:bodyPr/>
                        <a:lstStyle/>
                        <a:p>
                          <a:pPr algn="ctr"/>
                          <a:endParaRPr lang="en-VN" sz="2400" b="1"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363317834"/>
                      </a:ext>
                    </a:extLst>
                  </a:tr>
                </a:tbl>
              </a:graphicData>
            </a:graphic>
          </p:graphicFrame>
        </mc:Choice>
        <mc:Fallback>
          <p:graphicFrame>
            <p:nvGraphicFramePr>
              <p:cNvPr id="4" name="Table 3">
                <a:extLst>
                  <a:ext uri="{FF2B5EF4-FFF2-40B4-BE49-F238E27FC236}">
                    <a16:creationId xmlns:a16="http://schemas.microsoft.com/office/drawing/2014/main" id="{C7E081D4-482D-2448-9037-0211F02D20DC}"/>
                  </a:ext>
                </a:extLst>
              </p:cNvPr>
              <p:cNvGraphicFramePr>
                <a:graphicFrameLocks noGrp="1"/>
              </p:cNvGraphicFramePr>
              <p:nvPr/>
            </p:nvGraphicFramePr>
            <p:xfrm>
              <a:off x="2590799" y="3657600"/>
              <a:ext cx="7010402" cy="2971800"/>
            </p:xfrm>
            <a:graphic>
              <a:graphicData uri="http://schemas.openxmlformats.org/drawingml/2006/table">
                <a:tbl>
                  <a:tblPr firstRow="1" bandRow="1">
                    <a:tableStyleId>{5C22544A-7EE6-4342-B048-85BDC9FD1C3A}</a:tableStyleId>
                  </a:tblPr>
                  <a:tblGrid>
                    <a:gridCol w="3429000">
                      <a:extLst>
                        <a:ext uri="{9D8B030D-6E8A-4147-A177-3AD203B41FA5}">
                          <a16:colId xmlns:a16="http://schemas.microsoft.com/office/drawing/2014/main" val="1426411352"/>
                        </a:ext>
                      </a:extLst>
                    </a:gridCol>
                    <a:gridCol w="762000">
                      <a:extLst>
                        <a:ext uri="{9D8B030D-6E8A-4147-A177-3AD203B41FA5}">
                          <a16:colId xmlns:a16="http://schemas.microsoft.com/office/drawing/2014/main" val="852446651"/>
                        </a:ext>
                      </a:extLst>
                    </a:gridCol>
                    <a:gridCol w="685800">
                      <a:extLst>
                        <a:ext uri="{9D8B030D-6E8A-4147-A177-3AD203B41FA5}">
                          <a16:colId xmlns:a16="http://schemas.microsoft.com/office/drawing/2014/main" val="900438673"/>
                        </a:ext>
                      </a:extLst>
                    </a:gridCol>
                    <a:gridCol w="762000">
                      <a:extLst>
                        <a:ext uri="{9D8B030D-6E8A-4147-A177-3AD203B41FA5}">
                          <a16:colId xmlns:a16="http://schemas.microsoft.com/office/drawing/2014/main" val="2351625629"/>
                        </a:ext>
                      </a:extLst>
                    </a:gridCol>
                    <a:gridCol w="762000">
                      <a:extLst>
                        <a:ext uri="{9D8B030D-6E8A-4147-A177-3AD203B41FA5}">
                          <a16:colId xmlns:a16="http://schemas.microsoft.com/office/drawing/2014/main" val="3933549111"/>
                        </a:ext>
                      </a:extLst>
                    </a:gridCol>
                    <a:gridCol w="609602">
                      <a:extLst>
                        <a:ext uri="{9D8B030D-6E8A-4147-A177-3AD203B41FA5}">
                          <a16:colId xmlns:a16="http://schemas.microsoft.com/office/drawing/2014/main" val="1576704184"/>
                        </a:ext>
                      </a:extLst>
                    </a:gridCol>
                  </a:tblGrid>
                  <a:tr h="990600">
                    <a:tc>
                      <a:txBody>
                        <a:bodyPr/>
                        <a:lstStyle/>
                        <a:p>
                          <a:r>
                            <a:rPr lang="en-VN" sz="2400" dirty="0">
                              <a:solidFill>
                                <a:schemeClr val="tx1"/>
                              </a:solidFill>
                              <a:latin typeface="Times New Roman" panose="02020603050405020304" pitchFamily="18" charset="0"/>
                              <a:cs typeface="Times New Roman" panose="02020603050405020304" pitchFamily="18" charset="0"/>
                            </a:rPr>
                            <a:t>Hiệu điện thế (V)</a:t>
                          </a:r>
                        </a:p>
                      </a:txBody>
                      <a:tcPr/>
                    </a:tc>
                    <a:tc>
                      <a:txBody>
                        <a:bodyPr/>
                        <a:lstStyle/>
                        <a:p>
                          <a:pPr algn="ctr"/>
                          <a:r>
                            <a:rPr lang="en-VN" sz="2400" dirty="0">
                              <a:solidFill>
                                <a:schemeClr val="tx1"/>
                              </a:solidFill>
                              <a:latin typeface="Times New Roman" panose="02020603050405020304" pitchFamily="18" charset="0"/>
                              <a:cs typeface="Times New Roman" panose="02020603050405020304" pitchFamily="18" charset="0"/>
                            </a:rPr>
                            <a:t>4</a:t>
                          </a:r>
                        </a:p>
                      </a:txBody>
                      <a:tcPr/>
                    </a:tc>
                    <a:tc>
                      <a:txBody>
                        <a:bodyPr/>
                        <a:lstStyle/>
                        <a:p>
                          <a:pPr algn="ctr"/>
                          <a:r>
                            <a:rPr lang="en-VN" sz="2400" dirty="0">
                              <a:solidFill>
                                <a:schemeClr val="tx1"/>
                              </a:solidFill>
                              <a:latin typeface="Times New Roman" panose="02020603050405020304" pitchFamily="18" charset="0"/>
                              <a:cs typeface="Times New Roman" panose="02020603050405020304" pitchFamily="18" charset="0"/>
                            </a:rPr>
                            <a:t>6</a:t>
                          </a:r>
                        </a:p>
                      </a:txBody>
                      <a:tcPr/>
                    </a:tc>
                    <a:tc>
                      <a:txBody>
                        <a:bodyPr/>
                        <a:lstStyle/>
                        <a:p>
                          <a:pPr algn="ctr"/>
                          <a:r>
                            <a:rPr lang="en-VN" sz="2400" dirty="0">
                              <a:solidFill>
                                <a:schemeClr val="tx1"/>
                              </a:solidFill>
                              <a:latin typeface="Times New Roman" panose="02020603050405020304" pitchFamily="18" charset="0"/>
                              <a:cs typeface="Times New Roman" panose="02020603050405020304" pitchFamily="18" charset="0"/>
                            </a:rPr>
                            <a:t>8</a:t>
                          </a:r>
                        </a:p>
                      </a:txBody>
                      <a:tcPr/>
                    </a:tc>
                    <a:tc>
                      <a:txBody>
                        <a:bodyPr/>
                        <a:lstStyle/>
                        <a:p>
                          <a:pPr algn="ctr"/>
                          <a:r>
                            <a:rPr lang="en-VN" sz="2400" dirty="0">
                              <a:solidFill>
                                <a:schemeClr val="tx1"/>
                              </a:solidFill>
                              <a:latin typeface="Times New Roman" panose="02020603050405020304" pitchFamily="18" charset="0"/>
                              <a:cs typeface="Times New Roman" panose="02020603050405020304" pitchFamily="18" charset="0"/>
                            </a:rPr>
                            <a:t>9</a:t>
                          </a:r>
                        </a:p>
                      </a:txBody>
                      <a:tcPr/>
                    </a:tc>
                    <a:tc>
                      <a:txBody>
                        <a:bodyPr/>
                        <a:lstStyle/>
                        <a:p>
                          <a:pPr algn="ctr"/>
                          <a:r>
                            <a:rPr lang="en-VN" sz="2400" dirty="0">
                              <a:solidFill>
                                <a:schemeClr val="tx1"/>
                              </a:solidFill>
                              <a:latin typeface="Times New Roman" panose="02020603050405020304" pitchFamily="18" charset="0"/>
                              <a:cs typeface="Times New Roman" panose="02020603050405020304" pitchFamily="18" charset="0"/>
                            </a:rPr>
                            <a:t>10</a:t>
                          </a:r>
                        </a:p>
                      </a:txBody>
                      <a:tcPr/>
                    </a:tc>
                    <a:extLst>
                      <a:ext uri="{0D108BD9-81ED-4DB2-BD59-A6C34878D82A}">
                        <a16:rowId xmlns:a16="http://schemas.microsoft.com/office/drawing/2014/main" val="236591396"/>
                      </a:ext>
                    </a:extLst>
                  </a:tr>
                  <a:tr h="990600">
                    <a:tc>
                      <a:txBody>
                        <a:bodyPr/>
                        <a:lstStyle/>
                        <a:p>
                          <a:r>
                            <a:rPr lang="en-VN" sz="2400" b="1" dirty="0">
                              <a:solidFill>
                                <a:schemeClr val="tx1"/>
                              </a:solidFill>
                              <a:latin typeface="Times New Roman" panose="02020603050405020304" pitchFamily="18" charset="0"/>
                              <a:cs typeface="Times New Roman" panose="02020603050405020304" pitchFamily="18" charset="0"/>
                            </a:rPr>
                            <a:t>Cường độ dòng điện (A)</a:t>
                          </a:r>
                        </a:p>
                      </a:txBody>
                      <a:tcPr/>
                    </a:tc>
                    <a:tc>
                      <a:txBody>
                        <a:bodyPr/>
                        <a:lstStyle/>
                        <a:p>
                          <a:pPr algn="ctr"/>
                          <a:r>
                            <a:rPr lang="en-VN" sz="2400" b="1" dirty="0">
                              <a:latin typeface="Times New Roman" panose="02020603050405020304" pitchFamily="18" charset="0"/>
                              <a:cs typeface="Times New Roman" panose="02020603050405020304" pitchFamily="18" charset="0"/>
                            </a:rPr>
                            <a:t>0,2</a:t>
                          </a:r>
                        </a:p>
                      </a:txBody>
                      <a:tcPr/>
                    </a:tc>
                    <a:tc>
                      <a:txBody>
                        <a:bodyPr/>
                        <a:lstStyle/>
                        <a:p>
                          <a:pPr algn="ctr"/>
                          <a:r>
                            <a:rPr lang="en-VN" sz="2400" b="1" dirty="0">
                              <a:latin typeface="Times New Roman" panose="02020603050405020304" pitchFamily="18" charset="0"/>
                              <a:cs typeface="Times New Roman" panose="02020603050405020304" pitchFamily="18" charset="0"/>
                            </a:rPr>
                            <a:t>0,3</a:t>
                          </a:r>
                        </a:p>
                      </a:txBody>
                      <a:tcPr/>
                    </a:tc>
                    <a:tc>
                      <a:txBody>
                        <a:bodyPr/>
                        <a:lstStyle/>
                        <a:p>
                          <a:pPr algn="ctr"/>
                          <a:r>
                            <a:rPr lang="en-VN" sz="2400" b="1" dirty="0">
                              <a:latin typeface="Times New Roman" panose="02020603050405020304" pitchFamily="18" charset="0"/>
                              <a:cs typeface="Times New Roman" panose="02020603050405020304" pitchFamily="18" charset="0"/>
                            </a:rPr>
                            <a:t>0,4</a:t>
                          </a:r>
                        </a:p>
                      </a:txBody>
                      <a:tcPr/>
                    </a:tc>
                    <a:tc>
                      <a:txBody>
                        <a:bodyPr/>
                        <a:lstStyle/>
                        <a:p>
                          <a:pPr algn="ctr"/>
                          <a:r>
                            <a:rPr lang="en-VN" sz="2400" b="1" dirty="0">
                              <a:latin typeface="Times New Roman" panose="02020603050405020304" pitchFamily="18" charset="0"/>
                              <a:cs typeface="Times New Roman" panose="02020603050405020304" pitchFamily="18" charset="0"/>
                            </a:rPr>
                            <a:t>0,45</a:t>
                          </a:r>
                        </a:p>
                      </a:txBody>
                      <a:tcPr/>
                    </a:tc>
                    <a:tc>
                      <a:txBody>
                        <a:bodyPr/>
                        <a:lstStyle/>
                        <a:p>
                          <a:pPr algn="ctr"/>
                          <a:r>
                            <a:rPr lang="en-VN" sz="2400" b="1" dirty="0">
                              <a:latin typeface="Times New Roman" panose="02020603050405020304" pitchFamily="18" charset="0"/>
                              <a:cs typeface="Times New Roman" panose="02020603050405020304" pitchFamily="18" charset="0"/>
                            </a:rPr>
                            <a:t>0,5</a:t>
                          </a:r>
                        </a:p>
                      </a:txBody>
                      <a:tcPr/>
                    </a:tc>
                    <a:extLst>
                      <a:ext uri="{0D108BD9-81ED-4DB2-BD59-A6C34878D82A}">
                        <a16:rowId xmlns:a16="http://schemas.microsoft.com/office/drawing/2014/main" val="3579265718"/>
                      </a:ext>
                    </a:extLst>
                  </a:tr>
                  <a:tr h="990600">
                    <a:tc>
                      <a:txBody>
                        <a:bodyPr/>
                        <a:lstStyle/>
                        <a:p>
                          <a:endParaRPr lang="en-VN"/>
                        </a:p>
                      </a:txBody>
                      <a:tcPr>
                        <a:blipFill>
                          <a:blip r:embed="rId3"/>
                          <a:stretch>
                            <a:fillRect t="-205128" r="-104797" b="-1282"/>
                          </a:stretch>
                        </a:blipFill>
                      </a:tcPr>
                    </a:tc>
                    <a:tc>
                      <a:txBody>
                        <a:bodyPr/>
                        <a:lstStyle/>
                        <a:p>
                          <a:pPr algn="ctr"/>
                          <a:endParaRPr lang="en-VN" sz="2400" b="1" dirty="0">
                            <a:latin typeface="Times New Roman" panose="02020603050405020304" pitchFamily="18" charset="0"/>
                            <a:cs typeface="Times New Roman" panose="02020603050405020304" pitchFamily="18" charset="0"/>
                          </a:endParaRPr>
                        </a:p>
                      </a:txBody>
                      <a:tcPr/>
                    </a:tc>
                    <a:tc>
                      <a:txBody>
                        <a:bodyPr/>
                        <a:lstStyle/>
                        <a:p>
                          <a:pPr algn="ctr"/>
                          <a:endParaRPr lang="en-VN" sz="2400" b="1" dirty="0">
                            <a:latin typeface="Times New Roman" panose="02020603050405020304" pitchFamily="18" charset="0"/>
                            <a:cs typeface="Times New Roman" panose="02020603050405020304" pitchFamily="18" charset="0"/>
                          </a:endParaRPr>
                        </a:p>
                      </a:txBody>
                      <a:tcPr/>
                    </a:tc>
                    <a:tc>
                      <a:txBody>
                        <a:bodyPr/>
                        <a:lstStyle/>
                        <a:p>
                          <a:pPr algn="ctr"/>
                          <a:endParaRPr lang="en-VN" sz="2400" b="1" dirty="0">
                            <a:latin typeface="Times New Roman" panose="02020603050405020304" pitchFamily="18" charset="0"/>
                            <a:cs typeface="Times New Roman" panose="02020603050405020304" pitchFamily="18" charset="0"/>
                          </a:endParaRPr>
                        </a:p>
                      </a:txBody>
                      <a:tcPr/>
                    </a:tc>
                    <a:tc>
                      <a:txBody>
                        <a:bodyPr/>
                        <a:lstStyle/>
                        <a:p>
                          <a:pPr algn="ctr"/>
                          <a:endParaRPr lang="en-VN" sz="2400" b="1" dirty="0">
                            <a:latin typeface="Times New Roman" panose="02020603050405020304" pitchFamily="18" charset="0"/>
                            <a:cs typeface="Times New Roman" panose="02020603050405020304" pitchFamily="18" charset="0"/>
                          </a:endParaRPr>
                        </a:p>
                      </a:txBody>
                      <a:tcPr/>
                    </a:tc>
                    <a:tc>
                      <a:txBody>
                        <a:bodyPr/>
                        <a:lstStyle/>
                        <a:p>
                          <a:pPr algn="ctr"/>
                          <a:endParaRPr lang="en-VN" sz="2400" b="1"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363317834"/>
                      </a:ext>
                    </a:extLst>
                  </a:tr>
                </a:tbl>
              </a:graphicData>
            </a:graphic>
          </p:graphicFrame>
        </mc:Fallback>
      </mc:AlternateContent>
      <p:sp>
        <p:nvSpPr>
          <p:cNvPr id="5" name="TextBox 4">
            <a:extLst>
              <a:ext uri="{FF2B5EF4-FFF2-40B4-BE49-F238E27FC236}">
                <a16:creationId xmlns:a16="http://schemas.microsoft.com/office/drawing/2014/main" id="{7F2CD18D-D04A-4541-98FC-41CE50CB5A5A}"/>
              </a:ext>
            </a:extLst>
          </p:cNvPr>
          <p:cNvSpPr txBox="1"/>
          <p:nvPr/>
        </p:nvSpPr>
        <p:spPr>
          <a:xfrm>
            <a:off x="100013" y="766764"/>
            <a:ext cx="1980651" cy="584775"/>
          </a:xfrm>
          <a:prstGeom prst="rect">
            <a:avLst/>
          </a:prstGeom>
          <a:noFill/>
        </p:spPr>
        <p:txBody>
          <a:bodyPr wrap="square" rtlCol="0">
            <a:spAutoFit/>
          </a:bodyPr>
          <a:lstStyle/>
          <a:p>
            <a:pPr algn="ctr"/>
            <a:r>
              <a:rPr lang="en-VN" sz="3200" b="1" dirty="0">
                <a:solidFill>
                  <a:srgbClr val="C00000"/>
                </a:solidFill>
                <a:latin typeface="Times New Roman" panose="02020603050405020304" pitchFamily="18" charset="0"/>
                <a:cs typeface="Times New Roman" panose="02020603050405020304" pitchFamily="18" charset="0"/>
              </a:rPr>
              <a:t>Dây nhôm</a:t>
            </a:r>
          </a:p>
        </p:txBody>
      </p:sp>
      <p:sp>
        <p:nvSpPr>
          <p:cNvPr id="6" name="TextBox 5">
            <a:extLst>
              <a:ext uri="{FF2B5EF4-FFF2-40B4-BE49-F238E27FC236}">
                <a16:creationId xmlns:a16="http://schemas.microsoft.com/office/drawing/2014/main" id="{02424715-65FE-004F-BC43-BB8FC766AD74}"/>
              </a:ext>
            </a:extLst>
          </p:cNvPr>
          <p:cNvSpPr txBox="1"/>
          <p:nvPr/>
        </p:nvSpPr>
        <p:spPr>
          <a:xfrm>
            <a:off x="314326" y="4600576"/>
            <a:ext cx="2151066" cy="584775"/>
          </a:xfrm>
          <a:prstGeom prst="rect">
            <a:avLst/>
          </a:prstGeom>
          <a:noFill/>
        </p:spPr>
        <p:txBody>
          <a:bodyPr wrap="square" rtlCol="0">
            <a:spAutoFit/>
          </a:bodyPr>
          <a:lstStyle/>
          <a:p>
            <a:r>
              <a:rPr lang="en-VN" sz="3200" b="1" dirty="0">
                <a:solidFill>
                  <a:srgbClr val="C00000"/>
                </a:solidFill>
                <a:latin typeface="Times New Roman" panose="02020603050405020304" pitchFamily="18" charset="0"/>
                <a:cs typeface="Times New Roman" panose="02020603050405020304" pitchFamily="18" charset="0"/>
              </a:rPr>
              <a:t>Dây sắt</a:t>
            </a:r>
          </a:p>
        </p:txBody>
      </p:sp>
      <mc:AlternateContent xmlns:mc="http://schemas.openxmlformats.org/markup-compatibility/2006">
        <mc:Choice xmlns:a14="http://schemas.microsoft.com/office/drawing/2010/main" Requires="a14">
          <p:graphicFrame>
            <p:nvGraphicFramePr>
              <p:cNvPr id="7" name="Table 6">
                <a:extLst>
                  <a:ext uri="{FF2B5EF4-FFF2-40B4-BE49-F238E27FC236}">
                    <a16:creationId xmlns:a16="http://schemas.microsoft.com/office/drawing/2014/main" id="{0A122D2F-174A-2044-80BF-F5E840BF30DB}"/>
                  </a:ext>
                </a:extLst>
              </p:cNvPr>
              <p:cNvGraphicFramePr>
                <a:graphicFrameLocks noGrp="1"/>
              </p:cNvGraphicFramePr>
              <p:nvPr>
                <p:extLst>
                  <p:ext uri="{D42A27DB-BD31-4B8C-83A1-F6EECF244321}">
                    <p14:modId xmlns:p14="http://schemas.microsoft.com/office/powerpoint/2010/main" val="503304254"/>
                  </p:ext>
                </p:extLst>
              </p:nvPr>
            </p:nvGraphicFramePr>
            <p:xfrm>
              <a:off x="2590799" y="76200"/>
              <a:ext cx="7010402" cy="2971800"/>
            </p:xfrm>
            <a:graphic>
              <a:graphicData uri="http://schemas.openxmlformats.org/drawingml/2006/table">
                <a:tbl>
                  <a:tblPr firstRow="1" bandRow="1">
                    <a:tableStyleId>{5C22544A-7EE6-4342-B048-85BDC9FD1C3A}</a:tableStyleId>
                  </a:tblPr>
                  <a:tblGrid>
                    <a:gridCol w="3429000">
                      <a:extLst>
                        <a:ext uri="{9D8B030D-6E8A-4147-A177-3AD203B41FA5}">
                          <a16:colId xmlns:a16="http://schemas.microsoft.com/office/drawing/2014/main" val="1426411352"/>
                        </a:ext>
                      </a:extLst>
                    </a:gridCol>
                    <a:gridCol w="762000">
                      <a:extLst>
                        <a:ext uri="{9D8B030D-6E8A-4147-A177-3AD203B41FA5}">
                          <a16:colId xmlns:a16="http://schemas.microsoft.com/office/drawing/2014/main" val="852446651"/>
                        </a:ext>
                      </a:extLst>
                    </a:gridCol>
                    <a:gridCol w="685800">
                      <a:extLst>
                        <a:ext uri="{9D8B030D-6E8A-4147-A177-3AD203B41FA5}">
                          <a16:colId xmlns:a16="http://schemas.microsoft.com/office/drawing/2014/main" val="900438673"/>
                        </a:ext>
                      </a:extLst>
                    </a:gridCol>
                    <a:gridCol w="762000">
                      <a:extLst>
                        <a:ext uri="{9D8B030D-6E8A-4147-A177-3AD203B41FA5}">
                          <a16:colId xmlns:a16="http://schemas.microsoft.com/office/drawing/2014/main" val="2351625629"/>
                        </a:ext>
                      </a:extLst>
                    </a:gridCol>
                    <a:gridCol w="685800">
                      <a:extLst>
                        <a:ext uri="{9D8B030D-6E8A-4147-A177-3AD203B41FA5}">
                          <a16:colId xmlns:a16="http://schemas.microsoft.com/office/drawing/2014/main" val="3933549111"/>
                        </a:ext>
                      </a:extLst>
                    </a:gridCol>
                    <a:gridCol w="685802">
                      <a:extLst>
                        <a:ext uri="{9D8B030D-6E8A-4147-A177-3AD203B41FA5}">
                          <a16:colId xmlns:a16="http://schemas.microsoft.com/office/drawing/2014/main" val="1576704184"/>
                        </a:ext>
                      </a:extLst>
                    </a:gridCol>
                  </a:tblGrid>
                  <a:tr h="990600">
                    <a:tc>
                      <a:txBody>
                        <a:bodyPr/>
                        <a:lstStyle/>
                        <a:p>
                          <a:r>
                            <a:rPr lang="en-VN" sz="2800" dirty="0">
                              <a:solidFill>
                                <a:schemeClr val="tx1"/>
                              </a:solidFill>
                              <a:latin typeface="Times New Roman" panose="02020603050405020304" pitchFamily="18" charset="0"/>
                              <a:cs typeface="Times New Roman" panose="02020603050405020304" pitchFamily="18" charset="0"/>
                            </a:rPr>
                            <a:t>Hiệu điện thế (V)</a:t>
                          </a:r>
                        </a:p>
                      </a:txBody>
                      <a:tcPr/>
                    </a:tc>
                    <a:tc>
                      <a:txBody>
                        <a:bodyPr/>
                        <a:lstStyle/>
                        <a:p>
                          <a:pPr algn="ctr"/>
                          <a:r>
                            <a:rPr lang="en-VN" sz="2800" dirty="0">
                              <a:solidFill>
                                <a:schemeClr val="tx1"/>
                              </a:solidFill>
                              <a:latin typeface="Times New Roman" panose="02020603050405020304" pitchFamily="18" charset="0"/>
                              <a:cs typeface="Times New Roman" panose="02020603050405020304" pitchFamily="18" charset="0"/>
                            </a:rPr>
                            <a:t>3</a:t>
                          </a:r>
                        </a:p>
                      </a:txBody>
                      <a:tcPr/>
                    </a:tc>
                    <a:tc>
                      <a:txBody>
                        <a:bodyPr/>
                        <a:lstStyle/>
                        <a:p>
                          <a:pPr algn="ctr"/>
                          <a:r>
                            <a:rPr lang="en-VN" sz="2800" dirty="0">
                              <a:solidFill>
                                <a:schemeClr val="tx1"/>
                              </a:solidFill>
                              <a:latin typeface="Times New Roman" panose="02020603050405020304" pitchFamily="18" charset="0"/>
                              <a:cs typeface="Times New Roman" panose="02020603050405020304" pitchFamily="18" charset="0"/>
                            </a:rPr>
                            <a:t>4,5</a:t>
                          </a:r>
                        </a:p>
                      </a:txBody>
                      <a:tcPr/>
                    </a:tc>
                    <a:tc>
                      <a:txBody>
                        <a:bodyPr/>
                        <a:lstStyle/>
                        <a:p>
                          <a:pPr algn="ctr"/>
                          <a:r>
                            <a:rPr lang="en-VN" sz="2800" dirty="0">
                              <a:solidFill>
                                <a:schemeClr val="tx1"/>
                              </a:solidFill>
                              <a:latin typeface="Times New Roman" panose="02020603050405020304" pitchFamily="18" charset="0"/>
                              <a:cs typeface="Times New Roman" panose="02020603050405020304" pitchFamily="18" charset="0"/>
                            </a:rPr>
                            <a:t>6</a:t>
                          </a:r>
                        </a:p>
                      </a:txBody>
                      <a:tcPr/>
                    </a:tc>
                    <a:tc>
                      <a:txBody>
                        <a:bodyPr/>
                        <a:lstStyle/>
                        <a:p>
                          <a:pPr algn="ctr"/>
                          <a:r>
                            <a:rPr lang="en-VN" sz="2800" dirty="0">
                              <a:solidFill>
                                <a:schemeClr val="tx1"/>
                              </a:solidFill>
                              <a:latin typeface="Times New Roman" panose="02020603050405020304" pitchFamily="18" charset="0"/>
                              <a:cs typeface="Times New Roman" panose="02020603050405020304" pitchFamily="18" charset="0"/>
                            </a:rPr>
                            <a:t>7,5</a:t>
                          </a:r>
                        </a:p>
                      </a:txBody>
                      <a:tcPr/>
                    </a:tc>
                    <a:tc>
                      <a:txBody>
                        <a:bodyPr/>
                        <a:lstStyle/>
                        <a:p>
                          <a:pPr algn="ctr"/>
                          <a:r>
                            <a:rPr lang="en-VN" sz="2800" dirty="0">
                              <a:solidFill>
                                <a:schemeClr val="tx1"/>
                              </a:solidFill>
                              <a:latin typeface="Times New Roman" panose="02020603050405020304" pitchFamily="18" charset="0"/>
                              <a:cs typeface="Times New Roman" panose="02020603050405020304" pitchFamily="18" charset="0"/>
                            </a:rPr>
                            <a:t>9</a:t>
                          </a:r>
                        </a:p>
                      </a:txBody>
                      <a:tcPr/>
                    </a:tc>
                    <a:extLst>
                      <a:ext uri="{0D108BD9-81ED-4DB2-BD59-A6C34878D82A}">
                        <a16:rowId xmlns:a16="http://schemas.microsoft.com/office/drawing/2014/main" val="236591396"/>
                      </a:ext>
                    </a:extLst>
                  </a:tr>
                  <a:tr h="990600">
                    <a:tc>
                      <a:txBody>
                        <a:bodyPr/>
                        <a:lstStyle/>
                        <a:p>
                          <a:r>
                            <a:rPr lang="en-VN" sz="2800" b="1" dirty="0">
                              <a:solidFill>
                                <a:schemeClr val="tx1"/>
                              </a:solidFill>
                              <a:latin typeface="Times New Roman" panose="02020603050405020304" pitchFamily="18" charset="0"/>
                              <a:cs typeface="Times New Roman" panose="02020603050405020304" pitchFamily="18" charset="0"/>
                            </a:rPr>
                            <a:t>Cường độ dòng điện (A)</a:t>
                          </a:r>
                        </a:p>
                      </a:txBody>
                      <a:tcPr/>
                    </a:tc>
                    <a:tc>
                      <a:txBody>
                        <a:bodyPr/>
                        <a:lstStyle/>
                        <a:p>
                          <a:pPr algn="ctr"/>
                          <a:r>
                            <a:rPr lang="en-VN" sz="2800" b="1" dirty="0">
                              <a:latin typeface="Times New Roman" panose="02020603050405020304" pitchFamily="18" charset="0"/>
                              <a:cs typeface="Times New Roman" panose="02020603050405020304" pitchFamily="18" charset="0"/>
                            </a:rPr>
                            <a:t>0,6</a:t>
                          </a:r>
                        </a:p>
                      </a:txBody>
                      <a:tcPr/>
                    </a:tc>
                    <a:tc>
                      <a:txBody>
                        <a:bodyPr/>
                        <a:lstStyle/>
                        <a:p>
                          <a:pPr algn="ctr"/>
                          <a:r>
                            <a:rPr lang="en-VN" sz="2800" b="1" dirty="0">
                              <a:latin typeface="Times New Roman" panose="02020603050405020304" pitchFamily="18" charset="0"/>
                              <a:cs typeface="Times New Roman" panose="02020603050405020304" pitchFamily="18" charset="0"/>
                            </a:rPr>
                            <a:t>0,9</a:t>
                          </a:r>
                        </a:p>
                      </a:txBody>
                      <a:tcPr/>
                    </a:tc>
                    <a:tc>
                      <a:txBody>
                        <a:bodyPr/>
                        <a:lstStyle/>
                        <a:p>
                          <a:pPr algn="ctr"/>
                          <a:r>
                            <a:rPr lang="en-VN" sz="2800" b="1" dirty="0">
                              <a:latin typeface="Times New Roman" panose="02020603050405020304" pitchFamily="18" charset="0"/>
                              <a:cs typeface="Times New Roman" panose="02020603050405020304" pitchFamily="18" charset="0"/>
                            </a:rPr>
                            <a:t>1,2</a:t>
                          </a:r>
                        </a:p>
                      </a:txBody>
                      <a:tcPr/>
                    </a:tc>
                    <a:tc>
                      <a:txBody>
                        <a:bodyPr/>
                        <a:lstStyle/>
                        <a:p>
                          <a:pPr algn="ctr"/>
                          <a:r>
                            <a:rPr lang="en-VN" sz="2800" b="1" dirty="0">
                              <a:latin typeface="Times New Roman" panose="02020603050405020304" pitchFamily="18" charset="0"/>
                              <a:cs typeface="Times New Roman" panose="02020603050405020304" pitchFamily="18" charset="0"/>
                            </a:rPr>
                            <a:t>1,5</a:t>
                          </a:r>
                        </a:p>
                      </a:txBody>
                      <a:tcPr/>
                    </a:tc>
                    <a:tc>
                      <a:txBody>
                        <a:bodyPr/>
                        <a:lstStyle/>
                        <a:p>
                          <a:pPr algn="ctr"/>
                          <a:r>
                            <a:rPr lang="en-VN" sz="2800" b="1" dirty="0">
                              <a:latin typeface="Times New Roman" panose="02020603050405020304" pitchFamily="18" charset="0"/>
                              <a:cs typeface="Times New Roman" panose="02020603050405020304" pitchFamily="18" charset="0"/>
                            </a:rPr>
                            <a:t>1,8</a:t>
                          </a:r>
                        </a:p>
                      </a:txBody>
                      <a:tcPr/>
                    </a:tc>
                    <a:extLst>
                      <a:ext uri="{0D108BD9-81ED-4DB2-BD59-A6C34878D82A}">
                        <a16:rowId xmlns:a16="http://schemas.microsoft.com/office/drawing/2014/main" val="3579265718"/>
                      </a:ext>
                    </a:extLst>
                  </a:tr>
                  <a:tr h="990600">
                    <a:tc>
                      <a:txBody>
                        <a:bodyPr/>
                        <a:lstStyle/>
                        <a:p>
                          <a:r>
                            <a:rPr lang="en-VN" sz="2800" b="1" dirty="0">
                              <a:solidFill>
                                <a:schemeClr val="tx1"/>
                              </a:solidFill>
                              <a:latin typeface="Times New Roman" panose="02020603050405020304" pitchFamily="18" charset="0"/>
                              <a:cs typeface="Times New Roman" panose="02020603050405020304" pitchFamily="18" charset="0"/>
                            </a:rPr>
                            <a:t>Thương số </a:t>
                          </a:r>
                          <a14:m>
                            <m:oMath xmlns:m="http://schemas.openxmlformats.org/officeDocument/2006/math">
                              <m:f>
                                <m:fPr>
                                  <m:ctrlPr>
                                    <a:rPr lang="en-VN" sz="2800" b="1" i="1" smtClean="0">
                                      <a:solidFill>
                                        <a:schemeClr val="tx1"/>
                                      </a:solidFill>
                                      <a:latin typeface="Cambria Math" panose="02040503050406030204" pitchFamily="18" charset="0"/>
                                    </a:rPr>
                                  </m:ctrlPr>
                                </m:fPr>
                                <m:num>
                                  <m:r>
                                    <a:rPr lang="vi-VN" sz="2800" b="1" i="1" smtClean="0">
                                      <a:solidFill>
                                        <a:schemeClr val="tx1"/>
                                      </a:solidFill>
                                      <a:latin typeface="Cambria Math" panose="02040503050406030204" pitchFamily="18" charset="0"/>
                                    </a:rPr>
                                    <m:t>𝑼</m:t>
                                  </m:r>
                                </m:num>
                                <m:den>
                                  <m:r>
                                    <a:rPr lang="en-VN" sz="2800" b="1" i="1" smtClean="0">
                                      <a:solidFill>
                                        <a:schemeClr val="tx1"/>
                                      </a:solidFill>
                                      <a:latin typeface="Cambria Math" panose="02040503050406030204" pitchFamily="18" charset="0"/>
                                    </a:rPr>
                                    <m:t>𝑰</m:t>
                                  </m:r>
                                </m:den>
                              </m:f>
                            </m:oMath>
                          </a14:m>
                          <a:endParaRPr lang="en-VN" sz="2800" b="1" dirty="0">
                            <a:solidFill>
                              <a:schemeClr val="tx1"/>
                            </a:solidFill>
                            <a:latin typeface="Times New Roman" panose="02020603050405020304" pitchFamily="18" charset="0"/>
                            <a:cs typeface="Times New Roman" panose="02020603050405020304" pitchFamily="18" charset="0"/>
                          </a:endParaRPr>
                        </a:p>
                      </a:txBody>
                      <a:tcPr/>
                    </a:tc>
                    <a:tc>
                      <a:txBody>
                        <a:bodyPr/>
                        <a:lstStyle/>
                        <a:p>
                          <a:pPr algn="ctr"/>
                          <a:r>
                            <a:rPr lang="en-VN" sz="2800" b="1" dirty="0">
                              <a:latin typeface="Times New Roman" panose="02020603050405020304" pitchFamily="18" charset="0"/>
                              <a:cs typeface="Times New Roman" panose="02020603050405020304" pitchFamily="18" charset="0"/>
                            </a:rPr>
                            <a:t>5</a:t>
                          </a:r>
                        </a:p>
                      </a:txBody>
                      <a:tcPr/>
                    </a:tc>
                    <a:tc>
                      <a:txBody>
                        <a:bodyPr/>
                        <a:lstStyle/>
                        <a:p>
                          <a:pPr algn="ctr"/>
                          <a:r>
                            <a:rPr lang="en-VN" sz="2800" b="1" dirty="0">
                              <a:latin typeface="Times New Roman" panose="02020603050405020304" pitchFamily="18" charset="0"/>
                              <a:cs typeface="Times New Roman" panose="02020603050405020304" pitchFamily="18" charset="0"/>
                            </a:rPr>
                            <a:t>5</a:t>
                          </a:r>
                        </a:p>
                      </a:txBody>
                      <a:tcPr/>
                    </a:tc>
                    <a:tc>
                      <a:txBody>
                        <a:bodyPr/>
                        <a:lstStyle/>
                        <a:p>
                          <a:pPr algn="ctr"/>
                          <a:r>
                            <a:rPr lang="en-VN" sz="2800" b="1" dirty="0">
                              <a:latin typeface="Times New Roman" panose="02020603050405020304" pitchFamily="18" charset="0"/>
                              <a:cs typeface="Times New Roman" panose="02020603050405020304" pitchFamily="18" charset="0"/>
                            </a:rPr>
                            <a:t>5</a:t>
                          </a:r>
                        </a:p>
                      </a:txBody>
                      <a:tcPr/>
                    </a:tc>
                    <a:tc>
                      <a:txBody>
                        <a:bodyPr/>
                        <a:lstStyle/>
                        <a:p>
                          <a:pPr algn="ctr"/>
                          <a:r>
                            <a:rPr lang="en-VN" sz="2800" b="1" dirty="0">
                              <a:latin typeface="Times New Roman" panose="02020603050405020304" pitchFamily="18" charset="0"/>
                              <a:cs typeface="Times New Roman" panose="02020603050405020304" pitchFamily="18" charset="0"/>
                            </a:rPr>
                            <a:t>5</a:t>
                          </a:r>
                        </a:p>
                      </a:txBody>
                      <a:tcPr/>
                    </a:tc>
                    <a:tc>
                      <a:txBody>
                        <a:bodyPr/>
                        <a:lstStyle/>
                        <a:p>
                          <a:pPr algn="ctr"/>
                          <a:r>
                            <a:rPr lang="en-VN" sz="2800" b="1" dirty="0">
                              <a:latin typeface="Times New Roman" panose="02020603050405020304" pitchFamily="18" charset="0"/>
                              <a:cs typeface="Times New Roman" panose="02020603050405020304" pitchFamily="18" charset="0"/>
                            </a:rPr>
                            <a:t>5</a:t>
                          </a:r>
                        </a:p>
                      </a:txBody>
                      <a:tcPr/>
                    </a:tc>
                    <a:extLst>
                      <a:ext uri="{0D108BD9-81ED-4DB2-BD59-A6C34878D82A}">
                        <a16:rowId xmlns:a16="http://schemas.microsoft.com/office/drawing/2014/main" val="2363317834"/>
                      </a:ext>
                    </a:extLst>
                  </a:tr>
                </a:tbl>
              </a:graphicData>
            </a:graphic>
          </p:graphicFrame>
        </mc:Choice>
        <mc:Fallback>
          <p:graphicFrame>
            <p:nvGraphicFramePr>
              <p:cNvPr id="7" name="Table 6">
                <a:extLst>
                  <a:ext uri="{FF2B5EF4-FFF2-40B4-BE49-F238E27FC236}">
                    <a16:creationId xmlns:a16="http://schemas.microsoft.com/office/drawing/2014/main" id="{0A122D2F-174A-2044-80BF-F5E840BF30DB}"/>
                  </a:ext>
                </a:extLst>
              </p:cNvPr>
              <p:cNvGraphicFramePr>
                <a:graphicFrameLocks noGrp="1"/>
              </p:cNvGraphicFramePr>
              <p:nvPr>
                <p:extLst>
                  <p:ext uri="{D42A27DB-BD31-4B8C-83A1-F6EECF244321}">
                    <p14:modId xmlns:p14="http://schemas.microsoft.com/office/powerpoint/2010/main" val="503304254"/>
                  </p:ext>
                </p:extLst>
              </p:nvPr>
            </p:nvGraphicFramePr>
            <p:xfrm>
              <a:off x="2590799" y="76200"/>
              <a:ext cx="7010402" cy="2971800"/>
            </p:xfrm>
            <a:graphic>
              <a:graphicData uri="http://schemas.openxmlformats.org/drawingml/2006/table">
                <a:tbl>
                  <a:tblPr firstRow="1" bandRow="1">
                    <a:tableStyleId>{5C22544A-7EE6-4342-B048-85BDC9FD1C3A}</a:tableStyleId>
                  </a:tblPr>
                  <a:tblGrid>
                    <a:gridCol w="3429000">
                      <a:extLst>
                        <a:ext uri="{9D8B030D-6E8A-4147-A177-3AD203B41FA5}">
                          <a16:colId xmlns:a16="http://schemas.microsoft.com/office/drawing/2014/main" val="1426411352"/>
                        </a:ext>
                      </a:extLst>
                    </a:gridCol>
                    <a:gridCol w="762000">
                      <a:extLst>
                        <a:ext uri="{9D8B030D-6E8A-4147-A177-3AD203B41FA5}">
                          <a16:colId xmlns:a16="http://schemas.microsoft.com/office/drawing/2014/main" val="852446651"/>
                        </a:ext>
                      </a:extLst>
                    </a:gridCol>
                    <a:gridCol w="685800">
                      <a:extLst>
                        <a:ext uri="{9D8B030D-6E8A-4147-A177-3AD203B41FA5}">
                          <a16:colId xmlns:a16="http://schemas.microsoft.com/office/drawing/2014/main" val="900438673"/>
                        </a:ext>
                      </a:extLst>
                    </a:gridCol>
                    <a:gridCol w="762000">
                      <a:extLst>
                        <a:ext uri="{9D8B030D-6E8A-4147-A177-3AD203B41FA5}">
                          <a16:colId xmlns:a16="http://schemas.microsoft.com/office/drawing/2014/main" val="2351625629"/>
                        </a:ext>
                      </a:extLst>
                    </a:gridCol>
                    <a:gridCol w="685800">
                      <a:extLst>
                        <a:ext uri="{9D8B030D-6E8A-4147-A177-3AD203B41FA5}">
                          <a16:colId xmlns:a16="http://schemas.microsoft.com/office/drawing/2014/main" val="3933549111"/>
                        </a:ext>
                      </a:extLst>
                    </a:gridCol>
                    <a:gridCol w="685802">
                      <a:extLst>
                        <a:ext uri="{9D8B030D-6E8A-4147-A177-3AD203B41FA5}">
                          <a16:colId xmlns:a16="http://schemas.microsoft.com/office/drawing/2014/main" val="1576704184"/>
                        </a:ext>
                      </a:extLst>
                    </a:gridCol>
                  </a:tblGrid>
                  <a:tr h="990600">
                    <a:tc>
                      <a:txBody>
                        <a:bodyPr/>
                        <a:lstStyle/>
                        <a:p>
                          <a:r>
                            <a:rPr lang="en-VN" sz="2800" dirty="0">
                              <a:solidFill>
                                <a:schemeClr val="tx1"/>
                              </a:solidFill>
                              <a:latin typeface="Times New Roman" panose="02020603050405020304" pitchFamily="18" charset="0"/>
                              <a:cs typeface="Times New Roman" panose="02020603050405020304" pitchFamily="18" charset="0"/>
                            </a:rPr>
                            <a:t>Hiệu điện thế (V)</a:t>
                          </a:r>
                        </a:p>
                      </a:txBody>
                      <a:tcPr/>
                    </a:tc>
                    <a:tc>
                      <a:txBody>
                        <a:bodyPr/>
                        <a:lstStyle/>
                        <a:p>
                          <a:pPr algn="ctr"/>
                          <a:r>
                            <a:rPr lang="en-VN" sz="2800" dirty="0">
                              <a:solidFill>
                                <a:schemeClr val="tx1"/>
                              </a:solidFill>
                              <a:latin typeface="Times New Roman" panose="02020603050405020304" pitchFamily="18" charset="0"/>
                              <a:cs typeface="Times New Roman" panose="02020603050405020304" pitchFamily="18" charset="0"/>
                            </a:rPr>
                            <a:t>3</a:t>
                          </a:r>
                        </a:p>
                      </a:txBody>
                      <a:tcPr/>
                    </a:tc>
                    <a:tc>
                      <a:txBody>
                        <a:bodyPr/>
                        <a:lstStyle/>
                        <a:p>
                          <a:pPr algn="ctr"/>
                          <a:r>
                            <a:rPr lang="en-VN" sz="2800" dirty="0">
                              <a:solidFill>
                                <a:schemeClr val="tx1"/>
                              </a:solidFill>
                              <a:latin typeface="Times New Roman" panose="02020603050405020304" pitchFamily="18" charset="0"/>
                              <a:cs typeface="Times New Roman" panose="02020603050405020304" pitchFamily="18" charset="0"/>
                            </a:rPr>
                            <a:t>4,5</a:t>
                          </a:r>
                        </a:p>
                      </a:txBody>
                      <a:tcPr/>
                    </a:tc>
                    <a:tc>
                      <a:txBody>
                        <a:bodyPr/>
                        <a:lstStyle/>
                        <a:p>
                          <a:pPr algn="ctr"/>
                          <a:r>
                            <a:rPr lang="en-VN" sz="2800" dirty="0">
                              <a:solidFill>
                                <a:schemeClr val="tx1"/>
                              </a:solidFill>
                              <a:latin typeface="Times New Roman" panose="02020603050405020304" pitchFamily="18" charset="0"/>
                              <a:cs typeface="Times New Roman" panose="02020603050405020304" pitchFamily="18" charset="0"/>
                            </a:rPr>
                            <a:t>6</a:t>
                          </a:r>
                        </a:p>
                      </a:txBody>
                      <a:tcPr/>
                    </a:tc>
                    <a:tc>
                      <a:txBody>
                        <a:bodyPr/>
                        <a:lstStyle/>
                        <a:p>
                          <a:pPr algn="ctr"/>
                          <a:r>
                            <a:rPr lang="en-VN" sz="2800" dirty="0">
                              <a:solidFill>
                                <a:schemeClr val="tx1"/>
                              </a:solidFill>
                              <a:latin typeface="Times New Roman" panose="02020603050405020304" pitchFamily="18" charset="0"/>
                              <a:cs typeface="Times New Roman" panose="02020603050405020304" pitchFamily="18" charset="0"/>
                            </a:rPr>
                            <a:t>7,5</a:t>
                          </a:r>
                        </a:p>
                      </a:txBody>
                      <a:tcPr/>
                    </a:tc>
                    <a:tc>
                      <a:txBody>
                        <a:bodyPr/>
                        <a:lstStyle/>
                        <a:p>
                          <a:pPr algn="ctr"/>
                          <a:r>
                            <a:rPr lang="en-VN" sz="2800" dirty="0">
                              <a:solidFill>
                                <a:schemeClr val="tx1"/>
                              </a:solidFill>
                              <a:latin typeface="Times New Roman" panose="02020603050405020304" pitchFamily="18" charset="0"/>
                              <a:cs typeface="Times New Roman" panose="02020603050405020304" pitchFamily="18" charset="0"/>
                            </a:rPr>
                            <a:t>9</a:t>
                          </a:r>
                        </a:p>
                      </a:txBody>
                      <a:tcPr/>
                    </a:tc>
                    <a:extLst>
                      <a:ext uri="{0D108BD9-81ED-4DB2-BD59-A6C34878D82A}">
                        <a16:rowId xmlns:a16="http://schemas.microsoft.com/office/drawing/2014/main" val="236591396"/>
                      </a:ext>
                    </a:extLst>
                  </a:tr>
                  <a:tr h="990600">
                    <a:tc>
                      <a:txBody>
                        <a:bodyPr/>
                        <a:lstStyle/>
                        <a:p>
                          <a:r>
                            <a:rPr lang="en-VN" sz="2800" b="1" dirty="0">
                              <a:solidFill>
                                <a:schemeClr val="tx1"/>
                              </a:solidFill>
                              <a:latin typeface="Times New Roman" panose="02020603050405020304" pitchFamily="18" charset="0"/>
                              <a:cs typeface="Times New Roman" panose="02020603050405020304" pitchFamily="18" charset="0"/>
                            </a:rPr>
                            <a:t>Cường độ dòng điện (A)</a:t>
                          </a:r>
                        </a:p>
                      </a:txBody>
                      <a:tcPr/>
                    </a:tc>
                    <a:tc>
                      <a:txBody>
                        <a:bodyPr/>
                        <a:lstStyle/>
                        <a:p>
                          <a:pPr algn="ctr"/>
                          <a:r>
                            <a:rPr lang="en-VN" sz="2800" b="1" dirty="0">
                              <a:latin typeface="Times New Roman" panose="02020603050405020304" pitchFamily="18" charset="0"/>
                              <a:cs typeface="Times New Roman" panose="02020603050405020304" pitchFamily="18" charset="0"/>
                            </a:rPr>
                            <a:t>0,6</a:t>
                          </a:r>
                        </a:p>
                      </a:txBody>
                      <a:tcPr/>
                    </a:tc>
                    <a:tc>
                      <a:txBody>
                        <a:bodyPr/>
                        <a:lstStyle/>
                        <a:p>
                          <a:pPr algn="ctr"/>
                          <a:r>
                            <a:rPr lang="en-VN" sz="2800" b="1" dirty="0">
                              <a:latin typeface="Times New Roman" panose="02020603050405020304" pitchFamily="18" charset="0"/>
                              <a:cs typeface="Times New Roman" panose="02020603050405020304" pitchFamily="18" charset="0"/>
                            </a:rPr>
                            <a:t>0,9</a:t>
                          </a:r>
                        </a:p>
                      </a:txBody>
                      <a:tcPr/>
                    </a:tc>
                    <a:tc>
                      <a:txBody>
                        <a:bodyPr/>
                        <a:lstStyle/>
                        <a:p>
                          <a:pPr algn="ctr"/>
                          <a:r>
                            <a:rPr lang="en-VN" sz="2800" b="1" dirty="0">
                              <a:latin typeface="Times New Roman" panose="02020603050405020304" pitchFamily="18" charset="0"/>
                              <a:cs typeface="Times New Roman" panose="02020603050405020304" pitchFamily="18" charset="0"/>
                            </a:rPr>
                            <a:t>1,2</a:t>
                          </a:r>
                        </a:p>
                      </a:txBody>
                      <a:tcPr/>
                    </a:tc>
                    <a:tc>
                      <a:txBody>
                        <a:bodyPr/>
                        <a:lstStyle/>
                        <a:p>
                          <a:pPr algn="ctr"/>
                          <a:r>
                            <a:rPr lang="en-VN" sz="2800" b="1" dirty="0">
                              <a:latin typeface="Times New Roman" panose="02020603050405020304" pitchFamily="18" charset="0"/>
                              <a:cs typeface="Times New Roman" panose="02020603050405020304" pitchFamily="18" charset="0"/>
                            </a:rPr>
                            <a:t>1,5</a:t>
                          </a:r>
                        </a:p>
                      </a:txBody>
                      <a:tcPr/>
                    </a:tc>
                    <a:tc>
                      <a:txBody>
                        <a:bodyPr/>
                        <a:lstStyle/>
                        <a:p>
                          <a:pPr algn="ctr"/>
                          <a:r>
                            <a:rPr lang="en-VN" sz="2800" b="1" dirty="0">
                              <a:latin typeface="Times New Roman" panose="02020603050405020304" pitchFamily="18" charset="0"/>
                              <a:cs typeface="Times New Roman" panose="02020603050405020304" pitchFamily="18" charset="0"/>
                            </a:rPr>
                            <a:t>1,8</a:t>
                          </a:r>
                        </a:p>
                      </a:txBody>
                      <a:tcPr/>
                    </a:tc>
                    <a:extLst>
                      <a:ext uri="{0D108BD9-81ED-4DB2-BD59-A6C34878D82A}">
                        <a16:rowId xmlns:a16="http://schemas.microsoft.com/office/drawing/2014/main" val="3579265718"/>
                      </a:ext>
                    </a:extLst>
                  </a:tr>
                  <a:tr h="990600">
                    <a:tc>
                      <a:txBody>
                        <a:bodyPr/>
                        <a:lstStyle/>
                        <a:p>
                          <a:endParaRPr lang="en-VN"/>
                        </a:p>
                      </a:txBody>
                      <a:tcPr>
                        <a:blipFill>
                          <a:blip r:embed="rId4"/>
                          <a:stretch>
                            <a:fillRect t="-207692" r="-104797" b="-1282"/>
                          </a:stretch>
                        </a:blipFill>
                      </a:tcPr>
                    </a:tc>
                    <a:tc>
                      <a:txBody>
                        <a:bodyPr/>
                        <a:lstStyle/>
                        <a:p>
                          <a:pPr algn="ctr"/>
                          <a:r>
                            <a:rPr lang="en-VN" sz="2800" b="1" dirty="0">
                              <a:latin typeface="Times New Roman" panose="02020603050405020304" pitchFamily="18" charset="0"/>
                              <a:cs typeface="Times New Roman" panose="02020603050405020304" pitchFamily="18" charset="0"/>
                            </a:rPr>
                            <a:t>5</a:t>
                          </a:r>
                        </a:p>
                      </a:txBody>
                      <a:tcPr/>
                    </a:tc>
                    <a:tc>
                      <a:txBody>
                        <a:bodyPr/>
                        <a:lstStyle/>
                        <a:p>
                          <a:pPr algn="ctr"/>
                          <a:r>
                            <a:rPr lang="en-VN" sz="2800" b="1" dirty="0">
                              <a:latin typeface="Times New Roman" panose="02020603050405020304" pitchFamily="18" charset="0"/>
                              <a:cs typeface="Times New Roman" panose="02020603050405020304" pitchFamily="18" charset="0"/>
                            </a:rPr>
                            <a:t>5</a:t>
                          </a:r>
                        </a:p>
                      </a:txBody>
                      <a:tcPr/>
                    </a:tc>
                    <a:tc>
                      <a:txBody>
                        <a:bodyPr/>
                        <a:lstStyle/>
                        <a:p>
                          <a:pPr algn="ctr"/>
                          <a:r>
                            <a:rPr lang="en-VN" sz="2800" b="1" dirty="0">
                              <a:latin typeface="Times New Roman" panose="02020603050405020304" pitchFamily="18" charset="0"/>
                              <a:cs typeface="Times New Roman" panose="02020603050405020304" pitchFamily="18" charset="0"/>
                            </a:rPr>
                            <a:t>5</a:t>
                          </a:r>
                        </a:p>
                      </a:txBody>
                      <a:tcPr/>
                    </a:tc>
                    <a:tc>
                      <a:txBody>
                        <a:bodyPr/>
                        <a:lstStyle/>
                        <a:p>
                          <a:pPr algn="ctr"/>
                          <a:r>
                            <a:rPr lang="en-VN" sz="2800" b="1" dirty="0">
                              <a:latin typeface="Times New Roman" panose="02020603050405020304" pitchFamily="18" charset="0"/>
                              <a:cs typeface="Times New Roman" panose="02020603050405020304" pitchFamily="18" charset="0"/>
                            </a:rPr>
                            <a:t>5</a:t>
                          </a:r>
                        </a:p>
                      </a:txBody>
                      <a:tcPr/>
                    </a:tc>
                    <a:tc>
                      <a:txBody>
                        <a:bodyPr/>
                        <a:lstStyle/>
                        <a:p>
                          <a:pPr algn="ctr"/>
                          <a:r>
                            <a:rPr lang="en-VN" sz="2800" b="1" dirty="0">
                              <a:latin typeface="Times New Roman" panose="02020603050405020304" pitchFamily="18" charset="0"/>
                              <a:cs typeface="Times New Roman" panose="02020603050405020304" pitchFamily="18" charset="0"/>
                            </a:rPr>
                            <a:t>5</a:t>
                          </a:r>
                        </a:p>
                      </a:txBody>
                      <a:tcPr/>
                    </a:tc>
                    <a:extLst>
                      <a:ext uri="{0D108BD9-81ED-4DB2-BD59-A6C34878D82A}">
                        <a16:rowId xmlns:a16="http://schemas.microsoft.com/office/drawing/2014/main" val="2363317834"/>
                      </a:ext>
                    </a:extLst>
                  </a:tr>
                </a:tbl>
              </a:graphicData>
            </a:graphic>
          </p:graphicFrame>
        </mc:Fallback>
      </mc:AlternateContent>
      <mc:AlternateContent xmlns:mc="http://schemas.openxmlformats.org/markup-compatibility/2006">
        <mc:Choice xmlns:a14="http://schemas.microsoft.com/office/drawing/2010/main" Requires="a14">
          <p:graphicFrame>
            <p:nvGraphicFramePr>
              <p:cNvPr id="8" name="Table 7">
                <a:extLst>
                  <a:ext uri="{FF2B5EF4-FFF2-40B4-BE49-F238E27FC236}">
                    <a16:creationId xmlns:a16="http://schemas.microsoft.com/office/drawing/2014/main" id="{EB4E4E00-98FD-434F-A975-D80D79EE492F}"/>
                  </a:ext>
                </a:extLst>
              </p:cNvPr>
              <p:cNvGraphicFramePr>
                <a:graphicFrameLocks noGrp="1"/>
              </p:cNvGraphicFramePr>
              <p:nvPr/>
            </p:nvGraphicFramePr>
            <p:xfrm>
              <a:off x="2590799" y="3657600"/>
              <a:ext cx="7010402" cy="2971800"/>
            </p:xfrm>
            <a:graphic>
              <a:graphicData uri="http://schemas.openxmlformats.org/drawingml/2006/table">
                <a:tbl>
                  <a:tblPr firstRow="1" bandRow="1">
                    <a:tableStyleId>{5C22544A-7EE6-4342-B048-85BDC9FD1C3A}</a:tableStyleId>
                  </a:tblPr>
                  <a:tblGrid>
                    <a:gridCol w="3429000">
                      <a:extLst>
                        <a:ext uri="{9D8B030D-6E8A-4147-A177-3AD203B41FA5}">
                          <a16:colId xmlns:a16="http://schemas.microsoft.com/office/drawing/2014/main" val="1426411352"/>
                        </a:ext>
                      </a:extLst>
                    </a:gridCol>
                    <a:gridCol w="762000">
                      <a:extLst>
                        <a:ext uri="{9D8B030D-6E8A-4147-A177-3AD203B41FA5}">
                          <a16:colId xmlns:a16="http://schemas.microsoft.com/office/drawing/2014/main" val="852446651"/>
                        </a:ext>
                      </a:extLst>
                    </a:gridCol>
                    <a:gridCol w="685800">
                      <a:extLst>
                        <a:ext uri="{9D8B030D-6E8A-4147-A177-3AD203B41FA5}">
                          <a16:colId xmlns:a16="http://schemas.microsoft.com/office/drawing/2014/main" val="900438673"/>
                        </a:ext>
                      </a:extLst>
                    </a:gridCol>
                    <a:gridCol w="762000">
                      <a:extLst>
                        <a:ext uri="{9D8B030D-6E8A-4147-A177-3AD203B41FA5}">
                          <a16:colId xmlns:a16="http://schemas.microsoft.com/office/drawing/2014/main" val="2351625629"/>
                        </a:ext>
                      </a:extLst>
                    </a:gridCol>
                    <a:gridCol w="762000">
                      <a:extLst>
                        <a:ext uri="{9D8B030D-6E8A-4147-A177-3AD203B41FA5}">
                          <a16:colId xmlns:a16="http://schemas.microsoft.com/office/drawing/2014/main" val="3933549111"/>
                        </a:ext>
                      </a:extLst>
                    </a:gridCol>
                    <a:gridCol w="609602">
                      <a:extLst>
                        <a:ext uri="{9D8B030D-6E8A-4147-A177-3AD203B41FA5}">
                          <a16:colId xmlns:a16="http://schemas.microsoft.com/office/drawing/2014/main" val="1576704184"/>
                        </a:ext>
                      </a:extLst>
                    </a:gridCol>
                  </a:tblGrid>
                  <a:tr h="990600">
                    <a:tc>
                      <a:txBody>
                        <a:bodyPr/>
                        <a:lstStyle/>
                        <a:p>
                          <a:r>
                            <a:rPr lang="en-VN" sz="2400" dirty="0">
                              <a:solidFill>
                                <a:schemeClr val="tx1"/>
                              </a:solidFill>
                              <a:latin typeface="Times New Roman" panose="02020603050405020304" pitchFamily="18" charset="0"/>
                              <a:cs typeface="Times New Roman" panose="02020603050405020304" pitchFamily="18" charset="0"/>
                            </a:rPr>
                            <a:t>Hiệu điện thế (V)</a:t>
                          </a:r>
                        </a:p>
                      </a:txBody>
                      <a:tcPr/>
                    </a:tc>
                    <a:tc>
                      <a:txBody>
                        <a:bodyPr/>
                        <a:lstStyle/>
                        <a:p>
                          <a:pPr algn="ctr"/>
                          <a:r>
                            <a:rPr lang="en-VN" sz="2400" dirty="0">
                              <a:solidFill>
                                <a:schemeClr val="tx1"/>
                              </a:solidFill>
                              <a:latin typeface="Times New Roman" panose="02020603050405020304" pitchFamily="18" charset="0"/>
                              <a:cs typeface="Times New Roman" panose="02020603050405020304" pitchFamily="18" charset="0"/>
                            </a:rPr>
                            <a:t>4</a:t>
                          </a:r>
                        </a:p>
                      </a:txBody>
                      <a:tcPr/>
                    </a:tc>
                    <a:tc>
                      <a:txBody>
                        <a:bodyPr/>
                        <a:lstStyle/>
                        <a:p>
                          <a:pPr algn="ctr"/>
                          <a:r>
                            <a:rPr lang="en-VN" sz="2400" dirty="0">
                              <a:solidFill>
                                <a:schemeClr val="tx1"/>
                              </a:solidFill>
                              <a:latin typeface="Times New Roman" panose="02020603050405020304" pitchFamily="18" charset="0"/>
                              <a:cs typeface="Times New Roman" panose="02020603050405020304" pitchFamily="18" charset="0"/>
                            </a:rPr>
                            <a:t>6</a:t>
                          </a:r>
                        </a:p>
                      </a:txBody>
                      <a:tcPr/>
                    </a:tc>
                    <a:tc>
                      <a:txBody>
                        <a:bodyPr/>
                        <a:lstStyle/>
                        <a:p>
                          <a:pPr algn="ctr"/>
                          <a:r>
                            <a:rPr lang="en-VN" sz="2400" dirty="0">
                              <a:solidFill>
                                <a:schemeClr val="tx1"/>
                              </a:solidFill>
                              <a:latin typeface="Times New Roman" panose="02020603050405020304" pitchFamily="18" charset="0"/>
                              <a:cs typeface="Times New Roman" panose="02020603050405020304" pitchFamily="18" charset="0"/>
                            </a:rPr>
                            <a:t>8</a:t>
                          </a:r>
                        </a:p>
                      </a:txBody>
                      <a:tcPr/>
                    </a:tc>
                    <a:tc>
                      <a:txBody>
                        <a:bodyPr/>
                        <a:lstStyle/>
                        <a:p>
                          <a:pPr algn="ctr"/>
                          <a:r>
                            <a:rPr lang="en-VN" sz="2400" dirty="0">
                              <a:solidFill>
                                <a:schemeClr val="tx1"/>
                              </a:solidFill>
                              <a:latin typeface="Times New Roman" panose="02020603050405020304" pitchFamily="18" charset="0"/>
                              <a:cs typeface="Times New Roman" panose="02020603050405020304" pitchFamily="18" charset="0"/>
                            </a:rPr>
                            <a:t>9</a:t>
                          </a:r>
                        </a:p>
                      </a:txBody>
                      <a:tcPr/>
                    </a:tc>
                    <a:tc>
                      <a:txBody>
                        <a:bodyPr/>
                        <a:lstStyle/>
                        <a:p>
                          <a:pPr algn="ctr"/>
                          <a:r>
                            <a:rPr lang="en-VN" sz="2400" dirty="0">
                              <a:solidFill>
                                <a:schemeClr val="tx1"/>
                              </a:solidFill>
                              <a:latin typeface="Times New Roman" panose="02020603050405020304" pitchFamily="18" charset="0"/>
                              <a:cs typeface="Times New Roman" panose="02020603050405020304" pitchFamily="18" charset="0"/>
                            </a:rPr>
                            <a:t>10</a:t>
                          </a:r>
                        </a:p>
                      </a:txBody>
                      <a:tcPr/>
                    </a:tc>
                    <a:extLst>
                      <a:ext uri="{0D108BD9-81ED-4DB2-BD59-A6C34878D82A}">
                        <a16:rowId xmlns:a16="http://schemas.microsoft.com/office/drawing/2014/main" val="236591396"/>
                      </a:ext>
                    </a:extLst>
                  </a:tr>
                  <a:tr h="990600">
                    <a:tc>
                      <a:txBody>
                        <a:bodyPr/>
                        <a:lstStyle/>
                        <a:p>
                          <a:r>
                            <a:rPr lang="en-VN" sz="2400" b="1" dirty="0">
                              <a:solidFill>
                                <a:schemeClr val="tx1"/>
                              </a:solidFill>
                              <a:latin typeface="Times New Roman" panose="02020603050405020304" pitchFamily="18" charset="0"/>
                              <a:cs typeface="Times New Roman" panose="02020603050405020304" pitchFamily="18" charset="0"/>
                            </a:rPr>
                            <a:t>Cường độ dòng điện (A)</a:t>
                          </a:r>
                        </a:p>
                      </a:txBody>
                      <a:tcPr/>
                    </a:tc>
                    <a:tc>
                      <a:txBody>
                        <a:bodyPr/>
                        <a:lstStyle/>
                        <a:p>
                          <a:pPr algn="ctr"/>
                          <a:r>
                            <a:rPr lang="en-VN" sz="2400" b="1" dirty="0">
                              <a:latin typeface="Times New Roman" panose="02020603050405020304" pitchFamily="18" charset="0"/>
                              <a:cs typeface="Times New Roman" panose="02020603050405020304" pitchFamily="18" charset="0"/>
                            </a:rPr>
                            <a:t>0,2</a:t>
                          </a:r>
                        </a:p>
                      </a:txBody>
                      <a:tcPr/>
                    </a:tc>
                    <a:tc>
                      <a:txBody>
                        <a:bodyPr/>
                        <a:lstStyle/>
                        <a:p>
                          <a:pPr algn="ctr"/>
                          <a:r>
                            <a:rPr lang="en-VN" sz="2400" b="1" dirty="0">
                              <a:latin typeface="Times New Roman" panose="02020603050405020304" pitchFamily="18" charset="0"/>
                              <a:cs typeface="Times New Roman" panose="02020603050405020304" pitchFamily="18" charset="0"/>
                            </a:rPr>
                            <a:t>0,3</a:t>
                          </a:r>
                        </a:p>
                      </a:txBody>
                      <a:tcPr/>
                    </a:tc>
                    <a:tc>
                      <a:txBody>
                        <a:bodyPr/>
                        <a:lstStyle/>
                        <a:p>
                          <a:pPr algn="ctr"/>
                          <a:r>
                            <a:rPr lang="en-VN" sz="2400" b="1" dirty="0">
                              <a:latin typeface="Times New Roman" panose="02020603050405020304" pitchFamily="18" charset="0"/>
                              <a:cs typeface="Times New Roman" panose="02020603050405020304" pitchFamily="18" charset="0"/>
                            </a:rPr>
                            <a:t>0,4</a:t>
                          </a:r>
                        </a:p>
                      </a:txBody>
                      <a:tcPr/>
                    </a:tc>
                    <a:tc>
                      <a:txBody>
                        <a:bodyPr/>
                        <a:lstStyle/>
                        <a:p>
                          <a:pPr algn="ctr"/>
                          <a:r>
                            <a:rPr lang="en-VN" sz="2400" b="1" dirty="0">
                              <a:latin typeface="Times New Roman" panose="02020603050405020304" pitchFamily="18" charset="0"/>
                              <a:cs typeface="Times New Roman" panose="02020603050405020304" pitchFamily="18" charset="0"/>
                            </a:rPr>
                            <a:t>0,45</a:t>
                          </a:r>
                        </a:p>
                      </a:txBody>
                      <a:tcPr/>
                    </a:tc>
                    <a:tc>
                      <a:txBody>
                        <a:bodyPr/>
                        <a:lstStyle/>
                        <a:p>
                          <a:pPr algn="ctr"/>
                          <a:r>
                            <a:rPr lang="en-VN" sz="2400" b="1" dirty="0">
                              <a:latin typeface="Times New Roman" panose="02020603050405020304" pitchFamily="18" charset="0"/>
                              <a:cs typeface="Times New Roman" panose="02020603050405020304" pitchFamily="18" charset="0"/>
                            </a:rPr>
                            <a:t>0,5</a:t>
                          </a:r>
                        </a:p>
                      </a:txBody>
                      <a:tcPr/>
                    </a:tc>
                    <a:extLst>
                      <a:ext uri="{0D108BD9-81ED-4DB2-BD59-A6C34878D82A}">
                        <a16:rowId xmlns:a16="http://schemas.microsoft.com/office/drawing/2014/main" val="3579265718"/>
                      </a:ext>
                    </a:extLst>
                  </a:tr>
                  <a:tr h="990600">
                    <a:tc>
                      <a:txBody>
                        <a:bodyPr/>
                        <a:lstStyle/>
                        <a:p>
                          <a:r>
                            <a:rPr lang="en-VN" sz="2400" b="1" dirty="0">
                              <a:solidFill>
                                <a:schemeClr val="tx1"/>
                              </a:solidFill>
                              <a:latin typeface="Times New Roman" panose="02020603050405020304" pitchFamily="18" charset="0"/>
                              <a:cs typeface="Times New Roman" panose="02020603050405020304" pitchFamily="18" charset="0"/>
                            </a:rPr>
                            <a:t>Thương số </a:t>
                          </a:r>
                          <a14:m>
                            <m:oMath xmlns:m="http://schemas.openxmlformats.org/officeDocument/2006/math">
                              <m:f>
                                <m:fPr>
                                  <m:ctrlPr>
                                    <a:rPr lang="en-VN" sz="2400" b="1" i="1" smtClean="0">
                                      <a:solidFill>
                                        <a:schemeClr val="tx1"/>
                                      </a:solidFill>
                                      <a:latin typeface="Cambria Math" panose="02040503050406030204" pitchFamily="18" charset="0"/>
                                    </a:rPr>
                                  </m:ctrlPr>
                                </m:fPr>
                                <m:num>
                                  <m:r>
                                    <a:rPr lang="vi-VN" sz="2400" b="1" i="1" smtClean="0">
                                      <a:solidFill>
                                        <a:schemeClr val="tx1"/>
                                      </a:solidFill>
                                      <a:latin typeface="Cambria Math" panose="02040503050406030204" pitchFamily="18" charset="0"/>
                                    </a:rPr>
                                    <m:t>𝑼</m:t>
                                  </m:r>
                                </m:num>
                                <m:den>
                                  <m:r>
                                    <a:rPr lang="en-VN" sz="2400" b="1" i="1" smtClean="0">
                                      <a:solidFill>
                                        <a:schemeClr val="tx1"/>
                                      </a:solidFill>
                                      <a:latin typeface="Cambria Math" panose="02040503050406030204" pitchFamily="18" charset="0"/>
                                    </a:rPr>
                                    <m:t>𝑰</m:t>
                                  </m:r>
                                </m:den>
                              </m:f>
                            </m:oMath>
                          </a14:m>
                          <a:endParaRPr lang="en-VN" sz="2400" b="1" dirty="0">
                            <a:solidFill>
                              <a:schemeClr val="tx1"/>
                            </a:solidFill>
                            <a:latin typeface="Times New Roman" panose="02020603050405020304" pitchFamily="18" charset="0"/>
                            <a:cs typeface="Times New Roman" panose="02020603050405020304" pitchFamily="18" charset="0"/>
                          </a:endParaRPr>
                        </a:p>
                      </a:txBody>
                      <a:tcPr/>
                    </a:tc>
                    <a:tc>
                      <a:txBody>
                        <a:bodyPr/>
                        <a:lstStyle/>
                        <a:p>
                          <a:pPr algn="ctr"/>
                          <a:r>
                            <a:rPr lang="en-VN" sz="2400" b="1" dirty="0">
                              <a:latin typeface="Times New Roman" panose="02020603050405020304" pitchFamily="18" charset="0"/>
                              <a:cs typeface="Times New Roman" panose="02020603050405020304" pitchFamily="18" charset="0"/>
                            </a:rPr>
                            <a:t>20</a:t>
                          </a:r>
                        </a:p>
                      </a:txBody>
                      <a:tcPr/>
                    </a:tc>
                    <a:tc>
                      <a:txBody>
                        <a:bodyPr/>
                        <a:lstStyle/>
                        <a:p>
                          <a:pPr algn="ctr"/>
                          <a:r>
                            <a:rPr lang="en-VN" sz="2400" b="1" dirty="0">
                              <a:latin typeface="Times New Roman" panose="02020603050405020304" pitchFamily="18" charset="0"/>
                              <a:cs typeface="Times New Roman" panose="02020603050405020304" pitchFamily="18" charset="0"/>
                            </a:rPr>
                            <a:t>20</a:t>
                          </a:r>
                        </a:p>
                      </a:txBody>
                      <a:tcPr/>
                    </a:tc>
                    <a:tc>
                      <a:txBody>
                        <a:bodyPr/>
                        <a:lstStyle/>
                        <a:p>
                          <a:pPr algn="ctr"/>
                          <a:r>
                            <a:rPr lang="en-VN" sz="2400" b="1" dirty="0">
                              <a:latin typeface="Times New Roman" panose="02020603050405020304" pitchFamily="18" charset="0"/>
                              <a:cs typeface="Times New Roman" panose="02020603050405020304" pitchFamily="18" charset="0"/>
                            </a:rPr>
                            <a:t>20</a:t>
                          </a:r>
                        </a:p>
                      </a:txBody>
                      <a:tcPr/>
                    </a:tc>
                    <a:tc>
                      <a:txBody>
                        <a:bodyPr/>
                        <a:lstStyle/>
                        <a:p>
                          <a:pPr algn="ctr"/>
                          <a:r>
                            <a:rPr lang="en-VN" sz="2400" b="1" dirty="0">
                              <a:latin typeface="Times New Roman" panose="02020603050405020304" pitchFamily="18" charset="0"/>
                              <a:cs typeface="Times New Roman" panose="02020603050405020304" pitchFamily="18" charset="0"/>
                            </a:rPr>
                            <a:t>20</a:t>
                          </a:r>
                        </a:p>
                      </a:txBody>
                      <a:tcPr/>
                    </a:tc>
                    <a:tc>
                      <a:txBody>
                        <a:bodyPr/>
                        <a:lstStyle/>
                        <a:p>
                          <a:pPr algn="ctr"/>
                          <a:r>
                            <a:rPr lang="en-VN" sz="2400" b="1" dirty="0">
                              <a:latin typeface="Times New Roman" panose="02020603050405020304" pitchFamily="18" charset="0"/>
                              <a:cs typeface="Times New Roman" panose="02020603050405020304" pitchFamily="18" charset="0"/>
                            </a:rPr>
                            <a:t>20</a:t>
                          </a:r>
                        </a:p>
                      </a:txBody>
                      <a:tcPr/>
                    </a:tc>
                    <a:extLst>
                      <a:ext uri="{0D108BD9-81ED-4DB2-BD59-A6C34878D82A}">
                        <a16:rowId xmlns:a16="http://schemas.microsoft.com/office/drawing/2014/main" val="2363317834"/>
                      </a:ext>
                    </a:extLst>
                  </a:tr>
                </a:tbl>
              </a:graphicData>
            </a:graphic>
          </p:graphicFrame>
        </mc:Choice>
        <mc:Fallback>
          <p:graphicFrame>
            <p:nvGraphicFramePr>
              <p:cNvPr id="8" name="Table 7">
                <a:extLst>
                  <a:ext uri="{FF2B5EF4-FFF2-40B4-BE49-F238E27FC236}">
                    <a16:creationId xmlns:a16="http://schemas.microsoft.com/office/drawing/2014/main" id="{EB4E4E00-98FD-434F-A975-D80D79EE492F}"/>
                  </a:ext>
                </a:extLst>
              </p:cNvPr>
              <p:cNvGraphicFramePr>
                <a:graphicFrameLocks noGrp="1"/>
              </p:cNvGraphicFramePr>
              <p:nvPr/>
            </p:nvGraphicFramePr>
            <p:xfrm>
              <a:off x="2590799" y="3657600"/>
              <a:ext cx="7010402" cy="2971800"/>
            </p:xfrm>
            <a:graphic>
              <a:graphicData uri="http://schemas.openxmlformats.org/drawingml/2006/table">
                <a:tbl>
                  <a:tblPr firstRow="1" bandRow="1">
                    <a:tableStyleId>{5C22544A-7EE6-4342-B048-85BDC9FD1C3A}</a:tableStyleId>
                  </a:tblPr>
                  <a:tblGrid>
                    <a:gridCol w="3429000">
                      <a:extLst>
                        <a:ext uri="{9D8B030D-6E8A-4147-A177-3AD203B41FA5}">
                          <a16:colId xmlns:a16="http://schemas.microsoft.com/office/drawing/2014/main" val="1426411352"/>
                        </a:ext>
                      </a:extLst>
                    </a:gridCol>
                    <a:gridCol w="762000">
                      <a:extLst>
                        <a:ext uri="{9D8B030D-6E8A-4147-A177-3AD203B41FA5}">
                          <a16:colId xmlns:a16="http://schemas.microsoft.com/office/drawing/2014/main" val="852446651"/>
                        </a:ext>
                      </a:extLst>
                    </a:gridCol>
                    <a:gridCol w="685800">
                      <a:extLst>
                        <a:ext uri="{9D8B030D-6E8A-4147-A177-3AD203B41FA5}">
                          <a16:colId xmlns:a16="http://schemas.microsoft.com/office/drawing/2014/main" val="900438673"/>
                        </a:ext>
                      </a:extLst>
                    </a:gridCol>
                    <a:gridCol w="762000">
                      <a:extLst>
                        <a:ext uri="{9D8B030D-6E8A-4147-A177-3AD203B41FA5}">
                          <a16:colId xmlns:a16="http://schemas.microsoft.com/office/drawing/2014/main" val="2351625629"/>
                        </a:ext>
                      </a:extLst>
                    </a:gridCol>
                    <a:gridCol w="762000">
                      <a:extLst>
                        <a:ext uri="{9D8B030D-6E8A-4147-A177-3AD203B41FA5}">
                          <a16:colId xmlns:a16="http://schemas.microsoft.com/office/drawing/2014/main" val="3933549111"/>
                        </a:ext>
                      </a:extLst>
                    </a:gridCol>
                    <a:gridCol w="609602">
                      <a:extLst>
                        <a:ext uri="{9D8B030D-6E8A-4147-A177-3AD203B41FA5}">
                          <a16:colId xmlns:a16="http://schemas.microsoft.com/office/drawing/2014/main" val="1576704184"/>
                        </a:ext>
                      </a:extLst>
                    </a:gridCol>
                  </a:tblGrid>
                  <a:tr h="990600">
                    <a:tc>
                      <a:txBody>
                        <a:bodyPr/>
                        <a:lstStyle/>
                        <a:p>
                          <a:r>
                            <a:rPr lang="en-VN" sz="2400" dirty="0">
                              <a:solidFill>
                                <a:schemeClr val="tx1"/>
                              </a:solidFill>
                              <a:latin typeface="Times New Roman" panose="02020603050405020304" pitchFamily="18" charset="0"/>
                              <a:cs typeface="Times New Roman" panose="02020603050405020304" pitchFamily="18" charset="0"/>
                            </a:rPr>
                            <a:t>Hiệu điện thế (V)</a:t>
                          </a:r>
                        </a:p>
                      </a:txBody>
                      <a:tcPr/>
                    </a:tc>
                    <a:tc>
                      <a:txBody>
                        <a:bodyPr/>
                        <a:lstStyle/>
                        <a:p>
                          <a:pPr algn="ctr"/>
                          <a:r>
                            <a:rPr lang="en-VN" sz="2400" dirty="0">
                              <a:solidFill>
                                <a:schemeClr val="tx1"/>
                              </a:solidFill>
                              <a:latin typeface="Times New Roman" panose="02020603050405020304" pitchFamily="18" charset="0"/>
                              <a:cs typeface="Times New Roman" panose="02020603050405020304" pitchFamily="18" charset="0"/>
                            </a:rPr>
                            <a:t>4</a:t>
                          </a:r>
                        </a:p>
                      </a:txBody>
                      <a:tcPr/>
                    </a:tc>
                    <a:tc>
                      <a:txBody>
                        <a:bodyPr/>
                        <a:lstStyle/>
                        <a:p>
                          <a:pPr algn="ctr"/>
                          <a:r>
                            <a:rPr lang="en-VN" sz="2400" dirty="0">
                              <a:solidFill>
                                <a:schemeClr val="tx1"/>
                              </a:solidFill>
                              <a:latin typeface="Times New Roman" panose="02020603050405020304" pitchFamily="18" charset="0"/>
                              <a:cs typeface="Times New Roman" panose="02020603050405020304" pitchFamily="18" charset="0"/>
                            </a:rPr>
                            <a:t>6</a:t>
                          </a:r>
                        </a:p>
                      </a:txBody>
                      <a:tcPr/>
                    </a:tc>
                    <a:tc>
                      <a:txBody>
                        <a:bodyPr/>
                        <a:lstStyle/>
                        <a:p>
                          <a:pPr algn="ctr"/>
                          <a:r>
                            <a:rPr lang="en-VN" sz="2400" dirty="0">
                              <a:solidFill>
                                <a:schemeClr val="tx1"/>
                              </a:solidFill>
                              <a:latin typeface="Times New Roman" panose="02020603050405020304" pitchFamily="18" charset="0"/>
                              <a:cs typeface="Times New Roman" panose="02020603050405020304" pitchFamily="18" charset="0"/>
                            </a:rPr>
                            <a:t>8</a:t>
                          </a:r>
                        </a:p>
                      </a:txBody>
                      <a:tcPr/>
                    </a:tc>
                    <a:tc>
                      <a:txBody>
                        <a:bodyPr/>
                        <a:lstStyle/>
                        <a:p>
                          <a:pPr algn="ctr"/>
                          <a:r>
                            <a:rPr lang="en-VN" sz="2400" dirty="0">
                              <a:solidFill>
                                <a:schemeClr val="tx1"/>
                              </a:solidFill>
                              <a:latin typeface="Times New Roman" panose="02020603050405020304" pitchFamily="18" charset="0"/>
                              <a:cs typeface="Times New Roman" panose="02020603050405020304" pitchFamily="18" charset="0"/>
                            </a:rPr>
                            <a:t>9</a:t>
                          </a:r>
                        </a:p>
                      </a:txBody>
                      <a:tcPr/>
                    </a:tc>
                    <a:tc>
                      <a:txBody>
                        <a:bodyPr/>
                        <a:lstStyle/>
                        <a:p>
                          <a:pPr algn="ctr"/>
                          <a:r>
                            <a:rPr lang="en-VN" sz="2400" dirty="0">
                              <a:solidFill>
                                <a:schemeClr val="tx1"/>
                              </a:solidFill>
                              <a:latin typeface="Times New Roman" panose="02020603050405020304" pitchFamily="18" charset="0"/>
                              <a:cs typeface="Times New Roman" panose="02020603050405020304" pitchFamily="18" charset="0"/>
                            </a:rPr>
                            <a:t>10</a:t>
                          </a:r>
                        </a:p>
                      </a:txBody>
                      <a:tcPr/>
                    </a:tc>
                    <a:extLst>
                      <a:ext uri="{0D108BD9-81ED-4DB2-BD59-A6C34878D82A}">
                        <a16:rowId xmlns:a16="http://schemas.microsoft.com/office/drawing/2014/main" val="236591396"/>
                      </a:ext>
                    </a:extLst>
                  </a:tr>
                  <a:tr h="990600">
                    <a:tc>
                      <a:txBody>
                        <a:bodyPr/>
                        <a:lstStyle/>
                        <a:p>
                          <a:r>
                            <a:rPr lang="en-VN" sz="2400" b="1" dirty="0">
                              <a:solidFill>
                                <a:schemeClr val="tx1"/>
                              </a:solidFill>
                              <a:latin typeface="Times New Roman" panose="02020603050405020304" pitchFamily="18" charset="0"/>
                              <a:cs typeface="Times New Roman" panose="02020603050405020304" pitchFamily="18" charset="0"/>
                            </a:rPr>
                            <a:t>Cường độ dòng điện (A)</a:t>
                          </a:r>
                        </a:p>
                      </a:txBody>
                      <a:tcPr/>
                    </a:tc>
                    <a:tc>
                      <a:txBody>
                        <a:bodyPr/>
                        <a:lstStyle/>
                        <a:p>
                          <a:pPr algn="ctr"/>
                          <a:r>
                            <a:rPr lang="en-VN" sz="2400" b="1" dirty="0">
                              <a:latin typeface="Times New Roman" panose="02020603050405020304" pitchFamily="18" charset="0"/>
                              <a:cs typeface="Times New Roman" panose="02020603050405020304" pitchFamily="18" charset="0"/>
                            </a:rPr>
                            <a:t>0,2</a:t>
                          </a:r>
                        </a:p>
                      </a:txBody>
                      <a:tcPr/>
                    </a:tc>
                    <a:tc>
                      <a:txBody>
                        <a:bodyPr/>
                        <a:lstStyle/>
                        <a:p>
                          <a:pPr algn="ctr"/>
                          <a:r>
                            <a:rPr lang="en-VN" sz="2400" b="1" dirty="0">
                              <a:latin typeface="Times New Roman" panose="02020603050405020304" pitchFamily="18" charset="0"/>
                              <a:cs typeface="Times New Roman" panose="02020603050405020304" pitchFamily="18" charset="0"/>
                            </a:rPr>
                            <a:t>0,3</a:t>
                          </a:r>
                        </a:p>
                      </a:txBody>
                      <a:tcPr/>
                    </a:tc>
                    <a:tc>
                      <a:txBody>
                        <a:bodyPr/>
                        <a:lstStyle/>
                        <a:p>
                          <a:pPr algn="ctr"/>
                          <a:r>
                            <a:rPr lang="en-VN" sz="2400" b="1" dirty="0">
                              <a:latin typeface="Times New Roman" panose="02020603050405020304" pitchFamily="18" charset="0"/>
                              <a:cs typeface="Times New Roman" panose="02020603050405020304" pitchFamily="18" charset="0"/>
                            </a:rPr>
                            <a:t>0,4</a:t>
                          </a:r>
                        </a:p>
                      </a:txBody>
                      <a:tcPr/>
                    </a:tc>
                    <a:tc>
                      <a:txBody>
                        <a:bodyPr/>
                        <a:lstStyle/>
                        <a:p>
                          <a:pPr algn="ctr"/>
                          <a:r>
                            <a:rPr lang="en-VN" sz="2400" b="1" dirty="0">
                              <a:latin typeface="Times New Roman" panose="02020603050405020304" pitchFamily="18" charset="0"/>
                              <a:cs typeface="Times New Roman" panose="02020603050405020304" pitchFamily="18" charset="0"/>
                            </a:rPr>
                            <a:t>0,45</a:t>
                          </a:r>
                        </a:p>
                      </a:txBody>
                      <a:tcPr/>
                    </a:tc>
                    <a:tc>
                      <a:txBody>
                        <a:bodyPr/>
                        <a:lstStyle/>
                        <a:p>
                          <a:pPr algn="ctr"/>
                          <a:r>
                            <a:rPr lang="en-VN" sz="2400" b="1" dirty="0">
                              <a:latin typeface="Times New Roman" panose="02020603050405020304" pitchFamily="18" charset="0"/>
                              <a:cs typeface="Times New Roman" panose="02020603050405020304" pitchFamily="18" charset="0"/>
                            </a:rPr>
                            <a:t>0,5</a:t>
                          </a:r>
                        </a:p>
                      </a:txBody>
                      <a:tcPr/>
                    </a:tc>
                    <a:extLst>
                      <a:ext uri="{0D108BD9-81ED-4DB2-BD59-A6C34878D82A}">
                        <a16:rowId xmlns:a16="http://schemas.microsoft.com/office/drawing/2014/main" val="3579265718"/>
                      </a:ext>
                    </a:extLst>
                  </a:tr>
                  <a:tr h="990600">
                    <a:tc>
                      <a:txBody>
                        <a:bodyPr/>
                        <a:lstStyle/>
                        <a:p>
                          <a:endParaRPr lang="en-VN"/>
                        </a:p>
                      </a:txBody>
                      <a:tcPr>
                        <a:blipFill>
                          <a:blip r:embed="rId5"/>
                          <a:stretch>
                            <a:fillRect t="-205128" r="-104797" b="-1282"/>
                          </a:stretch>
                        </a:blipFill>
                      </a:tcPr>
                    </a:tc>
                    <a:tc>
                      <a:txBody>
                        <a:bodyPr/>
                        <a:lstStyle/>
                        <a:p>
                          <a:pPr algn="ctr"/>
                          <a:r>
                            <a:rPr lang="en-VN" sz="2400" b="1" dirty="0">
                              <a:latin typeface="Times New Roman" panose="02020603050405020304" pitchFamily="18" charset="0"/>
                              <a:cs typeface="Times New Roman" panose="02020603050405020304" pitchFamily="18" charset="0"/>
                            </a:rPr>
                            <a:t>20</a:t>
                          </a:r>
                        </a:p>
                      </a:txBody>
                      <a:tcPr/>
                    </a:tc>
                    <a:tc>
                      <a:txBody>
                        <a:bodyPr/>
                        <a:lstStyle/>
                        <a:p>
                          <a:pPr algn="ctr"/>
                          <a:r>
                            <a:rPr lang="en-VN" sz="2400" b="1" dirty="0">
                              <a:latin typeface="Times New Roman" panose="02020603050405020304" pitchFamily="18" charset="0"/>
                              <a:cs typeface="Times New Roman" panose="02020603050405020304" pitchFamily="18" charset="0"/>
                            </a:rPr>
                            <a:t>20</a:t>
                          </a:r>
                        </a:p>
                      </a:txBody>
                      <a:tcPr/>
                    </a:tc>
                    <a:tc>
                      <a:txBody>
                        <a:bodyPr/>
                        <a:lstStyle/>
                        <a:p>
                          <a:pPr algn="ctr"/>
                          <a:r>
                            <a:rPr lang="en-VN" sz="2400" b="1" dirty="0">
                              <a:latin typeface="Times New Roman" panose="02020603050405020304" pitchFamily="18" charset="0"/>
                              <a:cs typeface="Times New Roman" panose="02020603050405020304" pitchFamily="18" charset="0"/>
                            </a:rPr>
                            <a:t>20</a:t>
                          </a:r>
                        </a:p>
                      </a:txBody>
                      <a:tcPr/>
                    </a:tc>
                    <a:tc>
                      <a:txBody>
                        <a:bodyPr/>
                        <a:lstStyle/>
                        <a:p>
                          <a:pPr algn="ctr"/>
                          <a:r>
                            <a:rPr lang="en-VN" sz="2400" b="1" dirty="0">
                              <a:latin typeface="Times New Roman" panose="02020603050405020304" pitchFamily="18" charset="0"/>
                              <a:cs typeface="Times New Roman" panose="02020603050405020304" pitchFamily="18" charset="0"/>
                            </a:rPr>
                            <a:t>20</a:t>
                          </a:r>
                        </a:p>
                      </a:txBody>
                      <a:tcPr/>
                    </a:tc>
                    <a:tc>
                      <a:txBody>
                        <a:bodyPr/>
                        <a:lstStyle/>
                        <a:p>
                          <a:pPr algn="ctr"/>
                          <a:r>
                            <a:rPr lang="en-VN" sz="2400" b="1" dirty="0">
                              <a:latin typeface="Times New Roman" panose="02020603050405020304" pitchFamily="18" charset="0"/>
                              <a:cs typeface="Times New Roman" panose="02020603050405020304" pitchFamily="18" charset="0"/>
                            </a:rPr>
                            <a:t>20</a:t>
                          </a:r>
                        </a:p>
                      </a:txBody>
                      <a:tcPr/>
                    </a:tc>
                    <a:extLst>
                      <a:ext uri="{0D108BD9-81ED-4DB2-BD59-A6C34878D82A}">
                        <a16:rowId xmlns:a16="http://schemas.microsoft.com/office/drawing/2014/main" val="2363317834"/>
                      </a:ext>
                    </a:extLst>
                  </a:tr>
                </a:tbl>
              </a:graphicData>
            </a:graphic>
          </p:graphicFrame>
        </mc:Fallback>
      </mc:AlternateContent>
    </p:spTree>
    <p:extLst>
      <p:ext uri="{BB962C8B-B14F-4D97-AF65-F5344CB8AC3E}">
        <p14:creationId xmlns:p14="http://schemas.microsoft.com/office/powerpoint/2010/main" val="35454044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9"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dissolve">
                                      <p:cBhvr>
                                        <p:cTn id="19" dur="500"/>
                                        <p:tgtEl>
                                          <p:spTgt spid="6"/>
                                        </p:tgtEl>
                                      </p:cBhvr>
                                    </p:animEffect>
                                  </p:childTnLst>
                                </p:cTn>
                              </p:par>
                            </p:childTnLst>
                          </p:cTn>
                        </p:par>
                      </p:childTnLst>
                    </p:cTn>
                  </p:par>
                  <p:par>
                    <p:cTn id="20" fill="hold">
                      <p:stCondLst>
                        <p:cond delay="indefinite"/>
                      </p:stCondLst>
                      <p:childTnLst>
                        <p:par>
                          <p:cTn id="21" fill="hold">
                            <p:stCondLst>
                              <p:cond delay="0"/>
                            </p:stCondLst>
                            <p:childTnLst>
                              <p:par>
                                <p:cTn id="22" presetID="3" presetClass="entr" presetSubtype="10" fill="hold" nodeType="clickEffect">
                                  <p:stCondLst>
                                    <p:cond delay="0"/>
                                  </p:stCondLst>
                                  <p:childTnLst>
                                    <p:set>
                                      <p:cBhvr>
                                        <p:cTn id="23" dur="1" fill="hold">
                                          <p:stCondLst>
                                            <p:cond delay="0"/>
                                          </p:stCondLst>
                                        </p:cTn>
                                        <p:tgtEl>
                                          <p:spTgt spid="4"/>
                                        </p:tgtEl>
                                        <p:attrNameLst>
                                          <p:attrName>style.visibility</p:attrName>
                                        </p:attrNameLst>
                                      </p:cBhvr>
                                      <p:to>
                                        <p:strVal val="visible"/>
                                      </p:to>
                                    </p:set>
                                    <p:animEffect transition="in" filter="blinds(horizontal)">
                                      <p:cBhvr>
                                        <p:cTn id="24" dur="500"/>
                                        <p:tgtEl>
                                          <p:spTgt spid="4"/>
                                        </p:tgtEl>
                                      </p:cBhvr>
                                    </p:animEffec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nodeType="clickEffect">
                                  <p:stCondLst>
                                    <p:cond delay="0"/>
                                  </p:stCondLst>
                                  <p:childTnLst>
                                    <p:set>
                                      <p:cBhvr>
                                        <p:cTn id="32" dur="1" fill="hold">
                                          <p:stCondLst>
                                            <p:cond delay="0"/>
                                          </p:stCondLst>
                                        </p:cTn>
                                        <p:tgtEl>
                                          <p:spTgt spid="8"/>
                                        </p:tgtEl>
                                        <p:attrNameLst>
                                          <p:attrName>style.visibility</p:attrName>
                                        </p:attrNameLst>
                                      </p:cBhvr>
                                      <p:to>
                                        <p:strVal val="visible"/>
                                      </p:to>
                                    </p:set>
                                    <p:animEffect transition="in" filter="blinds(horizontal)">
                                      <p:cBhvr>
                                        <p:cTn id="33"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F2CD18D-D04A-4541-98FC-41CE50CB5A5A}"/>
              </a:ext>
            </a:extLst>
          </p:cNvPr>
          <p:cNvSpPr txBox="1"/>
          <p:nvPr/>
        </p:nvSpPr>
        <p:spPr>
          <a:xfrm>
            <a:off x="148823" y="762001"/>
            <a:ext cx="2208739" cy="369332"/>
          </a:xfrm>
          <a:prstGeom prst="rect">
            <a:avLst/>
          </a:prstGeom>
          <a:noFill/>
        </p:spPr>
        <p:txBody>
          <a:bodyPr wrap="square" rtlCol="0">
            <a:spAutoFit/>
          </a:bodyPr>
          <a:lstStyle/>
          <a:p>
            <a:pPr algn="ctr"/>
            <a:r>
              <a:rPr lang="en-VN" b="1" dirty="0">
                <a:solidFill>
                  <a:srgbClr val="C00000"/>
                </a:solidFill>
                <a:latin typeface="Times New Roman" panose="02020603050405020304" pitchFamily="18" charset="0"/>
                <a:cs typeface="Times New Roman" panose="02020603050405020304" pitchFamily="18" charset="0"/>
              </a:rPr>
              <a:t>Dây nhôm</a:t>
            </a:r>
          </a:p>
        </p:txBody>
      </p:sp>
      <p:sp>
        <p:nvSpPr>
          <p:cNvPr id="6" name="TextBox 5">
            <a:extLst>
              <a:ext uri="{FF2B5EF4-FFF2-40B4-BE49-F238E27FC236}">
                <a16:creationId xmlns:a16="http://schemas.microsoft.com/office/drawing/2014/main" id="{02424715-65FE-004F-BC43-BB8FC766AD74}"/>
              </a:ext>
            </a:extLst>
          </p:cNvPr>
          <p:cNvSpPr txBox="1"/>
          <p:nvPr/>
        </p:nvSpPr>
        <p:spPr>
          <a:xfrm>
            <a:off x="797056" y="4279553"/>
            <a:ext cx="2208739" cy="369332"/>
          </a:xfrm>
          <a:prstGeom prst="rect">
            <a:avLst/>
          </a:prstGeom>
          <a:noFill/>
        </p:spPr>
        <p:txBody>
          <a:bodyPr wrap="square" rtlCol="0">
            <a:spAutoFit/>
          </a:bodyPr>
          <a:lstStyle/>
          <a:p>
            <a:r>
              <a:rPr lang="en-VN" b="1" dirty="0">
                <a:solidFill>
                  <a:srgbClr val="C00000"/>
                </a:solidFill>
                <a:latin typeface="Times New Roman" panose="02020603050405020304" pitchFamily="18" charset="0"/>
                <a:cs typeface="Times New Roman" panose="02020603050405020304" pitchFamily="18" charset="0"/>
              </a:rPr>
              <a:t>Dây sắt</a:t>
            </a:r>
          </a:p>
        </p:txBody>
      </p:sp>
      <mc:AlternateContent xmlns:mc="http://schemas.openxmlformats.org/markup-compatibility/2006">
        <mc:Choice xmlns:a14="http://schemas.microsoft.com/office/drawing/2010/main" Requires="a14">
          <p:graphicFrame>
            <p:nvGraphicFramePr>
              <p:cNvPr id="7" name="Table 6">
                <a:extLst>
                  <a:ext uri="{FF2B5EF4-FFF2-40B4-BE49-F238E27FC236}">
                    <a16:creationId xmlns:a16="http://schemas.microsoft.com/office/drawing/2014/main" id="{0A122D2F-174A-2044-80BF-F5E840BF30DB}"/>
                  </a:ext>
                </a:extLst>
              </p:cNvPr>
              <p:cNvGraphicFramePr>
                <a:graphicFrameLocks noGrp="1"/>
              </p:cNvGraphicFramePr>
              <p:nvPr/>
            </p:nvGraphicFramePr>
            <p:xfrm>
              <a:off x="2393121" y="163421"/>
              <a:ext cx="5410201" cy="2438400"/>
            </p:xfrm>
            <a:graphic>
              <a:graphicData uri="http://schemas.openxmlformats.org/drawingml/2006/table">
                <a:tbl>
                  <a:tblPr firstRow="1" bandRow="1">
                    <a:tableStyleId>{5C22544A-7EE6-4342-B048-85BDC9FD1C3A}</a:tableStyleId>
                  </a:tblPr>
                  <a:tblGrid>
                    <a:gridCol w="2646293">
                      <a:extLst>
                        <a:ext uri="{9D8B030D-6E8A-4147-A177-3AD203B41FA5}">
                          <a16:colId xmlns:a16="http://schemas.microsoft.com/office/drawing/2014/main" val="1426411352"/>
                        </a:ext>
                      </a:extLst>
                    </a:gridCol>
                    <a:gridCol w="588065">
                      <a:extLst>
                        <a:ext uri="{9D8B030D-6E8A-4147-A177-3AD203B41FA5}">
                          <a16:colId xmlns:a16="http://schemas.microsoft.com/office/drawing/2014/main" val="852446651"/>
                        </a:ext>
                      </a:extLst>
                    </a:gridCol>
                    <a:gridCol w="529259">
                      <a:extLst>
                        <a:ext uri="{9D8B030D-6E8A-4147-A177-3AD203B41FA5}">
                          <a16:colId xmlns:a16="http://schemas.microsoft.com/office/drawing/2014/main" val="900438673"/>
                        </a:ext>
                      </a:extLst>
                    </a:gridCol>
                    <a:gridCol w="588065">
                      <a:extLst>
                        <a:ext uri="{9D8B030D-6E8A-4147-A177-3AD203B41FA5}">
                          <a16:colId xmlns:a16="http://schemas.microsoft.com/office/drawing/2014/main" val="2351625629"/>
                        </a:ext>
                      </a:extLst>
                    </a:gridCol>
                    <a:gridCol w="529259">
                      <a:extLst>
                        <a:ext uri="{9D8B030D-6E8A-4147-A177-3AD203B41FA5}">
                          <a16:colId xmlns:a16="http://schemas.microsoft.com/office/drawing/2014/main" val="3933549111"/>
                        </a:ext>
                      </a:extLst>
                    </a:gridCol>
                    <a:gridCol w="529260">
                      <a:extLst>
                        <a:ext uri="{9D8B030D-6E8A-4147-A177-3AD203B41FA5}">
                          <a16:colId xmlns:a16="http://schemas.microsoft.com/office/drawing/2014/main" val="1576704184"/>
                        </a:ext>
                      </a:extLst>
                    </a:gridCol>
                  </a:tblGrid>
                  <a:tr h="812800">
                    <a:tc>
                      <a:txBody>
                        <a:bodyPr/>
                        <a:lstStyle/>
                        <a:p>
                          <a:r>
                            <a:rPr lang="en-VN" sz="1800" dirty="0">
                              <a:solidFill>
                                <a:schemeClr val="tx1"/>
                              </a:solidFill>
                              <a:latin typeface="Times New Roman" panose="02020603050405020304" pitchFamily="18" charset="0"/>
                              <a:cs typeface="Times New Roman" panose="02020603050405020304" pitchFamily="18" charset="0"/>
                            </a:rPr>
                            <a:t>Hiệu điện thế (V)</a:t>
                          </a:r>
                        </a:p>
                      </a:txBody>
                      <a:tcPr/>
                    </a:tc>
                    <a:tc>
                      <a:txBody>
                        <a:bodyPr/>
                        <a:lstStyle/>
                        <a:p>
                          <a:pPr algn="ctr"/>
                          <a:r>
                            <a:rPr lang="en-VN" sz="1800" dirty="0">
                              <a:solidFill>
                                <a:schemeClr val="tx1"/>
                              </a:solidFill>
                              <a:latin typeface="Times New Roman" panose="02020603050405020304" pitchFamily="18" charset="0"/>
                              <a:cs typeface="Times New Roman" panose="02020603050405020304" pitchFamily="18" charset="0"/>
                            </a:rPr>
                            <a:t>3</a:t>
                          </a:r>
                        </a:p>
                      </a:txBody>
                      <a:tcPr/>
                    </a:tc>
                    <a:tc>
                      <a:txBody>
                        <a:bodyPr/>
                        <a:lstStyle/>
                        <a:p>
                          <a:pPr algn="ctr"/>
                          <a:r>
                            <a:rPr lang="en-VN" sz="1800" dirty="0">
                              <a:solidFill>
                                <a:schemeClr val="tx1"/>
                              </a:solidFill>
                              <a:latin typeface="Times New Roman" panose="02020603050405020304" pitchFamily="18" charset="0"/>
                              <a:cs typeface="Times New Roman" panose="02020603050405020304" pitchFamily="18" charset="0"/>
                            </a:rPr>
                            <a:t>4,5</a:t>
                          </a:r>
                        </a:p>
                      </a:txBody>
                      <a:tcPr/>
                    </a:tc>
                    <a:tc>
                      <a:txBody>
                        <a:bodyPr/>
                        <a:lstStyle/>
                        <a:p>
                          <a:pPr algn="ctr"/>
                          <a:r>
                            <a:rPr lang="en-VN" sz="1800" dirty="0">
                              <a:solidFill>
                                <a:schemeClr val="tx1"/>
                              </a:solidFill>
                              <a:latin typeface="Times New Roman" panose="02020603050405020304" pitchFamily="18" charset="0"/>
                              <a:cs typeface="Times New Roman" panose="02020603050405020304" pitchFamily="18" charset="0"/>
                            </a:rPr>
                            <a:t>6</a:t>
                          </a:r>
                        </a:p>
                      </a:txBody>
                      <a:tcPr/>
                    </a:tc>
                    <a:tc>
                      <a:txBody>
                        <a:bodyPr/>
                        <a:lstStyle/>
                        <a:p>
                          <a:pPr algn="ctr"/>
                          <a:r>
                            <a:rPr lang="en-VN" sz="1800" dirty="0">
                              <a:solidFill>
                                <a:schemeClr val="tx1"/>
                              </a:solidFill>
                              <a:latin typeface="Times New Roman" panose="02020603050405020304" pitchFamily="18" charset="0"/>
                              <a:cs typeface="Times New Roman" panose="02020603050405020304" pitchFamily="18" charset="0"/>
                            </a:rPr>
                            <a:t>7,5</a:t>
                          </a:r>
                        </a:p>
                      </a:txBody>
                      <a:tcPr/>
                    </a:tc>
                    <a:tc>
                      <a:txBody>
                        <a:bodyPr/>
                        <a:lstStyle/>
                        <a:p>
                          <a:pPr algn="ctr"/>
                          <a:r>
                            <a:rPr lang="en-VN" sz="1800" dirty="0">
                              <a:solidFill>
                                <a:schemeClr val="tx1"/>
                              </a:solidFill>
                              <a:latin typeface="Times New Roman" panose="02020603050405020304" pitchFamily="18" charset="0"/>
                              <a:cs typeface="Times New Roman" panose="02020603050405020304" pitchFamily="18" charset="0"/>
                            </a:rPr>
                            <a:t>9</a:t>
                          </a:r>
                        </a:p>
                      </a:txBody>
                      <a:tcPr/>
                    </a:tc>
                    <a:extLst>
                      <a:ext uri="{0D108BD9-81ED-4DB2-BD59-A6C34878D82A}">
                        <a16:rowId xmlns:a16="http://schemas.microsoft.com/office/drawing/2014/main" val="236591396"/>
                      </a:ext>
                    </a:extLst>
                  </a:tr>
                  <a:tr h="812800">
                    <a:tc>
                      <a:txBody>
                        <a:bodyPr/>
                        <a:lstStyle/>
                        <a:p>
                          <a:r>
                            <a:rPr lang="en-VN" sz="1800" b="1" dirty="0">
                              <a:solidFill>
                                <a:schemeClr val="tx1"/>
                              </a:solidFill>
                              <a:latin typeface="Times New Roman" panose="02020603050405020304" pitchFamily="18" charset="0"/>
                              <a:cs typeface="Times New Roman" panose="02020603050405020304" pitchFamily="18" charset="0"/>
                            </a:rPr>
                            <a:t>Cường độ dòng điện (A)</a:t>
                          </a:r>
                        </a:p>
                      </a:txBody>
                      <a:tcPr/>
                    </a:tc>
                    <a:tc>
                      <a:txBody>
                        <a:bodyPr/>
                        <a:lstStyle/>
                        <a:p>
                          <a:pPr algn="ctr"/>
                          <a:r>
                            <a:rPr lang="en-VN" sz="1800" b="1" dirty="0">
                              <a:latin typeface="Times New Roman" panose="02020603050405020304" pitchFamily="18" charset="0"/>
                              <a:cs typeface="Times New Roman" panose="02020603050405020304" pitchFamily="18" charset="0"/>
                            </a:rPr>
                            <a:t>0,6</a:t>
                          </a:r>
                        </a:p>
                      </a:txBody>
                      <a:tcPr/>
                    </a:tc>
                    <a:tc>
                      <a:txBody>
                        <a:bodyPr/>
                        <a:lstStyle/>
                        <a:p>
                          <a:pPr algn="ctr"/>
                          <a:r>
                            <a:rPr lang="en-VN" sz="1800" b="1" dirty="0">
                              <a:latin typeface="Times New Roman" panose="02020603050405020304" pitchFamily="18" charset="0"/>
                              <a:cs typeface="Times New Roman" panose="02020603050405020304" pitchFamily="18" charset="0"/>
                            </a:rPr>
                            <a:t>0,9</a:t>
                          </a:r>
                        </a:p>
                      </a:txBody>
                      <a:tcPr/>
                    </a:tc>
                    <a:tc>
                      <a:txBody>
                        <a:bodyPr/>
                        <a:lstStyle/>
                        <a:p>
                          <a:pPr algn="ctr"/>
                          <a:r>
                            <a:rPr lang="en-VN" sz="1800" b="1" dirty="0">
                              <a:latin typeface="Times New Roman" panose="02020603050405020304" pitchFamily="18" charset="0"/>
                              <a:cs typeface="Times New Roman" panose="02020603050405020304" pitchFamily="18" charset="0"/>
                            </a:rPr>
                            <a:t>1,2</a:t>
                          </a:r>
                        </a:p>
                      </a:txBody>
                      <a:tcPr/>
                    </a:tc>
                    <a:tc>
                      <a:txBody>
                        <a:bodyPr/>
                        <a:lstStyle/>
                        <a:p>
                          <a:pPr algn="ctr"/>
                          <a:r>
                            <a:rPr lang="en-VN" sz="1800" b="1" dirty="0">
                              <a:latin typeface="Times New Roman" panose="02020603050405020304" pitchFamily="18" charset="0"/>
                              <a:cs typeface="Times New Roman" panose="02020603050405020304" pitchFamily="18" charset="0"/>
                            </a:rPr>
                            <a:t>1,5</a:t>
                          </a:r>
                        </a:p>
                      </a:txBody>
                      <a:tcPr/>
                    </a:tc>
                    <a:tc>
                      <a:txBody>
                        <a:bodyPr/>
                        <a:lstStyle/>
                        <a:p>
                          <a:pPr algn="ctr"/>
                          <a:r>
                            <a:rPr lang="en-VN" sz="1800" b="1" dirty="0">
                              <a:latin typeface="Times New Roman" panose="02020603050405020304" pitchFamily="18" charset="0"/>
                              <a:cs typeface="Times New Roman" panose="02020603050405020304" pitchFamily="18" charset="0"/>
                            </a:rPr>
                            <a:t>1,8</a:t>
                          </a:r>
                        </a:p>
                      </a:txBody>
                      <a:tcPr/>
                    </a:tc>
                    <a:extLst>
                      <a:ext uri="{0D108BD9-81ED-4DB2-BD59-A6C34878D82A}">
                        <a16:rowId xmlns:a16="http://schemas.microsoft.com/office/drawing/2014/main" val="3579265718"/>
                      </a:ext>
                    </a:extLst>
                  </a:tr>
                  <a:tr h="812800">
                    <a:tc>
                      <a:txBody>
                        <a:bodyPr/>
                        <a:lstStyle/>
                        <a:p>
                          <a:r>
                            <a:rPr lang="en-VN" sz="1800" b="1" dirty="0">
                              <a:solidFill>
                                <a:schemeClr val="tx1"/>
                              </a:solidFill>
                              <a:latin typeface="Times New Roman" panose="02020603050405020304" pitchFamily="18" charset="0"/>
                              <a:cs typeface="Times New Roman" panose="02020603050405020304" pitchFamily="18" charset="0"/>
                            </a:rPr>
                            <a:t>Thương số </a:t>
                          </a:r>
                          <a14:m>
                            <m:oMath xmlns:m="http://schemas.openxmlformats.org/officeDocument/2006/math">
                              <m:f>
                                <m:fPr>
                                  <m:ctrlPr>
                                    <a:rPr lang="en-VN" sz="1800" b="1" i="1" smtClean="0">
                                      <a:solidFill>
                                        <a:schemeClr val="tx1"/>
                                      </a:solidFill>
                                      <a:latin typeface="Cambria Math" panose="02040503050406030204" pitchFamily="18" charset="0"/>
                                    </a:rPr>
                                  </m:ctrlPr>
                                </m:fPr>
                                <m:num>
                                  <m:r>
                                    <a:rPr lang="vi-VN" sz="1800" b="1" i="1" smtClean="0">
                                      <a:solidFill>
                                        <a:schemeClr val="tx1"/>
                                      </a:solidFill>
                                      <a:latin typeface="Cambria Math" panose="02040503050406030204" pitchFamily="18" charset="0"/>
                                    </a:rPr>
                                    <m:t>𝑼</m:t>
                                  </m:r>
                                </m:num>
                                <m:den>
                                  <m:r>
                                    <a:rPr lang="en-VN" sz="1800" b="1" i="1" smtClean="0">
                                      <a:solidFill>
                                        <a:schemeClr val="tx1"/>
                                      </a:solidFill>
                                      <a:latin typeface="Cambria Math" panose="02040503050406030204" pitchFamily="18" charset="0"/>
                                    </a:rPr>
                                    <m:t>𝑰</m:t>
                                  </m:r>
                                </m:den>
                              </m:f>
                            </m:oMath>
                          </a14:m>
                          <a:endParaRPr lang="en-VN" sz="1800" b="1" dirty="0">
                            <a:solidFill>
                              <a:schemeClr val="tx1"/>
                            </a:solidFill>
                            <a:latin typeface="Times New Roman" panose="02020603050405020304" pitchFamily="18" charset="0"/>
                            <a:cs typeface="Times New Roman" panose="02020603050405020304" pitchFamily="18" charset="0"/>
                          </a:endParaRPr>
                        </a:p>
                      </a:txBody>
                      <a:tcPr/>
                    </a:tc>
                    <a:tc>
                      <a:txBody>
                        <a:bodyPr/>
                        <a:lstStyle/>
                        <a:p>
                          <a:pPr algn="ctr"/>
                          <a:r>
                            <a:rPr lang="en-VN" sz="1800" b="1" dirty="0">
                              <a:latin typeface="Times New Roman" panose="02020603050405020304" pitchFamily="18" charset="0"/>
                              <a:cs typeface="Times New Roman" panose="02020603050405020304" pitchFamily="18" charset="0"/>
                            </a:rPr>
                            <a:t>5</a:t>
                          </a:r>
                        </a:p>
                      </a:txBody>
                      <a:tcPr/>
                    </a:tc>
                    <a:tc>
                      <a:txBody>
                        <a:bodyPr/>
                        <a:lstStyle/>
                        <a:p>
                          <a:pPr algn="ctr"/>
                          <a:r>
                            <a:rPr lang="en-VN" sz="1800" b="1" dirty="0">
                              <a:latin typeface="Times New Roman" panose="02020603050405020304" pitchFamily="18" charset="0"/>
                              <a:cs typeface="Times New Roman" panose="02020603050405020304" pitchFamily="18" charset="0"/>
                            </a:rPr>
                            <a:t>5</a:t>
                          </a:r>
                        </a:p>
                      </a:txBody>
                      <a:tcPr/>
                    </a:tc>
                    <a:tc>
                      <a:txBody>
                        <a:bodyPr/>
                        <a:lstStyle/>
                        <a:p>
                          <a:pPr algn="ctr"/>
                          <a:r>
                            <a:rPr lang="en-VN" sz="1800" b="1" dirty="0">
                              <a:latin typeface="Times New Roman" panose="02020603050405020304" pitchFamily="18" charset="0"/>
                              <a:cs typeface="Times New Roman" panose="02020603050405020304" pitchFamily="18" charset="0"/>
                            </a:rPr>
                            <a:t>5</a:t>
                          </a:r>
                        </a:p>
                      </a:txBody>
                      <a:tcPr/>
                    </a:tc>
                    <a:tc>
                      <a:txBody>
                        <a:bodyPr/>
                        <a:lstStyle/>
                        <a:p>
                          <a:pPr algn="ctr"/>
                          <a:r>
                            <a:rPr lang="en-VN" sz="1800" b="1" dirty="0">
                              <a:latin typeface="Times New Roman" panose="02020603050405020304" pitchFamily="18" charset="0"/>
                              <a:cs typeface="Times New Roman" panose="02020603050405020304" pitchFamily="18" charset="0"/>
                            </a:rPr>
                            <a:t>5</a:t>
                          </a:r>
                        </a:p>
                      </a:txBody>
                      <a:tcPr/>
                    </a:tc>
                    <a:tc>
                      <a:txBody>
                        <a:bodyPr/>
                        <a:lstStyle/>
                        <a:p>
                          <a:pPr algn="ctr"/>
                          <a:r>
                            <a:rPr lang="en-VN" sz="1800" b="1" dirty="0">
                              <a:latin typeface="Times New Roman" panose="02020603050405020304" pitchFamily="18" charset="0"/>
                              <a:cs typeface="Times New Roman" panose="02020603050405020304" pitchFamily="18" charset="0"/>
                            </a:rPr>
                            <a:t>5</a:t>
                          </a:r>
                        </a:p>
                      </a:txBody>
                      <a:tcPr/>
                    </a:tc>
                    <a:extLst>
                      <a:ext uri="{0D108BD9-81ED-4DB2-BD59-A6C34878D82A}">
                        <a16:rowId xmlns:a16="http://schemas.microsoft.com/office/drawing/2014/main" val="2363317834"/>
                      </a:ext>
                    </a:extLst>
                  </a:tr>
                </a:tbl>
              </a:graphicData>
            </a:graphic>
          </p:graphicFrame>
        </mc:Choice>
        <mc:Fallback>
          <p:graphicFrame>
            <p:nvGraphicFramePr>
              <p:cNvPr id="7" name="Table 6">
                <a:extLst>
                  <a:ext uri="{FF2B5EF4-FFF2-40B4-BE49-F238E27FC236}">
                    <a16:creationId xmlns:a16="http://schemas.microsoft.com/office/drawing/2014/main" id="{0A122D2F-174A-2044-80BF-F5E840BF30DB}"/>
                  </a:ext>
                </a:extLst>
              </p:cNvPr>
              <p:cNvGraphicFramePr>
                <a:graphicFrameLocks noGrp="1"/>
              </p:cNvGraphicFramePr>
              <p:nvPr/>
            </p:nvGraphicFramePr>
            <p:xfrm>
              <a:off x="2393121" y="163421"/>
              <a:ext cx="5410201" cy="2438400"/>
            </p:xfrm>
            <a:graphic>
              <a:graphicData uri="http://schemas.openxmlformats.org/drawingml/2006/table">
                <a:tbl>
                  <a:tblPr firstRow="1" bandRow="1">
                    <a:tableStyleId>{5C22544A-7EE6-4342-B048-85BDC9FD1C3A}</a:tableStyleId>
                  </a:tblPr>
                  <a:tblGrid>
                    <a:gridCol w="2646293">
                      <a:extLst>
                        <a:ext uri="{9D8B030D-6E8A-4147-A177-3AD203B41FA5}">
                          <a16:colId xmlns:a16="http://schemas.microsoft.com/office/drawing/2014/main" val="1426411352"/>
                        </a:ext>
                      </a:extLst>
                    </a:gridCol>
                    <a:gridCol w="588065">
                      <a:extLst>
                        <a:ext uri="{9D8B030D-6E8A-4147-A177-3AD203B41FA5}">
                          <a16:colId xmlns:a16="http://schemas.microsoft.com/office/drawing/2014/main" val="852446651"/>
                        </a:ext>
                      </a:extLst>
                    </a:gridCol>
                    <a:gridCol w="529259">
                      <a:extLst>
                        <a:ext uri="{9D8B030D-6E8A-4147-A177-3AD203B41FA5}">
                          <a16:colId xmlns:a16="http://schemas.microsoft.com/office/drawing/2014/main" val="900438673"/>
                        </a:ext>
                      </a:extLst>
                    </a:gridCol>
                    <a:gridCol w="588065">
                      <a:extLst>
                        <a:ext uri="{9D8B030D-6E8A-4147-A177-3AD203B41FA5}">
                          <a16:colId xmlns:a16="http://schemas.microsoft.com/office/drawing/2014/main" val="2351625629"/>
                        </a:ext>
                      </a:extLst>
                    </a:gridCol>
                    <a:gridCol w="529259">
                      <a:extLst>
                        <a:ext uri="{9D8B030D-6E8A-4147-A177-3AD203B41FA5}">
                          <a16:colId xmlns:a16="http://schemas.microsoft.com/office/drawing/2014/main" val="3933549111"/>
                        </a:ext>
                      </a:extLst>
                    </a:gridCol>
                    <a:gridCol w="529260">
                      <a:extLst>
                        <a:ext uri="{9D8B030D-6E8A-4147-A177-3AD203B41FA5}">
                          <a16:colId xmlns:a16="http://schemas.microsoft.com/office/drawing/2014/main" val="1576704184"/>
                        </a:ext>
                      </a:extLst>
                    </a:gridCol>
                  </a:tblGrid>
                  <a:tr h="812800">
                    <a:tc>
                      <a:txBody>
                        <a:bodyPr/>
                        <a:lstStyle/>
                        <a:p>
                          <a:r>
                            <a:rPr lang="en-VN" sz="1800" dirty="0">
                              <a:solidFill>
                                <a:schemeClr val="tx1"/>
                              </a:solidFill>
                              <a:latin typeface="Times New Roman" panose="02020603050405020304" pitchFamily="18" charset="0"/>
                              <a:cs typeface="Times New Roman" panose="02020603050405020304" pitchFamily="18" charset="0"/>
                            </a:rPr>
                            <a:t>Hiệu điện thế (V)</a:t>
                          </a:r>
                        </a:p>
                      </a:txBody>
                      <a:tcPr/>
                    </a:tc>
                    <a:tc>
                      <a:txBody>
                        <a:bodyPr/>
                        <a:lstStyle/>
                        <a:p>
                          <a:pPr algn="ctr"/>
                          <a:r>
                            <a:rPr lang="en-VN" sz="1800" dirty="0">
                              <a:solidFill>
                                <a:schemeClr val="tx1"/>
                              </a:solidFill>
                              <a:latin typeface="Times New Roman" panose="02020603050405020304" pitchFamily="18" charset="0"/>
                              <a:cs typeface="Times New Roman" panose="02020603050405020304" pitchFamily="18" charset="0"/>
                            </a:rPr>
                            <a:t>3</a:t>
                          </a:r>
                        </a:p>
                      </a:txBody>
                      <a:tcPr/>
                    </a:tc>
                    <a:tc>
                      <a:txBody>
                        <a:bodyPr/>
                        <a:lstStyle/>
                        <a:p>
                          <a:pPr algn="ctr"/>
                          <a:r>
                            <a:rPr lang="en-VN" sz="1800" dirty="0">
                              <a:solidFill>
                                <a:schemeClr val="tx1"/>
                              </a:solidFill>
                              <a:latin typeface="Times New Roman" panose="02020603050405020304" pitchFamily="18" charset="0"/>
                              <a:cs typeface="Times New Roman" panose="02020603050405020304" pitchFamily="18" charset="0"/>
                            </a:rPr>
                            <a:t>4,5</a:t>
                          </a:r>
                        </a:p>
                      </a:txBody>
                      <a:tcPr/>
                    </a:tc>
                    <a:tc>
                      <a:txBody>
                        <a:bodyPr/>
                        <a:lstStyle/>
                        <a:p>
                          <a:pPr algn="ctr"/>
                          <a:r>
                            <a:rPr lang="en-VN" sz="1800" dirty="0">
                              <a:solidFill>
                                <a:schemeClr val="tx1"/>
                              </a:solidFill>
                              <a:latin typeface="Times New Roman" panose="02020603050405020304" pitchFamily="18" charset="0"/>
                              <a:cs typeface="Times New Roman" panose="02020603050405020304" pitchFamily="18" charset="0"/>
                            </a:rPr>
                            <a:t>6</a:t>
                          </a:r>
                        </a:p>
                      </a:txBody>
                      <a:tcPr/>
                    </a:tc>
                    <a:tc>
                      <a:txBody>
                        <a:bodyPr/>
                        <a:lstStyle/>
                        <a:p>
                          <a:pPr algn="ctr"/>
                          <a:r>
                            <a:rPr lang="en-VN" sz="1800" dirty="0">
                              <a:solidFill>
                                <a:schemeClr val="tx1"/>
                              </a:solidFill>
                              <a:latin typeface="Times New Roman" panose="02020603050405020304" pitchFamily="18" charset="0"/>
                              <a:cs typeface="Times New Roman" panose="02020603050405020304" pitchFamily="18" charset="0"/>
                            </a:rPr>
                            <a:t>7,5</a:t>
                          </a:r>
                        </a:p>
                      </a:txBody>
                      <a:tcPr/>
                    </a:tc>
                    <a:tc>
                      <a:txBody>
                        <a:bodyPr/>
                        <a:lstStyle/>
                        <a:p>
                          <a:pPr algn="ctr"/>
                          <a:r>
                            <a:rPr lang="en-VN" sz="1800" dirty="0">
                              <a:solidFill>
                                <a:schemeClr val="tx1"/>
                              </a:solidFill>
                              <a:latin typeface="Times New Roman" panose="02020603050405020304" pitchFamily="18" charset="0"/>
                              <a:cs typeface="Times New Roman" panose="02020603050405020304" pitchFamily="18" charset="0"/>
                            </a:rPr>
                            <a:t>9</a:t>
                          </a:r>
                        </a:p>
                      </a:txBody>
                      <a:tcPr/>
                    </a:tc>
                    <a:extLst>
                      <a:ext uri="{0D108BD9-81ED-4DB2-BD59-A6C34878D82A}">
                        <a16:rowId xmlns:a16="http://schemas.microsoft.com/office/drawing/2014/main" val="236591396"/>
                      </a:ext>
                    </a:extLst>
                  </a:tr>
                  <a:tr h="812800">
                    <a:tc>
                      <a:txBody>
                        <a:bodyPr/>
                        <a:lstStyle/>
                        <a:p>
                          <a:r>
                            <a:rPr lang="en-VN" sz="1800" b="1" dirty="0">
                              <a:solidFill>
                                <a:schemeClr val="tx1"/>
                              </a:solidFill>
                              <a:latin typeface="Times New Roman" panose="02020603050405020304" pitchFamily="18" charset="0"/>
                              <a:cs typeface="Times New Roman" panose="02020603050405020304" pitchFamily="18" charset="0"/>
                            </a:rPr>
                            <a:t>Cường độ dòng điện (A)</a:t>
                          </a:r>
                        </a:p>
                      </a:txBody>
                      <a:tcPr/>
                    </a:tc>
                    <a:tc>
                      <a:txBody>
                        <a:bodyPr/>
                        <a:lstStyle/>
                        <a:p>
                          <a:pPr algn="ctr"/>
                          <a:r>
                            <a:rPr lang="en-VN" sz="1800" b="1" dirty="0">
                              <a:latin typeface="Times New Roman" panose="02020603050405020304" pitchFamily="18" charset="0"/>
                              <a:cs typeface="Times New Roman" panose="02020603050405020304" pitchFamily="18" charset="0"/>
                            </a:rPr>
                            <a:t>0,6</a:t>
                          </a:r>
                        </a:p>
                      </a:txBody>
                      <a:tcPr/>
                    </a:tc>
                    <a:tc>
                      <a:txBody>
                        <a:bodyPr/>
                        <a:lstStyle/>
                        <a:p>
                          <a:pPr algn="ctr"/>
                          <a:r>
                            <a:rPr lang="en-VN" sz="1800" b="1" dirty="0">
                              <a:latin typeface="Times New Roman" panose="02020603050405020304" pitchFamily="18" charset="0"/>
                              <a:cs typeface="Times New Roman" panose="02020603050405020304" pitchFamily="18" charset="0"/>
                            </a:rPr>
                            <a:t>0,9</a:t>
                          </a:r>
                        </a:p>
                      </a:txBody>
                      <a:tcPr/>
                    </a:tc>
                    <a:tc>
                      <a:txBody>
                        <a:bodyPr/>
                        <a:lstStyle/>
                        <a:p>
                          <a:pPr algn="ctr"/>
                          <a:r>
                            <a:rPr lang="en-VN" sz="1800" b="1" dirty="0">
                              <a:latin typeface="Times New Roman" panose="02020603050405020304" pitchFamily="18" charset="0"/>
                              <a:cs typeface="Times New Roman" panose="02020603050405020304" pitchFamily="18" charset="0"/>
                            </a:rPr>
                            <a:t>1,2</a:t>
                          </a:r>
                        </a:p>
                      </a:txBody>
                      <a:tcPr/>
                    </a:tc>
                    <a:tc>
                      <a:txBody>
                        <a:bodyPr/>
                        <a:lstStyle/>
                        <a:p>
                          <a:pPr algn="ctr"/>
                          <a:r>
                            <a:rPr lang="en-VN" sz="1800" b="1" dirty="0">
                              <a:latin typeface="Times New Roman" panose="02020603050405020304" pitchFamily="18" charset="0"/>
                              <a:cs typeface="Times New Roman" panose="02020603050405020304" pitchFamily="18" charset="0"/>
                            </a:rPr>
                            <a:t>1,5</a:t>
                          </a:r>
                        </a:p>
                      </a:txBody>
                      <a:tcPr/>
                    </a:tc>
                    <a:tc>
                      <a:txBody>
                        <a:bodyPr/>
                        <a:lstStyle/>
                        <a:p>
                          <a:pPr algn="ctr"/>
                          <a:r>
                            <a:rPr lang="en-VN" sz="1800" b="1" dirty="0">
                              <a:latin typeface="Times New Roman" panose="02020603050405020304" pitchFamily="18" charset="0"/>
                              <a:cs typeface="Times New Roman" panose="02020603050405020304" pitchFamily="18" charset="0"/>
                            </a:rPr>
                            <a:t>1,8</a:t>
                          </a:r>
                        </a:p>
                      </a:txBody>
                      <a:tcPr/>
                    </a:tc>
                    <a:extLst>
                      <a:ext uri="{0D108BD9-81ED-4DB2-BD59-A6C34878D82A}">
                        <a16:rowId xmlns:a16="http://schemas.microsoft.com/office/drawing/2014/main" val="3579265718"/>
                      </a:ext>
                    </a:extLst>
                  </a:tr>
                  <a:tr h="812800">
                    <a:tc>
                      <a:txBody>
                        <a:bodyPr/>
                        <a:lstStyle/>
                        <a:p>
                          <a:endParaRPr lang="en-VN"/>
                        </a:p>
                      </a:txBody>
                      <a:tcPr>
                        <a:blipFill>
                          <a:blip r:embed="rId3"/>
                          <a:stretch>
                            <a:fillRect l="-478" t="-204688" r="-104785"/>
                          </a:stretch>
                        </a:blipFill>
                      </a:tcPr>
                    </a:tc>
                    <a:tc>
                      <a:txBody>
                        <a:bodyPr/>
                        <a:lstStyle/>
                        <a:p>
                          <a:pPr algn="ctr"/>
                          <a:r>
                            <a:rPr lang="en-VN" sz="1800" b="1" dirty="0">
                              <a:latin typeface="Times New Roman" panose="02020603050405020304" pitchFamily="18" charset="0"/>
                              <a:cs typeface="Times New Roman" panose="02020603050405020304" pitchFamily="18" charset="0"/>
                            </a:rPr>
                            <a:t>5</a:t>
                          </a:r>
                        </a:p>
                      </a:txBody>
                      <a:tcPr/>
                    </a:tc>
                    <a:tc>
                      <a:txBody>
                        <a:bodyPr/>
                        <a:lstStyle/>
                        <a:p>
                          <a:pPr algn="ctr"/>
                          <a:r>
                            <a:rPr lang="en-VN" sz="1800" b="1" dirty="0">
                              <a:latin typeface="Times New Roman" panose="02020603050405020304" pitchFamily="18" charset="0"/>
                              <a:cs typeface="Times New Roman" panose="02020603050405020304" pitchFamily="18" charset="0"/>
                            </a:rPr>
                            <a:t>5</a:t>
                          </a:r>
                        </a:p>
                      </a:txBody>
                      <a:tcPr/>
                    </a:tc>
                    <a:tc>
                      <a:txBody>
                        <a:bodyPr/>
                        <a:lstStyle/>
                        <a:p>
                          <a:pPr algn="ctr"/>
                          <a:r>
                            <a:rPr lang="en-VN" sz="1800" b="1" dirty="0">
                              <a:latin typeface="Times New Roman" panose="02020603050405020304" pitchFamily="18" charset="0"/>
                              <a:cs typeface="Times New Roman" panose="02020603050405020304" pitchFamily="18" charset="0"/>
                            </a:rPr>
                            <a:t>5</a:t>
                          </a:r>
                        </a:p>
                      </a:txBody>
                      <a:tcPr/>
                    </a:tc>
                    <a:tc>
                      <a:txBody>
                        <a:bodyPr/>
                        <a:lstStyle/>
                        <a:p>
                          <a:pPr algn="ctr"/>
                          <a:r>
                            <a:rPr lang="en-VN" sz="1800" b="1" dirty="0">
                              <a:latin typeface="Times New Roman" panose="02020603050405020304" pitchFamily="18" charset="0"/>
                              <a:cs typeface="Times New Roman" panose="02020603050405020304" pitchFamily="18" charset="0"/>
                            </a:rPr>
                            <a:t>5</a:t>
                          </a:r>
                        </a:p>
                      </a:txBody>
                      <a:tcPr/>
                    </a:tc>
                    <a:tc>
                      <a:txBody>
                        <a:bodyPr/>
                        <a:lstStyle/>
                        <a:p>
                          <a:pPr algn="ctr"/>
                          <a:r>
                            <a:rPr lang="en-VN" sz="1800" b="1" dirty="0">
                              <a:latin typeface="Times New Roman" panose="02020603050405020304" pitchFamily="18" charset="0"/>
                              <a:cs typeface="Times New Roman" panose="02020603050405020304" pitchFamily="18" charset="0"/>
                            </a:rPr>
                            <a:t>5</a:t>
                          </a:r>
                        </a:p>
                      </a:txBody>
                      <a:tcPr/>
                    </a:tc>
                    <a:extLst>
                      <a:ext uri="{0D108BD9-81ED-4DB2-BD59-A6C34878D82A}">
                        <a16:rowId xmlns:a16="http://schemas.microsoft.com/office/drawing/2014/main" val="2363317834"/>
                      </a:ext>
                    </a:extLst>
                  </a:tr>
                </a:tbl>
              </a:graphicData>
            </a:graphic>
          </p:graphicFrame>
        </mc:Fallback>
      </mc:AlternateContent>
      <mc:AlternateContent xmlns:mc="http://schemas.openxmlformats.org/markup-compatibility/2006">
        <mc:Choice xmlns:a14="http://schemas.microsoft.com/office/drawing/2010/main" Requires="a14">
          <p:graphicFrame>
            <p:nvGraphicFramePr>
              <p:cNvPr id="8" name="Table 7">
                <a:extLst>
                  <a:ext uri="{FF2B5EF4-FFF2-40B4-BE49-F238E27FC236}">
                    <a16:creationId xmlns:a16="http://schemas.microsoft.com/office/drawing/2014/main" id="{EB4E4E00-98FD-434F-A975-D80D79EE492F}"/>
                  </a:ext>
                </a:extLst>
              </p:cNvPr>
              <p:cNvGraphicFramePr>
                <a:graphicFrameLocks noGrp="1"/>
              </p:cNvGraphicFramePr>
              <p:nvPr/>
            </p:nvGraphicFramePr>
            <p:xfrm>
              <a:off x="2393122" y="3410634"/>
              <a:ext cx="5410201" cy="2362200"/>
            </p:xfrm>
            <a:graphic>
              <a:graphicData uri="http://schemas.openxmlformats.org/drawingml/2006/table">
                <a:tbl>
                  <a:tblPr firstRow="1" bandRow="1">
                    <a:tableStyleId>{5C22544A-7EE6-4342-B048-85BDC9FD1C3A}</a:tableStyleId>
                  </a:tblPr>
                  <a:tblGrid>
                    <a:gridCol w="2646293">
                      <a:extLst>
                        <a:ext uri="{9D8B030D-6E8A-4147-A177-3AD203B41FA5}">
                          <a16:colId xmlns:a16="http://schemas.microsoft.com/office/drawing/2014/main" val="1426411352"/>
                        </a:ext>
                      </a:extLst>
                    </a:gridCol>
                    <a:gridCol w="588065">
                      <a:extLst>
                        <a:ext uri="{9D8B030D-6E8A-4147-A177-3AD203B41FA5}">
                          <a16:colId xmlns:a16="http://schemas.microsoft.com/office/drawing/2014/main" val="852446651"/>
                        </a:ext>
                      </a:extLst>
                    </a:gridCol>
                    <a:gridCol w="529259">
                      <a:extLst>
                        <a:ext uri="{9D8B030D-6E8A-4147-A177-3AD203B41FA5}">
                          <a16:colId xmlns:a16="http://schemas.microsoft.com/office/drawing/2014/main" val="900438673"/>
                        </a:ext>
                      </a:extLst>
                    </a:gridCol>
                    <a:gridCol w="588065">
                      <a:extLst>
                        <a:ext uri="{9D8B030D-6E8A-4147-A177-3AD203B41FA5}">
                          <a16:colId xmlns:a16="http://schemas.microsoft.com/office/drawing/2014/main" val="2351625629"/>
                        </a:ext>
                      </a:extLst>
                    </a:gridCol>
                    <a:gridCol w="588065">
                      <a:extLst>
                        <a:ext uri="{9D8B030D-6E8A-4147-A177-3AD203B41FA5}">
                          <a16:colId xmlns:a16="http://schemas.microsoft.com/office/drawing/2014/main" val="3933549111"/>
                        </a:ext>
                      </a:extLst>
                    </a:gridCol>
                    <a:gridCol w="470454">
                      <a:extLst>
                        <a:ext uri="{9D8B030D-6E8A-4147-A177-3AD203B41FA5}">
                          <a16:colId xmlns:a16="http://schemas.microsoft.com/office/drawing/2014/main" val="1576704184"/>
                        </a:ext>
                      </a:extLst>
                    </a:gridCol>
                  </a:tblGrid>
                  <a:tr h="787400">
                    <a:tc>
                      <a:txBody>
                        <a:bodyPr/>
                        <a:lstStyle/>
                        <a:p>
                          <a:r>
                            <a:rPr lang="en-VN" sz="1800" dirty="0">
                              <a:solidFill>
                                <a:schemeClr val="tx1"/>
                              </a:solidFill>
                              <a:latin typeface="Times New Roman" panose="02020603050405020304" pitchFamily="18" charset="0"/>
                              <a:cs typeface="Times New Roman" panose="02020603050405020304" pitchFamily="18" charset="0"/>
                            </a:rPr>
                            <a:t>Hiệu điện thế (V)</a:t>
                          </a:r>
                        </a:p>
                      </a:txBody>
                      <a:tcPr/>
                    </a:tc>
                    <a:tc>
                      <a:txBody>
                        <a:bodyPr/>
                        <a:lstStyle/>
                        <a:p>
                          <a:pPr algn="ctr"/>
                          <a:r>
                            <a:rPr lang="en-VN" sz="1800" dirty="0">
                              <a:solidFill>
                                <a:schemeClr val="tx1"/>
                              </a:solidFill>
                              <a:latin typeface="Times New Roman" panose="02020603050405020304" pitchFamily="18" charset="0"/>
                              <a:cs typeface="Times New Roman" panose="02020603050405020304" pitchFamily="18" charset="0"/>
                            </a:rPr>
                            <a:t>4</a:t>
                          </a:r>
                        </a:p>
                      </a:txBody>
                      <a:tcPr/>
                    </a:tc>
                    <a:tc>
                      <a:txBody>
                        <a:bodyPr/>
                        <a:lstStyle/>
                        <a:p>
                          <a:pPr algn="ctr"/>
                          <a:r>
                            <a:rPr lang="en-VN" sz="1800" dirty="0">
                              <a:solidFill>
                                <a:schemeClr val="tx1"/>
                              </a:solidFill>
                              <a:latin typeface="Times New Roman" panose="02020603050405020304" pitchFamily="18" charset="0"/>
                              <a:cs typeface="Times New Roman" panose="02020603050405020304" pitchFamily="18" charset="0"/>
                            </a:rPr>
                            <a:t>6</a:t>
                          </a:r>
                        </a:p>
                      </a:txBody>
                      <a:tcPr/>
                    </a:tc>
                    <a:tc>
                      <a:txBody>
                        <a:bodyPr/>
                        <a:lstStyle/>
                        <a:p>
                          <a:pPr algn="ctr"/>
                          <a:r>
                            <a:rPr lang="en-VN" sz="1800" dirty="0">
                              <a:solidFill>
                                <a:schemeClr val="tx1"/>
                              </a:solidFill>
                              <a:latin typeface="Times New Roman" panose="02020603050405020304" pitchFamily="18" charset="0"/>
                              <a:cs typeface="Times New Roman" panose="02020603050405020304" pitchFamily="18" charset="0"/>
                            </a:rPr>
                            <a:t>8</a:t>
                          </a:r>
                        </a:p>
                      </a:txBody>
                      <a:tcPr/>
                    </a:tc>
                    <a:tc>
                      <a:txBody>
                        <a:bodyPr/>
                        <a:lstStyle/>
                        <a:p>
                          <a:pPr algn="ctr"/>
                          <a:r>
                            <a:rPr lang="en-VN" sz="1800" dirty="0">
                              <a:solidFill>
                                <a:schemeClr val="tx1"/>
                              </a:solidFill>
                              <a:latin typeface="Times New Roman" panose="02020603050405020304" pitchFamily="18" charset="0"/>
                              <a:cs typeface="Times New Roman" panose="02020603050405020304" pitchFamily="18" charset="0"/>
                            </a:rPr>
                            <a:t>9</a:t>
                          </a:r>
                        </a:p>
                      </a:txBody>
                      <a:tcPr/>
                    </a:tc>
                    <a:tc>
                      <a:txBody>
                        <a:bodyPr/>
                        <a:lstStyle/>
                        <a:p>
                          <a:pPr algn="ctr"/>
                          <a:r>
                            <a:rPr lang="en-VN" sz="1800" dirty="0">
                              <a:solidFill>
                                <a:schemeClr val="tx1"/>
                              </a:solidFill>
                              <a:latin typeface="Times New Roman" panose="02020603050405020304" pitchFamily="18" charset="0"/>
                              <a:cs typeface="Times New Roman" panose="02020603050405020304" pitchFamily="18" charset="0"/>
                            </a:rPr>
                            <a:t>10</a:t>
                          </a:r>
                        </a:p>
                      </a:txBody>
                      <a:tcPr/>
                    </a:tc>
                    <a:extLst>
                      <a:ext uri="{0D108BD9-81ED-4DB2-BD59-A6C34878D82A}">
                        <a16:rowId xmlns:a16="http://schemas.microsoft.com/office/drawing/2014/main" val="236591396"/>
                      </a:ext>
                    </a:extLst>
                  </a:tr>
                  <a:tr h="787400">
                    <a:tc>
                      <a:txBody>
                        <a:bodyPr/>
                        <a:lstStyle/>
                        <a:p>
                          <a:r>
                            <a:rPr lang="en-VN" sz="1800" b="1" dirty="0">
                              <a:solidFill>
                                <a:schemeClr val="tx1"/>
                              </a:solidFill>
                              <a:latin typeface="Times New Roman" panose="02020603050405020304" pitchFamily="18" charset="0"/>
                              <a:cs typeface="Times New Roman" panose="02020603050405020304" pitchFamily="18" charset="0"/>
                            </a:rPr>
                            <a:t>Cường độ dòng điện (A)</a:t>
                          </a:r>
                        </a:p>
                      </a:txBody>
                      <a:tcPr/>
                    </a:tc>
                    <a:tc>
                      <a:txBody>
                        <a:bodyPr/>
                        <a:lstStyle/>
                        <a:p>
                          <a:pPr algn="ctr"/>
                          <a:r>
                            <a:rPr lang="en-VN" sz="1800" b="1" dirty="0">
                              <a:latin typeface="Times New Roman" panose="02020603050405020304" pitchFamily="18" charset="0"/>
                              <a:cs typeface="Times New Roman" panose="02020603050405020304" pitchFamily="18" charset="0"/>
                            </a:rPr>
                            <a:t>0,2</a:t>
                          </a:r>
                        </a:p>
                      </a:txBody>
                      <a:tcPr/>
                    </a:tc>
                    <a:tc>
                      <a:txBody>
                        <a:bodyPr/>
                        <a:lstStyle/>
                        <a:p>
                          <a:pPr algn="ctr"/>
                          <a:r>
                            <a:rPr lang="en-VN" sz="1800" b="1" dirty="0">
                              <a:latin typeface="Times New Roman" panose="02020603050405020304" pitchFamily="18" charset="0"/>
                              <a:cs typeface="Times New Roman" panose="02020603050405020304" pitchFamily="18" charset="0"/>
                            </a:rPr>
                            <a:t>0,3</a:t>
                          </a:r>
                        </a:p>
                      </a:txBody>
                      <a:tcPr/>
                    </a:tc>
                    <a:tc>
                      <a:txBody>
                        <a:bodyPr/>
                        <a:lstStyle/>
                        <a:p>
                          <a:pPr algn="ctr"/>
                          <a:r>
                            <a:rPr lang="en-VN" sz="1800" b="1" dirty="0">
                              <a:latin typeface="Times New Roman" panose="02020603050405020304" pitchFamily="18" charset="0"/>
                              <a:cs typeface="Times New Roman" panose="02020603050405020304" pitchFamily="18" charset="0"/>
                            </a:rPr>
                            <a:t>0,4</a:t>
                          </a:r>
                        </a:p>
                      </a:txBody>
                      <a:tcPr/>
                    </a:tc>
                    <a:tc>
                      <a:txBody>
                        <a:bodyPr/>
                        <a:lstStyle/>
                        <a:p>
                          <a:pPr algn="ctr"/>
                          <a:r>
                            <a:rPr lang="en-VN" sz="1800" b="1" dirty="0">
                              <a:latin typeface="Times New Roman" panose="02020603050405020304" pitchFamily="18" charset="0"/>
                              <a:cs typeface="Times New Roman" panose="02020603050405020304" pitchFamily="18" charset="0"/>
                            </a:rPr>
                            <a:t>0,45</a:t>
                          </a:r>
                        </a:p>
                      </a:txBody>
                      <a:tcPr/>
                    </a:tc>
                    <a:tc>
                      <a:txBody>
                        <a:bodyPr/>
                        <a:lstStyle/>
                        <a:p>
                          <a:pPr algn="ctr"/>
                          <a:r>
                            <a:rPr lang="en-VN" sz="1800" b="1" dirty="0">
                              <a:latin typeface="Times New Roman" panose="02020603050405020304" pitchFamily="18" charset="0"/>
                              <a:cs typeface="Times New Roman" panose="02020603050405020304" pitchFamily="18" charset="0"/>
                            </a:rPr>
                            <a:t>0,5</a:t>
                          </a:r>
                        </a:p>
                      </a:txBody>
                      <a:tcPr/>
                    </a:tc>
                    <a:extLst>
                      <a:ext uri="{0D108BD9-81ED-4DB2-BD59-A6C34878D82A}">
                        <a16:rowId xmlns:a16="http://schemas.microsoft.com/office/drawing/2014/main" val="3579265718"/>
                      </a:ext>
                    </a:extLst>
                  </a:tr>
                  <a:tr h="787400">
                    <a:tc>
                      <a:txBody>
                        <a:bodyPr/>
                        <a:lstStyle/>
                        <a:p>
                          <a:r>
                            <a:rPr lang="en-VN" sz="1800" b="1" dirty="0">
                              <a:solidFill>
                                <a:schemeClr val="tx1"/>
                              </a:solidFill>
                              <a:latin typeface="Times New Roman" panose="02020603050405020304" pitchFamily="18" charset="0"/>
                              <a:cs typeface="Times New Roman" panose="02020603050405020304" pitchFamily="18" charset="0"/>
                            </a:rPr>
                            <a:t>Thương số </a:t>
                          </a:r>
                          <a14:m>
                            <m:oMath xmlns:m="http://schemas.openxmlformats.org/officeDocument/2006/math">
                              <m:f>
                                <m:fPr>
                                  <m:ctrlPr>
                                    <a:rPr lang="en-VN" sz="1800" b="1" i="1" smtClean="0">
                                      <a:solidFill>
                                        <a:schemeClr val="tx1"/>
                                      </a:solidFill>
                                      <a:latin typeface="Cambria Math" panose="02040503050406030204" pitchFamily="18" charset="0"/>
                                    </a:rPr>
                                  </m:ctrlPr>
                                </m:fPr>
                                <m:num>
                                  <m:r>
                                    <a:rPr lang="vi-VN" sz="1800" b="1" i="1" smtClean="0">
                                      <a:solidFill>
                                        <a:schemeClr val="tx1"/>
                                      </a:solidFill>
                                      <a:latin typeface="Cambria Math" panose="02040503050406030204" pitchFamily="18" charset="0"/>
                                    </a:rPr>
                                    <m:t>𝑼</m:t>
                                  </m:r>
                                </m:num>
                                <m:den>
                                  <m:r>
                                    <a:rPr lang="en-VN" sz="1800" b="1" i="1" smtClean="0">
                                      <a:solidFill>
                                        <a:schemeClr val="tx1"/>
                                      </a:solidFill>
                                      <a:latin typeface="Cambria Math" panose="02040503050406030204" pitchFamily="18" charset="0"/>
                                    </a:rPr>
                                    <m:t>𝑰</m:t>
                                  </m:r>
                                </m:den>
                              </m:f>
                            </m:oMath>
                          </a14:m>
                          <a:endParaRPr lang="en-VN" sz="1800" b="1" dirty="0">
                            <a:solidFill>
                              <a:schemeClr val="tx1"/>
                            </a:solidFill>
                            <a:latin typeface="Times New Roman" panose="02020603050405020304" pitchFamily="18" charset="0"/>
                            <a:cs typeface="Times New Roman" panose="02020603050405020304" pitchFamily="18" charset="0"/>
                          </a:endParaRPr>
                        </a:p>
                      </a:txBody>
                      <a:tcPr/>
                    </a:tc>
                    <a:tc>
                      <a:txBody>
                        <a:bodyPr/>
                        <a:lstStyle/>
                        <a:p>
                          <a:pPr algn="ctr"/>
                          <a:r>
                            <a:rPr lang="en-VN" sz="1800" b="1" dirty="0">
                              <a:latin typeface="Times New Roman" panose="02020603050405020304" pitchFamily="18" charset="0"/>
                              <a:cs typeface="Times New Roman" panose="02020603050405020304" pitchFamily="18" charset="0"/>
                            </a:rPr>
                            <a:t>20</a:t>
                          </a:r>
                        </a:p>
                      </a:txBody>
                      <a:tcPr/>
                    </a:tc>
                    <a:tc>
                      <a:txBody>
                        <a:bodyPr/>
                        <a:lstStyle/>
                        <a:p>
                          <a:pPr algn="ctr"/>
                          <a:r>
                            <a:rPr lang="en-VN" sz="1800" b="1" dirty="0">
                              <a:latin typeface="Times New Roman" panose="02020603050405020304" pitchFamily="18" charset="0"/>
                              <a:cs typeface="Times New Roman" panose="02020603050405020304" pitchFamily="18" charset="0"/>
                            </a:rPr>
                            <a:t>20</a:t>
                          </a:r>
                        </a:p>
                      </a:txBody>
                      <a:tcPr/>
                    </a:tc>
                    <a:tc>
                      <a:txBody>
                        <a:bodyPr/>
                        <a:lstStyle/>
                        <a:p>
                          <a:pPr algn="ctr"/>
                          <a:r>
                            <a:rPr lang="en-VN" sz="1800" b="1" dirty="0">
                              <a:latin typeface="Times New Roman" panose="02020603050405020304" pitchFamily="18" charset="0"/>
                              <a:cs typeface="Times New Roman" panose="02020603050405020304" pitchFamily="18" charset="0"/>
                            </a:rPr>
                            <a:t>20</a:t>
                          </a:r>
                        </a:p>
                      </a:txBody>
                      <a:tcPr/>
                    </a:tc>
                    <a:tc>
                      <a:txBody>
                        <a:bodyPr/>
                        <a:lstStyle/>
                        <a:p>
                          <a:pPr algn="ctr"/>
                          <a:r>
                            <a:rPr lang="en-VN" sz="1800" b="1" dirty="0">
                              <a:latin typeface="Times New Roman" panose="02020603050405020304" pitchFamily="18" charset="0"/>
                              <a:cs typeface="Times New Roman" panose="02020603050405020304" pitchFamily="18" charset="0"/>
                            </a:rPr>
                            <a:t>20</a:t>
                          </a:r>
                        </a:p>
                      </a:txBody>
                      <a:tcPr/>
                    </a:tc>
                    <a:tc>
                      <a:txBody>
                        <a:bodyPr/>
                        <a:lstStyle/>
                        <a:p>
                          <a:pPr algn="ctr"/>
                          <a:r>
                            <a:rPr lang="en-VN" sz="1800" b="1" dirty="0">
                              <a:latin typeface="Times New Roman" panose="02020603050405020304" pitchFamily="18" charset="0"/>
                              <a:cs typeface="Times New Roman" panose="02020603050405020304" pitchFamily="18" charset="0"/>
                            </a:rPr>
                            <a:t>20</a:t>
                          </a:r>
                        </a:p>
                      </a:txBody>
                      <a:tcPr/>
                    </a:tc>
                    <a:extLst>
                      <a:ext uri="{0D108BD9-81ED-4DB2-BD59-A6C34878D82A}">
                        <a16:rowId xmlns:a16="http://schemas.microsoft.com/office/drawing/2014/main" val="2363317834"/>
                      </a:ext>
                    </a:extLst>
                  </a:tr>
                </a:tbl>
              </a:graphicData>
            </a:graphic>
          </p:graphicFrame>
        </mc:Choice>
        <mc:Fallback>
          <p:graphicFrame>
            <p:nvGraphicFramePr>
              <p:cNvPr id="8" name="Table 7">
                <a:extLst>
                  <a:ext uri="{FF2B5EF4-FFF2-40B4-BE49-F238E27FC236}">
                    <a16:creationId xmlns:a16="http://schemas.microsoft.com/office/drawing/2014/main" id="{EB4E4E00-98FD-434F-A975-D80D79EE492F}"/>
                  </a:ext>
                </a:extLst>
              </p:cNvPr>
              <p:cNvGraphicFramePr>
                <a:graphicFrameLocks noGrp="1"/>
              </p:cNvGraphicFramePr>
              <p:nvPr/>
            </p:nvGraphicFramePr>
            <p:xfrm>
              <a:off x="2393122" y="3410634"/>
              <a:ext cx="5410201" cy="2362200"/>
            </p:xfrm>
            <a:graphic>
              <a:graphicData uri="http://schemas.openxmlformats.org/drawingml/2006/table">
                <a:tbl>
                  <a:tblPr firstRow="1" bandRow="1">
                    <a:tableStyleId>{5C22544A-7EE6-4342-B048-85BDC9FD1C3A}</a:tableStyleId>
                  </a:tblPr>
                  <a:tblGrid>
                    <a:gridCol w="2646293">
                      <a:extLst>
                        <a:ext uri="{9D8B030D-6E8A-4147-A177-3AD203B41FA5}">
                          <a16:colId xmlns:a16="http://schemas.microsoft.com/office/drawing/2014/main" val="1426411352"/>
                        </a:ext>
                      </a:extLst>
                    </a:gridCol>
                    <a:gridCol w="588065">
                      <a:extLst>
                        <a:ext uri="{9D8B030D-6E8A-4147-A177-3AD203B41FA5}">
                          <a16:colId xmlns:a16="http://schemas.microsoft.com/office/drawing/2014/main" val="852446651"/>
                        </a:ext>
                      </a:extLst>
                    </a:gridCol>
                    <a:gridCol w="529259">
                      <a:extLst>
                        <a:ext uri="{9D8B030D-6E8A-4147-A177-3AD203B41FA5}">
                          <a16:colId xmlns:a16="http://schemas.microsoft.com/office/drawing/2014/main" val="900438673"/>
                        </a:ext>
                      </a:extLst>
                    </a:gridCol>
                    <a:gridCol w="588065">
                      <a:extLst>
                        <a:ext uri="{9D8B030D-6E8A-4147-A177-3AD203B41FA5}">
                          <a16:colId xmlns:a16="http://schemas.microsoft.com/office/drawing/2014/main" val="2351625629"/>
                        </a:ext>
                      </a:extLst>
                    </a:gridCol>
                    <a:gridCol w="588065">
                      <a:extLst>
                        <a:ext uri="{9D8B030D-6E8A-4147-A177-3AD203B41FA5}">
                          <a16:colId xmlns:a16="http://schemas.microsoft.com/office/drawing/2014/main" val="3933549111"/>
                        </a:ext>
                      </a:extLst>
                    </a:gridCol>
                    <a:gridCol w="470454">
                      <a:extLst>
                        <a:ext uri="{9D8B030D-6E8A-4147-A177-3AD203B41FA5}">
                          <a16:colId xmlns:a16="http://schemas.microsoft.com/office/drawing/2014/main" val="1576704184"/>
                        </a:ext>
                      </a:extLst>
                    </a:gridCol>
                  </a:tblGrid>
                  <a:tr h="787400">
                    <a:tc>
                      <a:txBody>
                        <a:bodyPr/>
                        <a:lstStyle/>
                        <a:p>
                          <a:r>
                            <a:rPr lang="en-VN" sz="1800" dirty="0">
                              <a:solidFill>
                                <a:schemeClr val="tx1"/>
                              </a:solidFill>
                              <a:latin typeface="Times New Roman" panose="02020603050405020304" pitchFamily="18" charset="0"/>
                              <a:cs typeface="Times New Roman" panose="02020603050405020304" pitchFamily="18" charset="0"/>
                            </a:rPr>
                            <a:t>Hiệu điện thế (V)</a:t>
                          </a:r>
                        </a:p>
                      </a:txBody>
                      <a:tcPr/>
                    </a:tc>
                    <a:tc>
                      <a:txBody>
                        <a:bodyPr/>
                        <a:lstStyle/>
                        <a:p>
                          <a:pPr algn="ctr"/>
                          <a:r>
                            <a:rPr lang="en-VN" sz="1800" dirty="0">
                              <a:solidFill>
                                <a:schemeClr val="tx1"/>
                              </a:solidFill>
                              <a:latin typeface="Times New Roman" panose="02020603050405020304" pitchFamily="18" charset="0"/>
                              <a:cs typeface="Times New Roman" panose="02020603050405020304" pitchFamily="18" charset="0"/>
                            </a:rPr>
                            <a:t>4</a:t>
                          </a:r>
                        </a:p>
                      </a:txBody>
                      <a:tcPr/>
                    </a:tc>
                    <a:tc>
                      <a:txBody>
                        <a:bodyPr/>
                        <a:lstStyle/>
                        <a:p>
                          <a:pPr algn="ctr"/>
                          <a:r>
                            <a:rPr lang="en-VN" sz="1800" dirty="0">
                              <a:solidFill>
                                <a:schemeClr val="tx1"/>
                              </a:solidFill>
                              <a:latin typeface="Times New Roman" panose="02020603050405020304" pitchFamily="18" charset="0"/>
                              <a:cs typeface="Times New Roman" panose="02020603050405020304" pitchFamily="18" charset="0"/>
                            </a:rPr>
                            <a:t>6</a:t>
                          </a:r>
                        </a:p>
                      </a:txBody>
                      <a:tcPr/>
                    </a:tc>
                    <a:tc>
                      <a:txBody>
                        <a:bodyPr/>
                        <a:lstStyle/>
                        <a:p>
                          <a:pPr algn="ctr"/>
                          <a:r>
                            <a:rPr lang="en-VN" sz="1800" dirty="0">
                              <a:solidFill>
                                <a:schemeClr val="tx1"/>
                              </a:solidFill>
                              <a:latin typeface="Times New Roman" panose="02020603050405020304" pitchFamily="18" charset="0"/>
                              <a:cs typeface="Times New Roman" panose="02020603050405020304" pitchFamily="18" charset="0"/>
                            </a:rPr>
                            <a:t>8</a:t>
                          </a:r>
                        </a:p>
                      </a:txBody>
                      <a:tcPr/>
                    </a:tc>
                    <a:tc>
                      <a:txBody>
                        <a:bodyPr/>
                        <a:lstStyle/>
                        <a:p>
                          <a:pPr algn="ctr"/>
                          <a:r>
                            <a:rPr lang="en-VN" sz="1800" dirty="0">
                              <a:solidFill>
                                <a:schemeClr val="tx1"/>
                              </a:solidFill>
                              <a:latin typeface="Times New Roman" panose="02020603050405020304" pitchFamily="18" charset="0"/>
                              <a:cs typeface="Times New Roman" panose="02020603050405020304" pitchFamily="18" charset="0"/>
                            </a:rPr>
                            <a:t>9</a:t>
                          </a:r>
                        </a:p>
                      </a:txBody>
                      <a:tcPr/>
                    </a:tc>
                    <a:tc>
                      <a:txBody>
                        <a:bodyPr/>
                        <a:lstStyle/>
                        <a:p>
                          <a:pPr algn="ctr"/>
                          <a:r>
                            <a:rPr lang="en-VN" sz="1800" dirty="0">
                              <a:solidFill>
                                <a:schemeClr val="tx1"/>
                              </a:solidFill>
                              <a:latin typeface="Times New Roman" panose="02020603050405020304" pitchFamily="18" charset="0"/>
                              <a:cs typeface="Times New Roman" panose="02020603050405020304" pitchFamily="18" charset="0"/>
                            </a:rPr>
                            <a:t>10</a:t>
                          </a:r>
                        </a:p>
                      </a:txBody>
                      <a:tcPr/>
                    </a:tc>
                    <a:extLst>
                      <a:ext uri="{0D108BD9-81ED-4DB2-BD59-A6C34878D82A}">
                        <a16:rowId xmlns:a16="http://schemas.microsoft.com/office/drawing/2014/main" val="236591396"/>
                      </a:ext>
                    </a:extLst>
                  </a:tr>
                  <a:tr h="787400">
                    <a:tc>
                      <a:txBody>
                        <a:bodyPr/>
                        <a:lstStyle/>
                        <a:p>
                          <a:r>
                            <a:rPr lang="en-VN" sz="1800" b="1" dirty="0">
                              <a:solidFill>
                                <a:schemeClr val="tx1"/>
                              </a:solidFill>
                              <a:latin typeface="Times New Roman" panose="02020603050405020304" pitchFamily="18" charset="0"/>
                              <a:cs typeface="Times New Roman" panose="02020603050405020304" pitchFamily="18" charset="0"/>
                            </a:rPr>
                            <a:t>Cường độ dòng điện (A)</a:t>
                          </a:r>
                        </a:p>
                      </a:txBody>
                      <a:tcPr/>
                    </a:tc>
                    <a:tc>
                      <a:txBody>
                        <a:bodyPr/>
                        <a:lstStyle/>
                        <a:p>
                          <a:pPr algn="ctr"/>
                          <a:r>
                            <a:rPr lang="en-VN" sz="1800" b="1" dirty="0">
                              <a:latin typeface="Times New Roman" panose="02020603050405020304" pitchFamily="18" charset="0"/>
                              <a:cs typeface="Times New Roman" panose="02020603050405020304" pitchFamily="18" charset="0"/>
                            </a:rPr>
                            <a:t>0,2</a:t>
                          </a:r>
                        </a:p>
                      </a:txBody>
                      <a:tcPr/>
                    </a:tc>
                    <a:tc>
                      <a:txBody>
                        <a:bodyPr/>
                        <a:lstStyle/>
                        <a:p>
                          <a:pPr algn="ctr"/>
                          <a:r>
                            <a:rPr lang="en-VN" sz="1800" b="1" dirty="0">
                              <a:latin typeface="Times New Roman" panose="02020603050405020304" pitchFamily="18" charset="0"/>
                              <a:cs typeface="Times New Roman" panose="02020603050405020304" pitchFamily="18" charset="0"/>
                            </a:rPr>
                            <a:t>0,3</a:t>
                          </a:r>
                        </a:p>
                      </a:txBody>
                      <a:tcPr/>
                    </a:tc>
                    <a:tc>
                      <a:txBody>
                        <a:bodyPr/>
                        <a:lstStyle/>
                        <a:p>
                          <a:pPr algn="ctr"/>
                          <a:r>
                            <a:rPr lang="en-VN" sz="1800" b="1" dirty="0">
                              <a:latin typeface="Times New Roman" panose="02020603050405020304" pitchFamily="18" charset="0"/>
                              <a:cs typeface="Times New Roman" panose="02020603050405020304" pitchFamily="18" charset="0"/>
                            </a:rPr>
                            <a:t>0,4</a:t>
                          </a:r>
                        </a:p>
                      </a:txBody>
                      <a:tcPr/>
                    </a:tc>
                    <a:tc>
                      <a:txBody>
                        <a:bodyPr/>
                        <a:lstStyle/>
                        <a:p>
                          <a:pPr algn="ctr"/>
                          <a:r>
                            <a:rPr lang="en-VN" sz="1800" b="1" dirty="0">
                              <a:latin typeface="Times New Roman" panose="02020603050405020304" pitchFamily="18" charset="0"/>
                              <a:cs typeface="Times New Roman" panose="02020603050405020304" pitchFamily="18" charset="0"/>
                            </a:rPr>
                            <a:t>0,45</a:t>
                          </a:r>
                        </a:p>
                      </a:txBody>
                      <a:tcPr/>
                    </a:tc>
                    <a:tc>
                      <a:txBody>
                        <a:bodyPr/>
                        <a:lstStyle/>
                        <a:p>
                          <a:pPr algn="ctr"/>
                          <a:r>
                            <a:rPr lang="en-VN" sz="1800" b="1" dirty="0">
                              <a:latin typeface="Times New Roman" panose="02020603050405020304" pitchFamily="18" charset="0"/>
                              <a:cs typeface="Times New Roman" panose="02020603050405020304" pitchFamily="18" charset="0"/>
                            </a:rPr>
                            <a:t>0,5</a:t>
                          </a:r>
                        </a:p>
                      </a:txBody>
                      <a:tcPr/>
                    </a:tc>
                    <a:extLst>
                      <a:ext uri="{0D108BD9-81ED-4DB2-BD59-A6C34878D82A}">
                        <a16:rowId xmlns:a16="http://schemas.microsoft.com/office/drawing/2014/main" val="3579265718"/>
                      </a:ext>
                    </a:extLst>
                  </a:tr>
                  <a:tr h="787400">
                    <a:tc>
                      <a:txBody>
                        <a:bodyPr/>
                        <a:lstStyle/>
                        <a:p>
                          <a:endParaRPr lang="en-VN"/>
                        </a:p>
                      </a:txBody>
                      <a:tcPr>
                        <a:blipFill>
                          <a:blip r:embed="rId4"/>
                          <a:stretch>
                            <a:fillRect l="-478" t="-204839" r="-104785" b="-1613"/>
                          </a:stretch>
                        </a:blipFill>
                      </a:tcPr>
                    </a:tc>
                    <a:tc>
                      <a:txBody>
                        <a:bodyPr/>
                        <a:lstStyle/>
                        <a:p>
                          <a:pPr algn="ctr"/>
                          <a:r>
                            <a:rPr lang="en-VN" sz="1800" b="1" dirty="0">
                              <a:latin typeface="Times New Roman" panose="02020603050405020304" pitchFamily="18" charset="0"/>
                              <a:cs typeface="Times New Roman" panose="02020603050405020304" pitchFamily="18" charset="0"/>
                            </a:rPr>
                            <a:t>20</a:t>
                          </a:r>
                        </a:p>
                      </a:txBody>
                      <a:tcPr/>
                    </a:tc>
                    <a:tc>
                      <a:txBody>
                        <a:bodyPr/>
                        <a:lstStyle/>
                        <a:p>
                          <a:pPr algn="ctr"/>
                          <a:r>
                            <a:rPr lang="en-VN" sz="1800" b="1" dirty="0">
                              <a:latin typeface="Times New Roman" panose="02020603050405020304" pitchFamily="18" charset="0"/>
                              <a:cs typeface="Times New Roman" panose="02020603050405020304" pitchFamily="18" charset="0"/>
                            </a:rPr>
                            <a:t>20</a:t>
                          </a:r>
                        </a:p>
                      </a:txBody>
                      <a:tcPr/>
                    </a:tc>
                    <a:tc>
                      <a:txBody>
                        <a:bodyPr/>
                        <a:lstStyle/>
                        <a:p>
                          <a:pPr algn="ctr"/>
                          <a:r>
                            <a:rPr lang="en-VN" sz="1800" b="1" dirty="0">
                              <a:latin typeface="Times New Roman" panose="02020603050405020304" pitchFamily="18" charset="0"/>
                              <a:cs typeface="Times New Roman" panose="02020603050405020304" pitchFamily="18" charset="0"/>
                            </a:rPr>
                            <a:t>20</a:t>
                          </a:r>
                        </a:p>
                      </a:txBody>
                      <a:tcPr/>
                    </a:tc>
                    <a:tc>
                      <a:txBody>
                        <a:bodyPr/>
                        <a:lstStyle/>
                        <a:p>
                          <a:pPr algn="ctr"/>
                          <a:r>
                            <a:rPr lang="en-VN" sz="1800" b="1" dirty="0">
                              <a:latin typeface="Times New Roman" panose="02020603050405020304" pitchFamily="18" charset="0"/>
                              <a:cs typeface="Times New Roman" panose="02020603050405020304" pitchFamily="18" charset="0"/>
                            </a:rPr>
                            <a:t>20</a:t>
                          </a:r>
                        </a:p>
                      </a:txBody>
                      <a:tcPr/>
                    </a:tc>
                    <a:tc>
                      <a:txBody>
                        <a:bodyPr/>
                        <a:lstStyle/>
                        <a:p>
                          <a:pPr algn="ctr"/>
                          <a:r>
                            <a:rPr lang="en-VN" sz="1800" b="1" dirty="0">
                              <a:latin typeface="Times New Roman" panose="02020603050405020304" pitchFamily="18" charset="0"/>
                              <a:cs typeface="Times New Roman" panose="02020603050405020304" pitchFamily="18" charset="0"/>
                            </a:rPr>
                            <a:t>20</a:t>
                          </a:r>
                        </a:p>
                      </a:txBody>
                      <a:tcPr/>
                    </a:tc>
                    <a:extLst>
                      <a:ext uri="{0D108BD9-81ED-4DB2-BD59-A6C34878D82A}">
                        <a16:rowId xmlns:a16="http://schemas.microsoft.com/office/drawing/2014/main" val="2363317834"/>
                      </a:ext>
                    </a:extLst>
                  </a:tr>
                </a:tbl>
              </a:graphicData>
            </a:graphic>
          </p:graphicFrame>
        </mc:Fallback>
      </mc:AlternateContent>
      <p:grpSp>
        <p:nvGrpSpPr>
          <p:cNvPr id="9" name="Group 9">
            <a:extLst>
              <a:ext uri="{FF2B5EF4-FFF2-40B4-BE49-F238E27FC236}">
                <a16:creationId xmlns:a16="http://schemas.microsoft.com/office/drawing/2014/main" id="{327F04DC-5286-E341-A409-ADE90251B653}"/>
              </a:ext>
            </a:extLst>
          </p:cNvPr>
          <p:cNvGrpSpPr>
            <a:grpSpLocks/>
          </p:cNvGrpSpPr>
          <p:nvPr/>
        </p:nvGrpSpPr>
        <p:grpSpPr bwMode="auto">
          <a:xfrm>
            <a:off x="7228383" y="212887"/>
            <a:ext cx="3702879" cy="2121717"/>
            <a:chOff x="336" y="2064"/>
            <a:chExt cx="4752" cy="505"/>
          </a:xfrm>
        </p:grpSpPr>
        <p:sp>
          <p:nvSpPr>
            <p:cNvPr id="10" name="Text Box 5">
              <a:extLst>
                <a:ext uri="{FF2B5EF4-FFF2-40B4-BE49-F238E27FC236}">
                  <a16:creationId xmlns:a16="http://schemas.microsoft.com/office/drawing/2014/main" id="{B996CE5A-9B50-AE46-8493-7905A89C97CF}"/>
                </a:ext>
              </a:extLst>
            </p:cNvPr>
            <p:cNvSpPr txBox="1">
              <a:spLocks noChangeArrowheads="1"/>
            </p:cNvSpPr>
            <p:nvPr/>
          </p:nvSpPr>
          <p:spPr bwMode="auto">
            <a:xfrm>
              <a:off x="336" y="2064"/>
              <a:ext cx="4752" cy="5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VN" sz="2400" b="1" noProof="1">
                  <a:latin typeface="Times New Roman" panose="02020603050405020304" pitchFamily="18" charset="0"/>
                  <a:cs typeface="Times New Roman" panose="02020603050405020304" pitchFamily="18" charset="0"/>
                </a:rPr>
                <a:t> </a:t>
              </a:r>
              <a:r>
                <a:rPr lang="en-US" altLang="en-VN" sz="2400" b="1" noProof="1">
                  <a:solidFill>
                    <a:srgbClr val="0070C0"/>
                  </a:solidFill>
                  <a:latin typeface="Times New Roman" panose="02020603050405020304" pitchFamily="18" charset="0"/>
                  <a:cs typeface="Times New Roman" panose="02020603050405020304" pitchFamily="18" charset="0"/>
                </a:rPr>
                <a:t>Đối với mỗi dây</a:t>
              </a:r>
            </a:p>
            <a:p>
              <a:pPr algn="ctr" eaLnBrk="1" hangingPunct="1">
                <a:spcBef>
                  <a:spcPct val="50000"/>
                </a:spcBef>
                <a:buFontTx/>
                <a:buNone/>
              </a:pPr>
              <a:r>
                <a:rPr lang="en-US" altLang="en-VN" sz="2400" b="1" noProof="1">
                  <a:solidFill>
                    <a:srgbClr val="0070C0"/>
                  </a:solidFill>
                  <a:latin typeface="Times New Roman" panose="02020603050405020304" pitchFamily="18" charset="0"/>
                  <a:cs typeface="Times New Roman" panose="02020603050405020304" pitchFamily="18" charset="0"/>
                </a:rPr>
                <a:t> dẫn </a:t>
              </a:r>
              <a:r>
                <a:rPr lang="en-US" altLang="en-VN" sz="2400" b="1" dirty="0" err="1">
                  <a:solidFill>
                    <a:srgbClr val="0070C0"/>
                  </a:solidFill>
                  <a:latin typeface="Times New Roman" panose="02020603050405020304" pitchFamily="18" charset="0"/>
                  <a:cs typeface="Times New Roman" panose="02020603050405020304" pitchFamily="18" charset="0"/>
                </a:rPr>
                <a:t>nh</a:t>
              </a:r>
              <a:r>
                <a:rPr lang="vi-VN" altLang="en-VN" sz="2400" b="1" noProof="1">
                  <a:solidFill>
                    <a:srgbClr val="0070C0"/>
                  </a:solidFill>
                  <a:latin typeface="Times New Roman" panose="02020603050405020304" pitchFamily="18" charset="0"/>
                  <a:cs typeface="Times New Roman" panose="02020603050405020304" pitchFamily="18" charset="0"/>
                </a:rPr>
                <a:t>ư nhau</a:t>
              </a:r>
              <a:endParaRPr lang="en-US" altLang="en-VN" sz="2400" b="1" dirty="0">
                <a:solidFill>
                  <a:srgbClr val="0070C0"/>
                </a:solidFill>
                <a:latin typeface="Times New Roman" panose="02020603050405020304" pitchFamily="18" charset="0"/>
                <a:cs typeface="Times New Roman" panose="02020603050405020304" pitchFamily="18" charset="0"/>
              </a:endParaRPr>
            </a:p>
            <a:p>
              <a:pPr algn="ctr" eaLnBrk="1" hangingPunct="1">
                <a:spcBef>
                  <a:spcPct val="50000"/>
                </a:spcBef>
                <a:buFontTx/>
                <a:buNone/>
              </a:pPr>
              <a:r>
                <a:rPr lang="en-US" altLang="en-VN" sz="2400" b="1" noProof="1">
                  <a:solidFill>
                    <a:srgbClr val="0070C0"/>
                  </a:solidFill>
                  <a:latin typeface="Times New Roman" panose="02020603050405020304" pitchFamily="18" charset="0"/>
                  <a:cs typeface="Times New Roman" panose="02020603050405020304" pitchFamily="18" charset="0"/>
                </a:rPr>
                <a:t>thì th</a:t>
              </a:r>
              <a:r>
                <a:rPr lang="vi-VN" altLang="en-VN" sz="2400" b="1" noProof="1">
                  <a:solidFill>
                    <a:srgbClr val="0070C0"/>
                  </a:solidFill>
                  <a:latin typeface="Times New Roman" panose="02020603050405020304" pitchFamily="18" charset="0"/>
                  <a:cs typeface="Times New Roman" panose="02020603050405020304" pitchFamily="18" charset="0"/>
                </a:rPr>
                <a:t>ương số </a:t>
              </a:r>
              <a:r>
                <a:rPr lang="en-US" altLang="en-VN" sz="2400" b="1" dirty="0">
                  <a:solidFill>
                    <a:srgbClr val="0070C0"/>
                  </a:solidFill>
                  <a:latin typeface="Times New Roman" panose="02020603050405020304" pitchFamily="18" charset="0"/>
                  <a:cs typeface="Times New Roman" panose="02020603050405020304" pitchFamily="18" charset="0"/>
                </a:rPr>
                <a:t>    </a:t>
              </a:r>
            </a:p>
            <a:p>
              <a:pPr algn="ctr" eaLnBrk="1" hangingPunct="1">
                <a:spcBef>
                  <a:spcPct val="50000"/>
                </a:spcBef>
                <a:buFontTx/>
                <a:buNone/>
              </a:pPr>
              <a:r>
                <a:rPr lang="en-US" altLang="en-VN" sz="2400" b="1" i="1" dirty="0" err="1">
                  <a:solidFill>
                    <a:srgbClr val="0070C0"/>
                  </a:solidFill>
                  <a:latin typeface="Times New Roman" panose="02020603050405020304" pitchFamily="18" charset="0"/>
                  <a:cs typeface="Times New Roman" panose="02020603050405020304" pitchFamily="18" charset="0"/>
                </a:rPr>
                <a:t>kh</a:t>
              </a:r>
              <a:r>
                <a:rPr lang="en-US" altLang="en-VN" sz="2400" b="1" i="1" noProof="1">
                  <a:solidFill>
                    <a:srgbClr val="0070C0"/>
                  </a:solidFill>
                  <a:latin typeface="Times New Roman" panose="02020603050405020304" pitchFamily="18" charset="0"/>
                  <a:cs typeface="Times New Roman" panose="02020603050405020304" pitchFamily="18" charset="0"/>
                </a:rPr>
                <a:t>ô</a:t>
              </a:r>
              <a:r>
                <a:rPr lang="en-US" altLang="en-VN" sz="2400" b="1" i="1" dirty="0">
                  <a:solidFill>
                    <a:srgbClr val="0070C0"/>
                  </a:solidFill>
                  <a:latin typeface="Times New Roman" panose="02020603050405020304" pitchFamily="18" charset="0"/>
                  <a:cs typeface="Times New Roman" panose="02020603050405020304" pitchFamily="18" charset="0"/>
                </a:rPr>
                <a:t>ng </a:t>
              </a:r>
              <a:r>
                <a:rPr lang="en-US" altLang="en-VN" sz="2400" b="1" i="1" noProof="1">
                  <a:solidFill>
                    <a:srgbClr val="0070C0"/>
                  </a:solidFill>
                  <a:latin typeface="Times New Roman" panose="02020603050405020304" pitchFamily="18" charset="0"/>
                  <a:cs typeface="Times New Roman" panose="02020603050405020304" pitchFamily="18" charset="0"/>
                </a:rPr>
                <a:t>đổ</a:t>
              </a:r>
              <a:r>
                <a:rPr lang="en-US" altLang="en-VN" sz="2400" b="1" i="1" dirty="0" err="1">
                  <a:solidFill>
                    <a:srgbClr val="0070C0"/>
                  </a:solidFill>
                  <a:latin typeface="Times New Roman" panose="02020603050405020304" pitchFamily="18" charset="0"/>
                  <a:cs typeface="Times New Roman" panose="02020603050405020304" pitchFamily="18" charset="0"/>
                </a:rPr>
                <a:t>i</a:t>
              </a:r>
              <a:endParaRPr lang="en-US" altLang="en-VN" sz="2400" b="1" i="1" noProof="1">
                <a:solidFill>
                  <a:srgbClr val="0070C0"/>
                </a:solidFill>
                <a:latin typeface="Times New Roman" panose="02020603050405020304" pitchFamily="18" charset="0"/>
                <a:cs typeface="Times New Roman" panose="02020603050405020304" pitchFamily="18" charset="0"/>
              </a:endParaRPr>
            </a:p>
          </p:txBody>
        </p:sp>
        <p:graphicFrame>
          <p:nvGraphicFramePr>
            <p:cNvPr id="11" name="Object 7">
              <a:extLst>
                <a:ext uri="{FF2B5EF4-FFF2-40B4-BE49-F238E27FC236}">
                  <a16:creationId xmlns:a16="http://schemas.microsoft.com/office/drawing/2014/main" id="{48CBF9F9-CC9E-7B4D-B3A4-EE61C8706981}"/>
                </a:ext>
              </a:extLst>
            </p:cNvPr>
            <p:cNvGraphicFramePr>
              <a:graphicFrameLocks noChangeAspect="1"/>
            </p:cNvGraphicFramePr>
            <p:nvPr/>
          </p:nvGraphicFramePr>
          <p:xfrm>
            <a:off x="3954" y="2292"/>
            <a:ext cx="316" cy="175"/>
          </p:xfrm>
          <a:graphic>
            <a:graphicData uri="http://schemas.openxmlformats.org/presentationml/2006/ole">
              <mc:AlternateContent xmlns:mc="http://schemas.openxmlformats.org/markup-compatibility/2006">
                <mc:Choice xmlns:v="urn:schemas-microsoft-com:vml" Requires="v">
                  <p:oleObj spid="_x0000_s13319" name="Equation" r:id="rId5" imgW="4394200" imgH="9067800" progId="Equation.3">
                    <p:embed/>
                  </p:oleObj>
                </mc:Choice>
                <mc:Fallback>
                  <p:oleObj name="Equation" r:id="rId5" imgW="4394200" imgH="9067800" progId="Equation.3">
                    <p:embed/>
                    <p:pic>
                      <p:nvPicPr>
                        <p:cNvPr id="11" name="Object 7">
                          <a:extLst>
                            <a:ext uri="{FF2B5EF4-FFF2-40B4-BE49-F238E27FC236}">
                              <a16:creationId xmlns:a16="http://schemas.microsoft.com/office/drawing/2014/main" id="{48CBF9F9-CC9E-7B4D-B3A4-EE61C8706981}"/>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54" y="2292"/>
                          <a:ext cx="316" cy="175"/>
                        </a:xfrm>
                        <a:prstGeom prst="rect">
                          <a:avLst/>
                        </a:prstGeom>
                        <a:noFill/>
                        <a:ln>
                          <a:noFill/>
                        </a:ln>
                        <a:effectLst/>
                      </p:spPr>
                    </p:pic>
                  </p:oleObj>
                </mc:Fallback>
              </mc:AlternateContent>
            </a:graphicData>
          </a:graphic>
        </p:graphicFrame>
      </p:grpSp>
      <p:sp>
        <p:nvSpPr>
          <p:cNvPr id="12" name="Text Box 6">
            <a:extLst>
              <a:ext uri="{FF2B5EF4-FFF2-40B4-BE49-F238E27FC236}">
                <a16:creationId xmlns:a16="http://schemas.microsoft.com/office/drawing/2014/main" id="{F1308537-6F03-094C-8669-C87C2947C1BC}"/>
              </a:ext>
            </a:extLst>
          </p:cNvPr>
          <p:cNvSpPr txBox="1">
            <a:spLocks noChangeArrowheads="1"/>
          </p:cNvSpPr>
          <p:nvPr/>
        </p:nvSpPr>
        <p:spPr bwMode="auto">
          <a:xfrm>
            <a:off x="7315201" y="3345240"/>
            <a:ext cx="3713039" cy="21236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VN" sz="2400" b="1" noProof="1">
                <a:solidFill>
                  <a:srgbClr val="0070C0"/>
                </a:solidFill>
                <a:latin typeface="Times New Roman" panose="02020603050405020304" pitchFamily="18" charset="0"/>
                <a:cs typeface="Times New Roman" panose="02020603050405020304" pitchFamily="18" charset="0"/>
              </a:rPr>
              <a:t>Đối với </a:t>
            </a:r>
            <a:r>
              <a:rPr lang="en-US" altLang="en-VN" sz="2400" b="1" dirty="0" err="1">
                <a:solidFill>
                  <a:srgbClr val="0070C0"/>
                </a:solidFill>
                <a:latin typeface="Times New Roman" panose="02020603050405020304" pitchFamily="18" charset="0"/>
                <a:cs typeface="Times New Roman" panose="02020603050405020304" pitchFamily="18" charset="0"/>
              </a:rPr>
              <a:t>hai</a:t>
            </a:r>
            <a:r>
              <a:rPr lang="en-US" altLang="en-VN" sz="2400" b="1" dirty="0">
                <a:solidFill>
                  <a:srgbClr val="0070C0"/>
                </a:solidFill>
                <a:latin typeface="Times New Roman" panose="02020603050405020304" pitchFamily="18" charset="0"/>
                <a:cs typeface="Times New Roman" panose="02020603050405020304" pitchFamily="18" charset="0"/>
              </a:rPr>
              <a:t> </a:t>
            </a:r>
            <a:r>
              <a:rPr lang="en-US" altLang="en-VN" sz="2400" b="1" noProof="1">
                <a:solidFill>
                  <a:srgbClr val="0070C0"/>
                </a:solidFill>
                <a:latin typeface="Times New Roman" panose="02020603050405020304" pitchFamily="18" charset="0"/>
                <a:cs typeface="Times New Roman" panose="02020603050405020304" pitchFamily="18" charset="0"/>
              </a:rPr>
              <a:t>dây </a:t>
            </a:r>
          </a:p>
          <a:p>
            <a:pPr algn="ctr" eaLnBrk="1" hangingPunct="1">
              <a:spcBef>
                <a:spcPct val="50000"/>
              </a:spcBef>
              <a:buFontTx/>
              <a:buNone/>
            </a:pPr>
            <a:r>
              <a:rPr lang="en-US" altLang="en-VN" sz="2400" b="1" noProof="1">
                <a:solidFill>
                  <a:srgbClr val="0070C0"/>
                </a:solidFill>
                <a:latin typeface="Times New Roman" panose="02020603050405020304" pitchFamily="18" charset="0"/>
                <a:cs typeface="Times New Roman" panose="02020603050405020304" pitchFamily="18" charset="0"/>
              </a:rPr>
              <a:t>dẫn khác nhau</a:t>
            </a:r>
          </a:p>
          <a:p>
            <a:pPr algn="ctr" eaLnBrk="1" hangingPunct="1">
              <a:spcBef>
                <a:spcPct val="50000"/>
              </a:spcBef>
              <a:buFontTx/>
              <a:buNone/>
            </a:pPr>
            <a:r>
              <a:rPr lang="en-US" altLang="en-VN" sz="2400" b="1" noProof="1">
                <a:solidFill>
                  <a:srgbClr val="0070C0"/>
                </a:solidFill>
                <a:latin typeface="Times New Roman" panose="02020603050405020304" pitchFamily="18" charset="0"/>
                <a:cs typeface="Times New Roman" panose="02020603050405020304" pitchFamily="18" charset="0"/>
              </a:rPr>
              <a:t>thì th</a:t>
            </a:r>
            <a:r>
              <a:rPr lang="vi-VN" altLang="en-VN" sz="2400" b="1" noProof="1">
                <a:solidFill>
                  <a:srgbClr val="0070C0"/>
                </a:solidFill>
                <a:latin typeface="Times New Roman" panose="02020603050405020304" pitchFamily="18" charset="0"/>
                <a:cs typeface="Times New Roman" panose="02020603050405020304" pitchFamily="18" charset="0"/>
              </a:rPr>
              <a:t>ương số </a:t>
            </a:r>
            <a:r>
              <a:rPr lang="en-US" altLang="en-VN" sz="2400" b="1" dirty="0">
                <a:solidFill>
                  <a:srgbClr val="0070C0"/>
                </a:solidFill>
                <a:latin typeface="Times New Roman" panose="02020603050405020304" pitchFamily="18" charset="0"/>
                <a:cs typeface="Times New Roman" panose="02020603050405020304" pitchFamily="18" charset="0"/>
              </a:rPr>
              <a:t>    </a:t>
            </a:r>
          </a:p>
          <a:p>
            <a:pPr algn="ctr" eaLnBrk="1" hangingPunct="1">
              <a:spcBef>
                <a:spcPct val="50000"/>
              </a:spcBef>
              <a:buFontTx/>
              <a:buNone/>
            </a:pPr>
            <a:r>
              <a:rPr lang="en-US" altLang="en-VN" sz="2400" b="1" i="1" noProof="1">
                <a:solidFill>
                  <a:srgbClr val="0070C0"/>
                </a:solidFill>
                <a:latin typeface="Times New Roman" panose="02020603050405020304" pitchFamily="18" charset="0"/>
                <a:cs typeface="Times New Roman" panose="02020603050405020304" pitchFamily="18" charset="0"/>
              </a:rPr>
              <a:t>khác nhau</a:t>
            </a:r>
            <a:endParaRPr lang="en-US" altLang="en-VN" sz="2400" b="1" i="1" dirty="0">
              <a:solidFill>
                <a:srgbClr val="0070C0"/>
              </a:solidFill>
              <a:latin typeface="Times New Roman" panose="02020603050405020304" pitchFamily="18" charset="0"/>
              <a:cs typeface="Times New Roman" panose="02020603050405020304" pitchFamily="18" charset="0"/>
            </a:endParaRPr>
          </a:p>
        </p:txBody>
      </p:sp>
      <p:graphicFrame>
        <p:nvGraphicFramePr>
          <p:cNvPr id="13" name="Object 7">
            <a:extLst>
              <a:ext uri="{FF2B5EF4-FFF2-40B4-BE49-F238E27FC236}">
                <a16:creationId xmlns:a16="http://schemas.microsoft.com/office/drawing/2014/main" id="{1C0E7FDC-FD91-6343-B470-C9C56C3C7C04}"/>
              </a:ext>
            </a:extLst>
          </p:cNvPr>
          <p:cNvGraphicFramePr>
            <a:graphicFrameLocks noChangeAspect="1"/>
          </p:cNvGraphicFramePr>
          <p:nvPr/>
        </p:nvGraphicFramePr>
        <p:xfrm>
          <a:off x="10166488" y="4343401"/>
          <a:ext cx="254732" cy="760631"/>
        </p:xfrm>
        <a:graphic>
          <a:graphicData uri="http://schemas.openxmlformats.org/presentationml/2006/ole">
            <mc:AlternateContent xmlns:mc="http://schemas.openxmlformats.org/markup-compatibility/2006">
              <mc:Choice xmlns:v="urn:schemas-microsoft-com:vml" Requires="v">
                <p:oleObj spid="_x0000_s13320" name="Equation" r:id="rId5" imgW="4394200" imgH="9067800" progId="Equation.3">
                  <p:embed/>
                </p:oleObj>
              </mc:Choice>
              <mc:Fallback>
                <p:oleObj name="Equation" r:id="rId5" imgW="4394200" imgH="9067800" progId="Equation.3">
                  <p:embed/>
                  <p:pic>
                    <p:nvPicPr>
                      <p:cNvPr id="13" name="Object 7">
                        <a:extLst>
                          <a:ext uri="{FF2B5EF4-FFF2-40B4-BE49-F238E27FC236}">
                            <a16:creationId xmlns:a16="http://schemas.microsoft.com/office/drawing/2014/main" id="{1C0E7FDC-FD91-6343-B470-C9C56C3C7C04}"/>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166488" y="4343401"/>
                        <a:ext cx="254732" cy="760631"/>
                      </a:xfrm>
                      <a:prstGeom prst="rect">
                        <a:avLst/>
                      </a:prstGeom>
                      <a:noFill/>
                      <a:ln>
                        <a:noFill/>
                      </a:ln>
                      <a:effectLst/>
                    </p:spPr>
                  </p:pic>
                </p:oleObj>
              </mc:Fallback>
            </mc:AlternateContent>
          </a:graphicData>
        </a:graphic>
      </p:graphicFrame>
    </p:spTree>
    <p:extLst>
      <p:ext uri="{BB962C8B-B14F-4D97-AF65-F5344CB8AC3E}">
        <p14:creationId xmlns:p14="http://schemas.microsoft.com/office/powerpoint/2010/main" val="3391491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9"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dissolve">
                                      <p:cBhvr>
                                        <p:cTn id="13" dur="500"/>
                                        <p:tgtEl>
                                          <p:spTgt spid="6"/>
                                        </p:tgtEl>
                                      </p:cBhvr>
                                    </p:animEffec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nodeType="clickEffect">
                                  <p:stCondLst>
                                    <p:cond delay="0"/>
                                  </p:stCondLst>
                                  <p:childTnLst>
                                    <p:set>
                                      <p:cBhvr>
                                        <p:cTn id="17" dur="1" fill="hold">
                                          <p:stCondLst>
                                            <p:cond delay="0"/>
                                          </p:stCondLst>
                                        </p:cTn>
                                        <p:tgtEl>
                                          <p:spTgt spid="7"/>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blinds(horizontal)">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25" presetClass="entr" presetSubtype="0" fill="hold" nodeType="clickEffect">
                                  <p:stCondLst>
                                    <p:cond delay="0"/>
                                  </p:stCondLst>
                                  <p:childTnLst>
                                    <p:set>
                                      <p:cBhvr>
                                        <p:cTn id="26" dur="1" fill="hold">
                                          <p:stCondLst>
                                            <p:cond delay="0"/>
                                          </p:stCondLst>
                                        </p:cTn>
                                        <p:tgtEl>
                                          <p:spTgt spid="9"/>
                                        </p:tgtEl>
                                        <p:attrNameLst>
                                          <p:attrName>style.visibility</p:attrName>
                                        </p:attrNameLst>
                                      </p:cBhvr>
                                      <p:to>
                                        <p:strVal val="visible"/>
                                      </p:to>
                                    </p:set>
                                    <p:anim calcmode="lin" valueType="num">
                                      <p:cBhvr>
                                        <p:cTn id="27" dur="500" decel="50000" fill="hold">
                                          <p:stCondLst>
                                            <p:cond delay="0"/>
                                          </p:stCondLst>
                                        </p:cTn>
                                        <p:tgtEl>
                                          <p:spTgt spid="9"/>
                                        </p:tgtEl>
                                        <p:attrNameLst>
                                          <p:attrName>style.rotation</p:attrName>
                                        </p:attrNameLst>
                                      </p:cBhvr>
                                      <p:tavLst>
                                        <p:tav tm="0">
                                          <p:val>
                                            <p:fltVal val="-90"/>
                                          </p:val>
                                        </p:tav>
                                        <p:tav tm="100000">
                                          <p:val>
                                            <p:fltVal val="0"/>
                                          </p:val>
                                        </p:tav>
                                      </p:tavLst>
                                    </p:anim>
                                    <p:anim calcmode="lin" valueType="num">
                                      <p:cBhvr>
                                        <p:cTn id="28" dur="500" decel="50000" fill="hold">
                                          <p:stCondLst>
                                            <p:cond delay="0"/>
                                          </p:stCondLst>
                                        </p:cTn>
                                        <p:tgtEl>
                                          <p:spTgt spid="9"/>
                                        </p:tgtEl>
                                        <p:attrNameLst>
                                          <p:attrName>ppt_w</p:attrName>
                                        </p:attrNameLst>
                                      </p:cBhvr>
                                      <p:tavLst>
                                        <p:tav tm="0">
                                          <p:val>
                                            <p:strVal val="#ppt_w"/>
                                          </p:val>
                                        </p:tav>
                                        <p:tav tm="100000">
                                          <p:val>
                                            <p:strVal val="#ppt_w*.05"/>
                                          </p:val>
                                        </p:tav>
                                      </p:tavLst>
                                    </p:anim>
                                    <p:anim calcmode="lin" valueType="num">
                                      <p:cBhvr>
                                        <p:cTn id="29" dur="500" accel="50000" fill="hold">
                                          <p:stCondLst>
                                            <p:cond delay="500"/>
                                          </p:stCondLst>
                                        </p:cTn>
                                        <p:tgtEl>
                                          <p:spTgt spid="9"/>
                                        </p:tgtEl>
                                        <p:attrNameLst>
                                          <p:attrName>ppt_w</p:attrName>
                                        </p:attrNameLst>
                                      </p:cBhvr>
                                      <p:tavLst>
                                        <p:tav tm="0">
                                          <p:val>
                                            <p:strVal val="#ppt_w*.05"/>
                                          </p:val>
                                        </p:tav>
                                        <p:tav tm="100000">
                                          <p:val>
                                            <p:strVal val="#ppt_w"/>
                                          </p:val>
                                        </p:tav>
                                      </p:tavLst>
                                    </p:anim>
                                    <p:anim calcmode="lin" valueType="num">
                                      <p:cBhvr>
                                        <p:cTn id="30" dur="1000" fill="hold"/>
                                        <p:tgtEl>
                                          <p:spTgt spid="9"/>
                                        </p:tgtEl>
                                        <p:attrNameLst>
                                          <p:attrName>ppt_h</p:attrName>
                                        </p:attrNameLst>
                                      </p:cBhvr>
                                      <p:tavLst>
                                        <p:tav tm="0">
                                          <p:val>
                                            <p:strVal val="#ppt_h"/>
                                          </p:val>
                                        </p:tav>
                                        <p:tav tm="100000">
                                          <p:val>
                                            <p:strVal val="#ppt_h"/>
                                          </p:val>
                                        </p:tav>
                                      </p:tavLst>
                                    </p:anim>
                                    <p:anim calcmode="lin" valueType="num">
                                      <p:cBhvr>
                                        <p:cTn id="31" dur="500" decel="50000" fill="hold">
                                          <p:stCondLst>
                                            <p:cond delay="0"/>
                                          </p:stCondLst>
                                        </p:cTn>
                                        <p:tgtEl>
                                          <p:spTgt spid="9"/>
                                        </p:tgtEl>
                                        <p:attrNameLst>
                                          <p:attrName>ppt_x</p:attrName>
                                        </p:attrNameLst>
                                      </p:cBhvr>
                                      <p:tavLst>
                                        <p:tav tm="0">
                                          <p:val>
                                            <p:strVal val="#ppt_x+.4"/>
                                          </p:val>
                                        </p:tav>
                                        <p:tav tm="100000">
                                          <p:val>
                                            <p:strVal val="#ppt_x"/>
                                          </p:val>
                                        </p:tav>
                                      </p:tavLst>
                                    </p:anim>
                                    <p:anim calcmode="lin" valueType="num">
                                      <p:cBhvr>
                                        <p:cTn id="32" dur="500" decel="50000" fill="hold">
                                          <p:stCondLst>
                                            <p:cond delay="0"/>
                                          </p:stCondLst>
                                        </p:cTn>
                                        <p:tgtEl>
                                          <p:spTgt spid="9"/>
                                        </p:tgtEl>
                                        <p:attrNameLst>
                                          <p:attrName>ppt_y</p:attrName>
                                        </p:attrNameLst>
                                      </p:cBhvr>
                                      <p:tavLst>
                                        <p:tav tm="0">
                                          <p:val>
                                            <p:strVal val="#ppt_y-.2"/>
                                          </p:val>
                                        </p:tav>
                                        <p:tav tm="100000">
                                          <p:val>
                                            <p:strVal val="#ppt_y+.1"/>
                                          </p:val>
                                        </p:tav>
                                      </p:tavLst>
                                    </p:anim>
                                    <p:anim calcmode="lin" valueType="num">
                                      <p:cBhvr>
                                        <p:cTn id="33" dur="500" accel="50000" fill="hold">
                                          <p:stCondLst>
                                            <p:cond delay="500"/>
                                          </p:stCondLst>
                                        </p:cTn>
                                        <p:tgtEl>
                                          <p:spTgt spid="9"/>
                                        </p:tgtEl>
                                        <p:attrNameLst>
                                          <p:attrName>ppt_y</p:attrName>
                                        </p:attrNameLst>
                                      </p:cBhvr>
                                      <p:tavLst>
                                        <p:tav tm="0">
                                          <p:val>
                                            <p:strVal val="#ppt_y+.1"/>
                                          </p:val>
                                        </p:tav>
                                        <p:tav tm="100000">
                                          <p:val>
                                            <p:strVal val="#ppt_y"/>
                                          </p:val>
                                        </p:tav>
                                      </p:tavLst>
                                    </p:anim>
                                    <p:animEffect transition="in" filter="fade">
                                      <p:cBhvr>
                                        <p:cTn id="34" dur="1000" decel="50000">
                                          <p:stCondLst>
                                            <p:cond delay="0"/>
                                          </p:stCondLst>
                                        </p:cTn>
                                        <p:tgtEl>
                                          <p:spTgt spid="9"/>
                                        </p:tgtEl>
                                      </p:cBhvr>
                                    </p:animEffect>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12"/>
                                        </p:tgtEl>
                                        <p:attrNameLst>
                                          <p:attrName>style.visibility</p:attrName>
                                        </p:attrNameLst>
                                      </p:cBhvr>
                                      <p:to>
                                        <p:strVal val="visible"/>
                                      </p:to>
                                    </p:set>
                                    <p:anim calcmode="lin" valueType="num">
                                      <p:cBhvr additive="base">
                                        <p:cTn id="39" dur="500" fill="hold"/>
                                        <p:tgtEl>
                                          <p:spTgt spid="12"/>
                                        </p:tgtEl>
                                        <p:attrNameLst>
                                          <p:attrName>ppt_x</p:attrName>
                                        </p:attrNameLst>
                                      </p:cBhvr>
                                      <p:tavLst>
                                        <p:tav tm="0">
                                          <p:val>
                                            <p:strVal val="#ppt_x"/>
                                          </p:val>
                                        </p:tav>
                                        <p:tav tm="100000">
                                          <p:val>
                                            <p:strVal val="#ppt_x"/>
                                          </p:val>
                                        </p:tav>
                                      </p:tavLst>
                                    </p:anim>
                                    <p:anim calcmode="lin" valueType="num">
                                      <p:cBhvr additive="base">
                                        <p:cTn id="4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1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WordArt 2">
            <a:extLst>
              <a:ext uri="{FF2B5EF4-FFF2-40B4-BE49-F238E27FC236}">
                <a16:creationId xmlns:a16="http://schemas.microsoft.com/office/drawing/2014/main" id="{51EBA6EE-382D-FF49-80DC-2156BD6388B0}"/>
              </a:ext>
            </a:extLst>
          </p:cNvPr>
          <p:cNvSpPr>
            <a:spLocks noChangeArrowheads="1" noChangeShapeType="1" noTextEdit="1"/>
          </p:cNvSpPr>
          <p:nvPr/>
        </p:nvSpPr>
        <p:spPr bwMode="auto">
          <a:xfrm>
            <a:off x="2590800" y="152400"/>
            <a:ext cx="6877050" cy="1047750"/>
          </a:xfrm>
          <a:prstGeom prst="rect">
            <a:avLst/>
          </a:prstGeom>
        </p:spPr>
        <p:txBody>
          <a:bodyPr wrap="none" fromWordArt="1">
            <a:prstTxWarp prst="textPlain">
              <a:avLst>
                <a:gd name="adj" fmla="val 50000"/>
              </a:avLst>
            </a:prstTxWarp>
          </a:bodyPr>
          <a:lstStyle/>
          <a:p>
            <a:pPr algn="ctr"/>
            <a:r>
              <a:rPr lang="en-US" sz="3600" kern="10">
                <a:ln w="19050">
                  <a:solidFill>
                    <a:srgbClr val="99CCFF"/>
                  </a:solidFill>
                  <a:round/>
                  <a:headEnd/>
                  <a:tailEnd/>
                </a:ln>
                <a:solidFill>
                  <a:srgbClr val="0066CC"/>
                </a:solidFill>
                <a:effectLst>
                  <a:outerShdw dist="35921" dir="2700000" algn="ctr" rotWithShape="0">
                    <a:srgbClr val="990000"/>
                  </a:outerShdw>
                </a:effectLst>
                <a:cs typeface="Arial" panose="020B0604020202020204" pitchFamily="34" charset="0"/>
              </a:rPr>
              <a:t>Bài 2: ĐIỆN TRỞ CỦA DÂY DẪN-</a:t>
            </a:r>
          </a:p>
          <a:p>
            <a:pPr algn="ctr"/>
            <a:r>
              <a:rPr lang="en-US" sz="3600" kern="10">
                <a:ln w="19050">
                  <a:solidFill>
                    <a:srgbClr val="99CCFF"/>
                  </a:solidFill>
                  <a:round/>
                  <a:headEnd/>
                  <a:tailEnd/>
                </a:ln>
                <a:solidFill>
                  <a:srgbClr val="0066CC"/>
                </a:solidFill>
                <a:effectLst>
                  <a:outerShdw dist="35921" dir="2700000" algn="ctr" rotWithShape="0">
                    <a:srgbClr val="990000"/>
                  </a:outerShdw>
                </a:effectLst>
                <a:cs typeface="Arial" panose="020B0604020202020204" pitchFamily="34" charset="0"/>
              </a:rPr>
              <a:t>ĐỊNH LUẬT ÔM</a:t>
            </a:r>
            <a:endParaRPr lang="en-VN" sz="3600" kern="10">
              <a:ln w="19050">
                <a:solidFill>
                  <a:srgbClr val="99CCFF"/>
                </a:solidFill>
                <a:round/>
                <a:headEnd/>
                <a:tailEnd/>
              </a:ln>
              <a:solidFill>
                <a:srgbClr val="0066CC"/>
              </a:solidFill>
              <a:effectLst>
                <a:outerShdw dist="35921" dir="2700000" algn="ctr" rotWithShape="0">
                  <a:srgbClr val="990000"/>
                </a:outerShdw>
              </a:effectLst>
              <a:cs typeface="Arial" panose="020B0604020202020204" pitchFamily="34" charset="0"/>
            </a:endParaRPr>
          </a:p>
        </p:txBody>
      </p:sp>
      <p:sp>
        <p:nvSpPr>
          <p:cNvPr id="23554" name="Text Box 3">
            <a:extLst>
              <a:ext uri="{FF2B5EF4-FFF2-40B4-BE49-F238E27FC236}">
                <a16:creationId xmlns:a16="http://schemas.microsoft.com/office/drawing/2014/main" id="{0F5B86BA-06E7-B94D-9D0E-61555854ACFC}"/>
              </a:ext>
            </a:extLst>
          </p:cNvPr>
          <p:cNvSpPr txBox="1">
            <a:spLocks noChangeArrowheads="1"/>
          </p:cNvSpPr>
          <p:nvPr/>
        </p:nvSpPr>
        <p:spPr bwMode="auto">
          <a:xfrm>
            <a:off x="1905000" y="1371600"/>
            <a:ext cx="73152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VN" sz="3600" b="1" dirty="0">
                <a:solidFill>
                  <a:srgbClr val="E5220D"/>
                </a:solidFill>
              </a:rPr>
              <a:t>I. ĐỊÊN TRỞ CỦA DÂY DẪN</a:t>
            </a:r>
          </a:p>
        </p:txBody>
      </p:sp>
      <p:grpSp>
        <p:nvGrpSpPr>
          <p:cNvPr id="11273" name="Group 9">
            <a:extLst>
              <a:ext uri="{FF2B5EF4-FFF2-40B4-BE49-F238E27FC236}">
                <a16:creationId xmlns:a16="http://schemas.microsoft.com/office/drawing/2014/main" id="{7AD64864-DD75-784E-9FD8-A28796FFF501}"/>
              </a:ext>
            </a:extLst>
          </p:cNvPr>
          <p:cNvGrpSpPr>
            <a:grpSpLocks/>
          </p:cNvGrpSpPr>
          <p:nvPr/>
        </p:nvGrpSpPr>
        <p:grpSpPr bwMode="auto">
          <a:xfrm>
            <a:off x="2057400" y="3124200"/>
            <a:ext cx="7543800" cy="1727200"/>
            <a:chOff x="336" y="2064"/>
            <a:chExt cx="4752" cy="1088"/>
          </a:xfrm>
        </p:grpSpPr>
        <p:sp>
          <p:nvSpPr>
            <p:cNvPr id="23562" name="Text Box 5">
              <a:extLst>
                <a:ext uri="{FF2B5EF4-FFF2-40B4-BE49-F238E27FC236}">
                  <a16:creationId xmlns:a16="http://schemas.microsoft.com/office/drawing/2014/main" id="{8ABF51DF-A819-9A4E-80B3-40F1748B7132}"/>
                </a:ext>
              </a:extLst>
            </p:cNvPr>
            <p:cNvSpPr txBox="1">
              <a:spLocks noChangeArrowheads="1"/>
            </p:cNvSpPr>
            <p:nvPr/>
          </p:nvSpPr>
          <p:spPr bwMode="auto">
            <a:xfrm>
              <a:off x="336" y="2064"/>
              <a:ext cx="4752" cy="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VN" sz="3600" u="sng" noProof="1"/>
                <a:t>C1</a:t>
              </a:r>
              <a:r>
                <a:rPr lang="en-US" altLang="en-VN" sz="3600" noProof="1"/>
                <a:t>: Đối với mỗi dây dẫn </a:t>
              </a:r>
              <a:r>
                <a:rPr lang="en-US" altLang="en-VN" sz="3600" dirty="0" err="1"/>
                <a:t>nh</a:t>
              </a:r>
              <a:r>
                <a:rPr lang="vi-VN" altLang="en-VN" sz="3600" noProof="1"/>
                <a:t>ư nhau</a:t>
              </a:r>
              <a:endParaRPr lang="en-US" altLang="en-VN" sz="3600" dirty="0"/>
            </a:p>
            <a:p>
              <a:pPr eaLnBrk="1" hangingPunct="1">
                <a:spcBef>
                  <a:spcPct val="50000"/>
                </a:spcBef>
                <a:buFontTx/>
                <a:buNone/>
              </a:pPr>
              <a:r>
                <a:rPr lang="en-US" altLang="en-VN" sz="3600" noProof="1"/>
                <a:t>thì th</a:t>
              </a:r>
              <a:r>
                <a:rPr lang="vi-VN" altLang="en-VN" sz="3600" noProof="1"/>
                <a:t>ương số </a:t>
              </a:r>
              <a:r>
                <a:rPr lang="en-US" altLang="en-VN" sz="3600" dirty="0"/>
                <a:t>     </a:t>
              </a:r>
              <a:r>
                <a:rPr lang="en-US" altLang="en-VN" sz="3600" i="1" dirty="0" err="1"/>
                <a:t>kh</a:t>
              </a:r>
              <a:r>
                <a:rPr lang="en-US" altLang="en-VN" sz="3600" i="1" noProof="1"/>
                <a:t>ô</a:t>
              </a:r>
              <a:r>
                <a:rPr lang="en-US" altLang="en-VN" sz="3600" i="1" dirty="0"/>
                <a:t>ng </a:t>
              </a:r>
              <a:r>
                <a:rPr lang="en-US" altLang="en-VN" sz="3600" i="1" noProof="1"/>
                <a:t>đổ</a:t>
              </a:r>
              <a:r>
                <a:rPr lang="en-US" altLang="en-VN" sz="3600" i="1" dirty="0" err="1"/>
                <a:t>i</a:t>
              </a:r>
              <a:endParaRPr lang="en-US" altLang="en-VN" sz="3600" i="1" noProof="1"/>
            </a:p>
          </p:txBody>
        </p:sp>
        <p:graphicFrame>
          <p:nvGraphicFramePr>
            <p:cNvPr id="23563" name="Object 7">
              <a:extLst>
                <a:ext uri="{FF2B5EF4-FFF2-40B4-BE49-F238E27FC236}">
                  <a16:creationId xmlns:a16="http://schemas.microsoft.com/office/drawing/2014/main" id="{39913D26-7AA4-A448-AEB0-A70DE95911DD}"/>
                </a:ext>
              </a:extLst>
            </p:cNvPr>
            <p:cNvGraphicFramePr>
              <a:graphicFrameLocks noChangeAspect="1"/>
            </p:cNvGraphicFramePr>
            <p:nvPr/>
          </p:nvGraphicFramePr>
          <p:xfrm>
            <a:off x="2160" y="2448"/>
            <a:ext cx="380" cy="704"/>
          </p:xfrm>
          <a:graphic>
            <a:graphicData uri="http://schemas.openxmlformats.org/presentationml/2006/ole">
              <mc:AlternateContent xmlns:mc="http://schemas.openxmlformats.org/markup-compatibility/2006">
                <mc:Choice xmlns:v="urn:schemas-microsoft-com:vml" Requires="v">
                  <p:oleObj spid="_x0000_s15370" name="Equation" r:id="rId3" imgW="4394200" imgH="9067800" progId="Equation.3">
                    <p:embed/>
                  </p:oleObj>
                </mc:Choice>
                <mc:Fallback>
                  <p:oleObj name="Equation" r:id="rId3" imgW="4394200" imgH="9067800" progId="Equation.3">
                    <p:embed/>
                    <p:pic>
                      <p:nvPicPr>
                        <p:cNvPr id="23563" name="Object 7">
                          <a:extLst>
                            <a:ext uri="{FF2B5EF4-FFF2-40B4-BE49-F238E27FC236}">
                              <a16:creationId xmlns:a16="http://schemas.microsoft.com/office/drawing/2014/main" id="{39913D26-7AA4-A448-AEB0-A70DE95911D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60" y="2448"/>
                          <a:ext cx="380" cy="70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grpSp>
        <p:nvGrpSpPr>
          <p:cNvPr id="11277" name="Group 13">
            <a:extLst>
              <a:ext uri="{FF2B5EF4-FFF2-40B4-BE49-F238E27FC236}">
                <a16:creationId xmlns:a16="http://schemas.microsoft.com/office/drawing/2014/main" id="{1A48E1C1-A6E3-7947-90FD-5F168B9701C5}"/>
              </a:ext>
            </a:extLst>
          </p:cNvPr>
          <p:cNvGrpSpPr>
            <a:grpSpLocks/>
          </p:cNvGrpSpPr>
          <p:nvPr/>
        </p:nvGrpSpPr>
        <p:grpSpPr bwMode="auto">
          <a:xfrm>
            <a:off x="2133600" y="5029200"/>
            <a:ext cx="7772400" cy="1828800"/>
            <a:chOff x="192" y="3168"/>
            <a:chExt cx="4896" cy="1152"/>
          </a:xfrm>
        </p:grpSpPr>
        <p:sp>
          <p:nvSpPr>
            <p:cNvPr id="23560" name="Text Box 6">
              <a:extLst>
                <a:ext uri="{FF2B5EF4-FFF2-40B4-BE49-F238E27FC236}">
                  <a16:creationId xmlns:a16="http://schemas.microsoft.com/office/drawing/2014/main" id="{0F6889EB-CC90-0D4E-B995-15EC112CD65A}"/>
                </a:ext>
              </a:extLst>
            </p:cNvPr>
            <p:cNvSpPr txBox="1">
              <a:spLocks noChangeArrowheads="1"/>
            </p:cNvSpPr>
            <p:nvPr/>
          </p:nvSpPr>
          <p:spPr bwMode="auto">
            <a:xfrm>
              <a:off x="192" y="3168"/>
              <a:ext cx="4896" cy="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VN" sz="3600" u="sng" dirty="0"/>
                <a:t>C2</a:t>
              </a:r>
              <a:r>
                <a:rPr lang="en-US" altLang="en-VN" sz="3600" dirty="0"/>
                <a:t>: </a:t>
              </a:r>
              <a:r>
                <a:rPr lang="en-US" altLang="en-VN" sz="3600" noProof="1"/>
                <a:t>Đối với </a:t>
              </a:r>
              <a:r>
                <a:rPr lang="en-US" altLang="en-VN" sz="3600" dirty="0" err="1"/>
                <a:t>hai</a:t>
              </a:r>
              <a:r>
                <a:rPr lang="en-US" altLang="en-VN" sz="3600" dirty="0"/>
                <a:t> </a:t>
              </a:r>
              <a:r>
                <a:rPr lang="en-US" altLang="en-VN" sz="3600" noProof="1"/>
                <a:t>dây dẫn khác nhau</a:t>
              </a:r>
              <a:endParaRPr lang="en-US" altLang="en-VN" sz="3600" dirty="0"/>
            </a:p>
            <a:p>
              <a:pPr eaLnBrk="1" hangingPunct="1">
                <a:spcBef>
                  <a:spcPct val="50000"/>
                </a:spcBef>
                <a:buFontTx/>
                <a:buNone/>
              </a:pPr>
              <a:r>
                <a:rPr lang="en-US" altLang="en-VN" sz="3600" noProof="1"/>
                <a:t>thì th</a:t>
              </a:r>
              <a:r>
                <a:rPr lang="vi-VN" altLang="en-VN" sz="3600" noProof="1"/>
                <a:t>ương số </a:t>
              </a:r>
              <a:r>
                <a:rPr lang="en-US" altLang="en-VN" sz="3600" dirty="0"/>
                <a:t>     </a:t>
              </a:r>
              <a:r>
                <a:rPr lang="en-US" altLang="en-VN" sz="3600" i="1" noProof="1"/>
                <a:t>khác nhau</a:t>
              </a:r>
              <a:endParaRPr lang="en-US" altLang="en-VN" sz="3600" i="1" dirty="0"/>
            </a:p>
          </p:txBody>
        </p:sp>
        <p:graphicFrame>
          <p:nvGraphicFramePr>
            <p:cNvPr id="23561" name="Object 10">
              <a:extLst>
                <a:ext uri="{FF2B5EF4-FFF2-40B4-BE49-F238E27FC236}">
                  <a16:creationId xmlns:a16="http://schemas.microsoft.com/office/drawing/2014/main" id="{CDDD8174-8BFD-AB4C-ACEF-2A6B30F01EBB}"/>
                </a:ext>
              </a:extLst>
            </p:cNvPr>
            <p:cNvGraphicFramePr>
              <a:graphicFrameLocks noChangeAspect="1"/>
            </p:cNvGraphicFramePr>
            <p:nvPr/>
          </p:nvGraphicFramePr>
          <p:xfrm>
            <a:off x="2016" y="3600"/>
            <a:ext cx="432" cy="720"/>
          </p:xfrm>
          <a:graphic>
            <a:graphicData uri="http://schemas.openxmlformats.org/presentationml/2006/ole">
              <mc:AlternateContent xmlns:mc="http://schemas.openxmlformats.org/markup-compatibility/2006">
                <mc:Choice xmlns:v="urn:schemas-microsoft-com:vml" Requires="v">
                  <p:oleObj spid="_x0000_s15371" name="Equation" r:id="rId5" imgW="4394200" imgH="9067800" progId="Equation.3">
                    <p:embed/>
                  </p:oleObj>
                </mc:Choice>
                <mc:Fallback>
                  <p:oleObj name="Equation" r:id="rId5" imgW="4394200" imgH="9067800" progId="Equation.3">
                    <p:embed/>
                    <p:pic>
                      <p:nvPicPr>
                        <p:cNvPr id="23561" name="Object 10">
                          <a:extLst>
                            <a:ext uri="{FF2B5EF4-FFF2-40B4-BE49-F238E27FC236}">
                              <a16:creationId xmlns:a16="http://schemas.microsoft.com/office/drawing/2014/main" id="{CDDD8174-8BFD-AB4C-ACEF-2A6B30F01EBB}"/>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16" y="3600"/>
                          <a:ext cx="432" cy="72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grpSp>
        <p:nvGrpSpPr>
          <p:cNvPr id="23557" name="Group 18">
            <a:extLst>
              <a:ext uri="{FF2B5EF4-FFF2-40B4-BE49-F238E27FC236}">
                <a16:creationId xmlns:a16="http://schemas.microsoft.com/office/drawing/2014/main" id="{87BF1ECE-4C5B-4D4C-BCC4-DFA7CAB889E0}"/>
              </a:ext>
            </a:extLst>
          </p:cNvPr>
          <p:cNvGrpSpPr>
            <a:grpSpLocks/>
          </p:cNvGrpSpPr>
          <p:nvPr/>
        </p:nvGrpSpPr>
        <p:grpSpPr bwMode="auto">
          <a:xfrm>
            <a:off x="1905000" y="1981201"/>
            <a:ext cx="8458200" cy="1541463"/>
            <a:chOff x="240" y="1248"/>
            <a:chExt cx="5328" cy="971"/>
          </a:xfrm>
        </p:grpSpPr>
        <p:sp>
          <p:nvSpPr>
            <p:cNvPr id="23558" name="Text Box 19">
              <a:extLst>
                <a:ext uri="{FF2B5EF4-FFF2-40B4-BE49-F238E27FC236}">
                  <a16:creationId xmlns:a16="http://schemas.microsoft.com/office/drawing/2014/main" id="{527EA179-4B87-DE40-8A1C-3457817C1A3E}"/>
                </a:ext>
              </a:extLst>
            </p:cNvPr>
            <p:cNvSpPr txBox="1">
              <a:spLocks noChangeArrowheads="1"/>
            </p:cNvSpPr>
            <p:nvPr/>
          </p:nvSpPr>
          <p:spPr bwMode="auto">
            <a:xfrm>
              <a:off x="240" y="1296"/>
              <a:ext cx="5328" cy="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VN" sz="3600" b="1" noProof="1"/>
                <a:t>1) Xác định th</a:t>
              </a:r>
              <a:r>
                <a:rPr lang="vi-VN" altLang="en-VN" sz="3600" b="1" noProof="1"/>
                <a:t>ương số </a:t>
              </a:r>
              <a:r>
                <a:rPr lang="en-US" altLang="en-VN" sz="3600" b="1"/>
                <a:t>    </a:t>
              </a:r>
              <a:r>
                <a:rPr lang="en-US" altLang="en-VN" sz="3600" b="1" noProof="1"/>
                <a:t>mỗi dây dẫn </a:t>
              </a:r>
              <a:endParaRPr lang="en-US" altLang="en-VN" sz="3600" b="1"/>
            </a:p>
            <a:p>
              <a:pPr eaLnBrk="1" hangingPunct="1">
                <a:spcBef>
                  <a:spcPct val="50000"/>
                </a:spcBef>
                <a:buFontTx/>
                <a:buNone/>
              </a:pPr>
              <a:r>
                <a:rPr lang="en-US" altLang="en-VN" sz="3600" b="1" noProof="1"/>
                <a:t> </a:t>
              </a:r>
            </a:p>
          </p:txBody>
        </p:sp>
        <p:graphicFrame>
          <p:nvGraphicFramePr>
            <p:cNvPr id="23559" name="Object 20">
              <a:extLst>
                <a:ext uri="{FF2B5EF4-FFF2-40B4-BE49-F238E27FC236}">
                  <a16:creationId xmlns:a16="http://schemas.microsoft.com/office/drawing/2014/main" id="{6C017421-3FC1-8E47-B135-1A9FF51D7409}"/>
                </a:ext>
              </a:extLst>
            </p:cNvPr>
            <p:cNvGraphicFramePr>
              <a:graphicFrameLocks noChangeAspect="1"/>
            </p:cNvGraphicFramePr>
            <p:nvPr/>
          </p:nvGraphicFramePr>
          <p:xfrm>
            <a:off x="3456" y="1248"/>
            <a:ext cx="192" cy="576"/>
          </p:xfrm>
          <a:graphic>
            <a:graphicData uri="http://schemas.openxmlformats.org/presentationml/2006/ole">
              <mc:AlternateContent xmlns:mc="http://schemas.openxmlformats.org/markup-compatibility/2006">
                <mc:Choice xmlns:v="urn:schemas-microsoft-com:vml" Requires="v">
                  <p:oleObj spid="_x0000_s15372" name="Equation" r:id="rId7" imgW="4394200" imgH="9067800" progId="Equation.3">
                    <p:embed/>
                  </p:oleObj>
                </mc:Choice>
                <mc:Fallback>
                  <p:oleObj name="Equation" r:id="rId7" imgW="4394200" imgH="9067800" progId="Equation.3">
                    <p:embed/>
                    <p:pic>
                      <p:nvPicPr>
                        <p:cNvPr id="23559" name="Object 20">
                          <a:extLst>
                            <a:ext uri="{FF2B5EF4-FFF2-40B4-BE49-F238E27FC236}">
                              <a16:creationId xmlns:a16="http://schemas.microsoft.com/office/drawing/2014/main" id="{6C017421-3FC1-8E47-B135-1A9FF51D7409}"/>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456" y="1248"/>
                          <a:ext cx="192" cy="57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spTree>
    <p:extLst>
      <p:ext uri="{BB962C8B-B14F-4D97-AF65-F5344CB8AC3E}">
        <p14:creationId xmlns:p14="http://schemas.microsoft.com/office/powerpoint/2010/main" val="672440108"/>
      </p:ext>
    </p:extLst>
  </p:cSld>
  <p:clrMapOvr>
    <a:masterClrMapping/>
  </p:clrMapOvr>
  <p:transition spd="med">
    <p:checke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5" presetClass="entr" presetSubtype="0" fill="hold" nodeType="clickEffect">
                                  <p:stCondLst>
                                    <p:cond delay="0"/>
                                  </p:stCondLst>
                                  <p:childTnLst>
                                    <p:set>
                                      <p:cBhvr>
                                        <p:cTn id="6" dur="1" fill="hold">
                                          <p:stCondLst>
                                            <p:cond delay="0"/>
                                          </p:stCondLst>
                                        </p:cTn>
                                        <p:tgtEl>
                                          <p:spTgt spid="11273"/>
                                        </p:tgtEl>
                                        <p:attrNameLst>
                                          <p:attrName>style.visibility</p:attrName>
                                        </p:attrNameLst>
                                      </p:cBhvr>
                                      <p:to>
                                        <p:strVal val="visible"/>
                                      </p:to>
                                    </p:set>
                                    <p:anim calcmode="lin" valueType="num">
                                      <p:cBhvr>
                                        <p:cTn id="7" dur="500" decel="50000" fill="hold">
                                          <p:stCondLst>
                                            <p:cond delay="0"/>
                                          </p:stCondLst>
                                        </p:cTn>
                                        <p:tgtEl>
                                          <p:spTgt spid="11273"/>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11273"/>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11273"/>
                                        </p:tgtEl>
                                        <p:attrNameLst>
                                          <p:attrName>ppt_w</p:attrName>
                                        </p:attrNameLst>
                                      </p:cBhvr>
                                      <p:tavLst>
                                        <p:tav tm="0">
                                          <p:val>
                                            <p:strVal val="#ppt_w*.05"/>
                                          </p:val>
                                        </p:tav>
                                        <p:tav tm="100000">
                                          <p:val>
                                            <p:strVal val="#ppt_w"/>
                                          </p:val>
                                        </p:tav>
                                      </p:tavLst>
                                    </p:anim>
                                    <p:anim calcmode="lin" valueType="num">
                                      <p:cBhvr>
                                        <p:cTn id="10" dur="1000" fill="hold"/>
                                        <p:tgtEl>
                                          <p:spTgt spid="11273"/>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11273"/>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11273"/>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11273"/>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11273"/>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5" presetClass="entr" presetSubtype="10" fill="hold" nodeType="clickEffect">
                                  <p:stCondLst>
                                    <p:cond delay="0"/>
                                  </p:stCondLst>
                                  <p:childTnLst>
                                    <p:set>
                                      <p:cBhvr>
                                        <p:cTn id="18" dur="1" fill="hold">
                                          <p:stCondLst>
                                            <p:cond delay="0"/>
                                          </p:stCondLst>
                                        </p:cTn>
                                        <p:tgtEl>
                                          <p:spTgt spid="11277"/>
                                        </p:tgtEl>
                                        <p:attrNameLst>
                                          <p:attrName>style.visibility</p:attrName>
                                        </p:attrNameLst>
                                      </p:cBhvr>
                                      <p:to>
                                        <p:strVal val="visible"/>
                                      </p:to>
                                    </p:set>
                                    <p:animEffect transition="in" filter="checkerboard(across)">
                                      <p:cBhvr>
                                        <p:cTn id="19" dur="500"/>
                                        <p:tgtEl>
                                          <p:spTgt spid="112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WordArt 2">
            <a:extLst>
              <a:ext uri="{FF2B5EF4-FFF2-40B4-BE49-F238E27FC236}">
                <a16:creationId xmlns:a16="http://schemas.microsoft.com/office/drawing/2014/main" id="{3F8E5CF5-0720-E741-BC7A-C4079BDC101D}"/>
              </a:ext>
            </a:extLst>
          </p:cNvPr>
          <p:cNvSpPr>
            <a:spLocks noChangeArrowheads="1" noChangeShapeType="1" noTextEdit="1"/>
          </p:cNvSpPr>
          <p:nvPr/>
        </p:nvSpPr>
        <p:spPr bwMode="auto">
          <a:xfrm>
            <a:off x="2590800" y="152400"/>
            <a:ext cx="6877050" cy="1047750"/>
          </a:xfrm>
          <a:prstGeom prst="rect">
            <a:avLst/>
          </a:prstGeom>
        </p:spPr>
        <p:txBody>
          <a:bodyPr wrap="none" fromWordArt="1">
            <a:prstTxWarp prst="textPlain">
              <a:avLst>
                <a:gd name="adj" fmla="val 50000"/>
              </a:avLst>
            </a:prstTxWarp>
          </a:bodyPr>
          <a:lstStyle/>
          <a:p>
            <a:pPr algn="ctr"/>
            <a:r>
              <a:rPr lang="en-US" sz="3600" kern="10">
                <a:ln w="19050">
                  <a:solidFill>
                    <a:srgbClr val="99CCFF"/>
                  </a:solidFill>
                  <a:round/>
                  <a:headEnd/>
                  <a:tailEnd/>
                </a:ln>
                <a:solidFill>
                  <a:srgbClr val="0066CC"/>
                </a:solidFill>
                <a:effectLst>
                  <a:outerShdw dist="35921" dir="2700000" algn="ctr" rotWithShape="0">
                    <a:srgbClr val="990000"/>
                  </a:outerShdw>
                </a:effectLst>
                <a:cs typeface="Arial" panose="020B0604020202020204" pitchFamily="34" charset="0"/>
              </a:rPr>
              <a:t>Bài 2: ĐIỆN TRỞ CỦA DÂY DẪN-</a:t>
            </a:r>
          </a:p>
          <a:p>
            <a:pPr algn="ctr"/>
            <a:r>
              <a:rPr lang="en-US" sz="3600" kern="10">
                <a:ln w="19050">
                  <a:solidFill>
                    <a:srgbClr val="99CCFF"/>
                  </a:solidFill>
                  <a:round/>
                  <a:headEnd/>
                  <a:tailEnd/>
                </a:ln>
                <a:solidFill>
                  <a:srgbClr val="0066CC"/>
                </a:solidFill>
                <a:effectLst>
                  <a:outerShdw dist="35921" dir="2700000" algn="ctr" rotWithShape="0">
                    <a:srgbClr val="990000"/>
                  </a:outerShdw>
                </a:effectLst>
                <a:cs typeface="Arial" panose="020B0604020202020204" pitchFamily="34" charset="0"/>
              </a:rPr>
              <a:t>ĐỊNH LUẬT ÔM</a:t>
            </a:r>
            <a:endParaRPr lang="en-VN" sz="3600" kern="10">
              <a:ln w="19050">
                <a:solidFill>
                  <a:srgbClr val="99CCFF"/>
                </a:solidFill>
                <a:round/>
                <a:headEnd/>
                <a:tailEnd/>
              </a:ln>
              <a:solidFill>
                <a:srgbClr val="0066CC"/>
              </a:solidFill>
              <a:effectLst>
                <a:outerShdw dist="35921" dir="2700000" algn="ctr" rotWithShape="0">
                  <a:srgbClr val="990000"/>
                </a:outerShdw>
              </a:effectLst>
              <a:cs typeface="Arial" panose="020B0604020202020204" pitchFamily="34" charset="0"/>
            </a:endParaRPr>
          </a:p>
        </p:txBody>
      </p:sp>
      <p:sp>
        <p:nvSpPr>
          <p:cNvPr id="24578" name="Text Box 3">
            <a:extLst>
              <a:ext uri="{FF2B5EF4-FFF2-40B4-BE49-F238E27FC236}">
                <a16:creationId xmlns:a16="http://schemas.microsoft.com/office/drawing/2014/main" id="{B2932466-6227-F941-ABF6-D668A673BD49}"/>
              </a:ext>
            </a:extLst>
          </p:cNvPr>
          <p:cNvSpPr txBox="1">
            <a:spLocks noChangeArrowheads="1"/>
          </p:cNvSpPr>
          <p:nvPr/>
        </p:nvSpPr>
        <p:spPr bwMode="auto">
          <a:xfrm>
            <a:off x="1905000" y="1371600"/>
            <a:ext cx="73152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VN" sz="3600" b="1">
                <a:solidFill>
                  <a:srgbClr val="E5220D"/>
                </a:solidFill>
              </a:rPr>
              <a:t>I. ĐỊÊN TRỞ CỦA DÂY DẪN</a:t>
            </a:r>
          </a:p>
        </p:txBody>
      </p:sp>
      <p:sp>
        <p:nvSpPr>
          <p:cNvPr id="24579" name="Text Box 7">
            <a:extLst>
              <a:ext uri="{FF2B5EF4-FFF2-40B4-BE49-F238E27FC236}">
                <a16:creationId xmlns:a16="http://schemas.microsoft.com/office/drawing/2014/main" id="{465A628E-67FF-F849-B46B-2B5041AA486C}"/>
              </a:ext>
            </a:extLst>
          </p:cNvPr>
          <p:cNvSpPr txBox="1">
            <a:spLocks noChangeArrowheads="1"/>
          </p:cNvSpPr>
          <p:nvPr/>
        </p:nvSpPr>
        <p:spPr bwMode="auto">
          <a:xfrm>
            <a:off x="1981200" y="2057400"/>
            <a:ext cx="52578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VN" sz="3600" b="1"/>
              <a:t>2) </a:t>
            </a:r>
            <a:r>
              <a:rPr lang="en-US" altLang="en-VN" sz="3600" b="1" u="sng" noProof="1"/>
              <a:t>Điện trở</a:t>
            </a:r>
          </a:p>
        </p:txBody>
      </p:sp>
      <p:sp>
        <p:nvSpPr>
          <p:cNvPr id="12296" name="Text Box 8">
            <a:extLst>
              <a:ext uri="{FF2B5EF4-FFF2-40B4-BE49-F238E27FC236}">
                <a16:creationId xmlns:a16="http://schemas.microsoft.com/office/drawing/2014/main" id="{D03CB685-AF75-844A-8E8F-5B9FCADBBADD}"/>
              </a:ext>
            </a:extLst>
          </p:cNvPr>
          <p:cNvSpPr txBox="1">
            <a:spLocks noChangeArrowheads="1"/>
          </p:cNvSpPr>
          <p:nvPr/>
        </p:nvSpPr>
        <p:spPr bwMode="auto">
          <a:xfrm>
            <a:off x="1905000" y="2850447"/>
            <a:ext cx="8686800" cy="20621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panose="020B0604020202020204" pitchFamily="34" charset="0"/>
              </a:defRPr>
            </a:lvl1pPr>
            <a:lvl2pPr marL="800100" indent="-342900">
              <a:defRPr>
                <a:solidFill>
                  <a:schemeClr val="tx1"/>
                </a:solidFill>
                <a:latin typeface="Arial" panose="020B0604020202020204" pitchFamily="34" charset="0"/>
              </a:defRPr>
            </a:lvl2pPr>
            <a:lvl3pPr marL="1257300" indent="-342900">
              <a:defRPr>
                <a:solidFill>
                  <a:schemeClr val="tx1"/>
                </a:solidFill>
                <a:latin typeface="Arial" panose="020B0604020202020204" pitchFamily="34" charset="0"/>
              </a:defRPr>
            </a:lvl3pPr>
            <a:lvl4pPr marL="1714500" indent="-342900">
              <a:defRPr>
                <a:solidFill>
                  <a:schemeClr val="tx1"/>
                </a:solidFill>
                <a:latin typeface="Arial" panose="020B0604020202020204" pitchFamily="34" charset="0"/>
              </a:defRPr>
            </a:lvl4pPr>
            <a:lvl5pPr marL="2171700" indent="-342900">
              <a:defRPr>
                <a:solidFill>
                  <a:schemeClr val="tx1"/>
                </a:solidFill>
                <a:latin typeface="Arial" panose="020B0604020202020204" pitchFamily="34" charset="0"/>
              </a:defRPr>
            </a:lvl5pPr>
            <a:lvl6pPr marL="2628900" indent="-342900" eaLnBrk="0" fontAlgn="base" hangingPunct="0">
              <a:spcBef>
                <a:spcPct val="0"/>
              </a:spcBef>
              <a:spcAft>
                <a:spcPct val="0"/>
              </a:spcAft>
              <a:defRPr>
                <a:solidFill>
                  <a:schemeClr val="tx1"/>
                </a:solidFill>
                <a:latin typeface="Arial" panose="020B0604020202020204" pitchFamily="34" charset="0"/>
              </a:defRPr>
            </a:lvl6pPr>
            <a:lvl7pPr marL="3086100" indent="-342900" eaLnBrk="0" fontAlgn="base" hangingPunct="0">
              <a:spcBef>
                <a:spcPct val="0"/>
              </a:spcBef>
              <a:spcAft>
                <a:spcPct val="0"/>
              </a:spcAft>
              <a:defRPr>
                <a:solidFill>
                  <a:schemeClr val="tx1"/>
                </a:solidFill>
                <a:latin typeface="Arial" panose="020B0604020202020204" pitchFamily="34" charset="0"/>
              </a:defRPr>
            </a:lvl7pPr>
            <a:lvl8pPr marL="3543300" indent="-342900" eaLnBrk="0" fontAlgn="base" hangingPunct="0">
              <a:spcBef>
                <a:spcPct val="0"/>
              </a:spcBef>
              <a:spcAft>
                <a:spcPct val="0"/>
              </a:spcAft>
              <a:defRPr>
                <a:solidFill>
                  <a:schemeClr val="tx1"/>
                </a:solidFill>
                <a:latin typeface="Arial" panose="020B0604020202020204" pitchFamily="34" charset="0"/>
              </a:defRPr>
            </a:lvl8pPr>
            <a:lvl9pPr marL="4000500" indent="-3429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buFontTx/>
              <a:buAutoNum type="alphaLcParenR"/>
            </a:pPr>
            <a:r>
              <a:rPr lang="en-US" altLang="en-VN" sz="3200" dirty="0" err="1">
                <a:latin typeface="Times New Roman" panose="02020603050405020304" pitchFamily="18" charset="0"/>
                <a:cs typeface="Times New Roman" panose="02020603050405020304" pitchFamily="18" charset="0"/>
              </a:rPr>
              <a:t>Trị</a:t>
            </a:r>
            <a:r>
              <a:rPr lang="en-US" altLang="en-VN" sz="3200" dirty="0">
                <a:latin typeface="Times New Roman" panose="02020603050405020304" pitchFamily="18" charset="0"/>
                <a:cs typeface="Times New Roman" panose="02020603050405020304" pitchFamily="18" charset="0"/>
              </a:rPr>
              <a:t> </a:t>
            </a:r>
            <a:r>
              <a:rPr lang="en-US" altLang="en-VN" sz="3200" dirty="0" err="1">
                <a:latin typeface="Times New Roman" panose="02020603050405020304" pitchFamily="18" charset="0"/>
                <a:cs typeface="Times New Roman" panose="02020603050405020304" pitchFamily="18" charset="0"/>
              </a:rPr>
              <a:t>số</a:t>
            </a:r>
            <a:r>
              <a:rPr lang="en-US" altLang="en-VN" sz="3200" dirty="0">
                <a:latin typeface="Times New Roman" panose="02020603050405020304" pitchFamily="18" charset="0"/>
                <a:cs typeface="Times New Roman" panose="02020603050405020304" pitchFamily="18" charset="0"/>
              </a:rPr>
              <a:t>          </a:t>
            </a:r>
            <a:r>
              <a:rPr lang="en-US" altLang="en-VN" sz="3200" dirty="0" err="1">
                <a:latin typeface="Times New Roman" panose="02020603050405020304" pitchFamily="18" charset="0"/>
                <a:cs typeface="Times New Roman" panose="02020603050405020304" pitchFamily="18" charset="0"/>
              </a:rPr>
              <a:t>không</a:t>
            </a:r>
            <a:r>
              <a:rPr lang="en-US" altLang="en-VN" sz="3200" dirty="0">
                <a:latin typeface="Times New Roman" panose="02020603050405020304" pitchFamily="18" charset="0"/>
                <a:cs typeface="Times New Roman" panose="02020603050405020304" pitchFamily="18" charset="0"/>
              </a:rPr>
              <a:t> </a:t>
            </a:r>
            <a:r>
              <a:rPr lang="en-US" altLang="en-VN" sz="3200" dirty="0" err="1">
                <a:latin typeface="Times New Roman" panose="02020603050405020304" pitchFamily="18" charset="0"/>
                <a:cs typeface="Times New Roman" panose="02020603050405020304" pitchFamily="18" charset="0"/>
              </a:rPr>
              <a:t>đổi</a:t>
            </a:r>
            <a:r>
              <a:rPr lang="en-US" altLang="en-VN" sz="3200" dirty="0">
                <a:latin typeface="Times New Roman" panose="02020603050405020304" pitchFamily="18" charset="0"/>
                <a:cs typeface="Times New Roman" panose="02020603050405020304" pitchFamily="18" charset="0"/>
              </a:rPr>
              <a:t> </a:t>
            </a:r>
            <a:r>
              <a:rPr lang="en-US" altLang="en-VN" sz="3200" dirty="0" err="1">
                <a:latin typeface="Times New Roman" panose="02020603050405020304" pitchFamily="18" charset="0"/>
                <a:cs typeface="Times New Roman" panose="02020603050405020304" pitchFamily="18" charset="0"/>
              </a:rPr>
              <a:t>đối</a:t>
            </a:r>
            <a:r>
              <a:rPr lang="en-US" altLang="en-VN" sz="3200" dirty="0">
                <a:latin typeface="Times New Roman" panose="02020603050405020304" pitchFamily="18" charset="0"/>
                <a:cs typeface="Times New Roman" panose="02020603050405020304" pitchFamily="18" charset="0"/>
              </a:rPr>
              <a:t> </a:t>
            </a:r>
            <a:r>
              <a:rPr lang="en-US" altLang="en-VN" sz="3200" dirty="0" err="1">
                <a:latin typeface="Times New Roman" panose="02020603050405020304" pitchFamily="18" charset="0"/>
                <a:cs typeface="Times New Roman" panose="02020603050405020304" pitchFamily="18" charset="0"/>
              </a:rPr>
              <a:t>với</a:t>
            </a:r>
            <a:r>
              <a:rPr lang="en-US" altLang="en-VN" sz="3200" dirty="0">
                <a:latin typeface="Times New Roman" panose="02020603050405020304" pitchFamily="18" charset="0"/>
                <a:cs typeface="Times New Roman" panose="02020603050405020304" pitchFamily="18" charset="0"/>
              </a:rPr>
              <a:t> </a:t>
            </a:r>
            <a:r>
              <a:rPr lang="en-US" altLang="en-VN" sz="3200" dirty="0" err="1">
                <a:latin typeface="Times New Roman" panose="02020603050405020304" pitchFamily="18" charset="0"/>
                <a:cs typeface="Times New Roman" panose="02020603050405020304" pitchFamily="18" charset="0"/>
              </a:rPr>
              <a:t>mỗi</a:t>
            </a:r>
            <a:r>
              <a:rPr lang="en-US" altLang="en-VN" sz="3200" dirty="0">
                <a:latin typeface="Times New Roman" panose="02020603050405020304" pitchFamily="18" charset="0"/>
                <a:cs typeface="Times New Roman" panose="02020603050405020304" pitchFamily="18" charset="0"/>
              </a:rPr>
              <a:t> </a:t>
            </a:r>
            <a:r>
              <a:rPr lang="en-US" altLang="en-VN" sz="3200" dirty="0" err="1">
                <a:latin typeface="Times New Roman" panose="02020603050405020304" pitchFamily="18" charset="0"/>
                <a:cs typeface="Times New Roman" panose="02020603050405020304" pitchFamily="18" charset="0"/>
              </a:rPr>
              <a:t>dây</a:t>
            </a:r>
            <a:endParaRPr lang="en-US" altLang="en-VN" sz="3200" dirty="0">
              <a:latin typeface="Times New Roman" panose="02020603050405020304" pitchFamily="18" charset="0"/>
              <a:cs typeface="Times New Roman" panose="02020603050405020304" pitchFamily="18" charset="0"/>
            </a:endParaRPr>
          </a:p>
          <a:p>
            <a:pPr eaLnBrk="1" hangingPunct="1">
              <a:spcBef>
                <a:spcPct val="50000"/>
              </a:spcBef>
            </a:pPr>
            <a:r>
              <a:rPr lang="en-US" altLang="en-VN" sz="3200" dirty="0" err="1">
                <a:latin typeface="Times New Roman" panose="02020603050405020304" pitchFamily="18" charset="0"/>
                <a:cs typeface="Times New Roman" panose="02020603050405020304" pitchFamily="18" charset="0"/>
              </a:rPr>
              <a:t>dẫn</a:t>
            </a:r>
            <a:r>
              <a:rPr lang="en-US" altLang="en-VN" sz="3200" dirty="0">
                <a:latin typeface="Times New Roman" panose="02020603050405020304" pitchFamily="18" charset="0"/>
                <a:cs typeface="Times New Roman" panose="02020603050405020304" pitchFamily="18" charset="0"/>
              </a:rPr>
              <a:t> </a:t>
            </a:r>
            <a:r>
              <a:rPr lang="en-US" altLang="en-VN" sz="3200" dirty="0" err="1">
                <a:latin typeface="Times New Roman" panose="02020603050405020304" pitchFamily="18" charset="0"/>
                <a:cs typeface="Times New Roman" panose="02020603050405020304" pitchFamily="18" charset="0"/>
              </a:rPr>
              <a:t>và</a:t>
            </a:r>
            <a:r>
              <a:rPr lang="en-US" altLang="en-VN" sz="3200" dirty="0">
                <a:latin typeface="Times New Roman" panose="02020603050405020304" pitchFamily="18" charset="0"/>
                <a:cs typeface="Times New Roman" panose="02020603050405020304" pitchFamily="18" charset="0"/>
              </a:rPr>
              <a:t> </a:t>
            </a:r>
            <a:r>
              <a:rPr lang="en-US" altLang="en-VN" sz="3200" dirty="0" err="1">
                <a:latin typeface="Times New Roman" panose="02020603050405020304" pitchFamily="18" charset="0"/>
                <a:cs typeface="Times New Roman" panose="02020603050405020304" pitchFamily="18" charset="0"/>
              </a:rPr>
              <a:t>được</a:t>
            </a:r>
            <a:r>
              <a:rPr lang="en-US" altLang="en-VN" sz="3200" dirty="0">
                <a:latin typeface="Times New Roman" panose="02020603050405020304" pitchFamily="18" charset="0"/>
                <a:cs typeface="Times New Roman" panose="02020603050405020304" pitchFamily="18" charset="0"/>
              </a:rPr>
              <a:t> </a:t>
            </a:r>
            <a:r>
              <a:rPr lang="en-US" altLang="en-VN" sz="3200" dirty="0" err="1">
                <a:latin typeface="Times New Roman" panose="02020603050405020304" pitchFamily="18" charset="0"/>
                <a:cs typeface="Times New Roman" panose="02020603050405020304" pitchFamily="18" charset="0"/>
              </a:rPr>
              <a:t>gọi</a:t>
            </a:r>
            <a:r>
              <a:rPr lang="en-US" altLang="en-VN" sz="3200" dirty="0">
                <a:latin typeface="Times New Roman" panose="02020603050405020304" pitchFamily="18" charset="0"/>
                <a:cs typeface="Times New Roman" panose="02020603050405020304" pitchFamily="18" charset="0"/>
              </a:rPr>
              <a:t> </a:t>
            </a:r>
            <a:r>
              <a:rPr lang="en-US" altLang="en-VN" sz="3200" dirty="0" err="1">
                <a:latin typeface="Times New Roman" panose="02020603050405020304" pitchFamily="18" charset="0"/>
                <a:cs typeface="Times New Roman" panose="02020603050405020304" pitchFamily="18" charset="0"/>
              </a:rPr>
              <a:t>là</a:t>
            </a:r>
            <a:r>
              <a:rPr lang="en-US" altLang="en-VN" sz="3200" dirty="0">
                <a:latin typeface="Times New Roman" panose="02020603050405020304" pitchFamily="18" charset="0"/>
                <a:cs typeface="Times New Roman" panose="02020603050405020304" pitchFamily="18" charset="0"/>
              </a:rPr>
              <a:t> </a:t>
            </a:r>
            <a:r>
              <a:rPr lang="en-US" altLang="en-VN" sz="3200" b="1" dirty="0" err="1">
                <a:solidFill>
                  <a:srgbClr val="E5220D"/>
                </a:solidFill>
                <a:latin typeface="Times New Roman" panose="02020603050405020304" pitchFamily="18" charset="0"/>
                <a:cs typeface="Times New Roman" panose="02020603050405020304" pitchFamily="18" charset="0"/>
              </a:rPr>
              <a:t>điện</a:t>
            </a:r>
            <a:r>
              <a:rPr lang="en-US" altLang="en-VN" sz="3200" b="1" dirty="0">
                <a:solidFill>
                  <a:srgbClr val="E5220D"/>
                </a:solidFill>
                <a:latin typeface="Times New Roman" panose="02020603050405020304" pitchFamily="18" charset="0"/>
                <a:cs typeface="Times New Roman" panose="02020603050405020304" pitchFamily="18" charset="0"/>
              </a:rPr>
              <a:t> </a:t>
            </a:r>
            <a:r>
              <a:rPr lang="en-US" altLang="en-VN" sz="3200" b="1" dirty="0" err="1">
                <a:solidFill>
                  <a:srgbClr val="E5220D"/>
                </a:solidFill>
                <a:latin typeface="Times New Roman" panose="02020603050405020304" pitchFamily="18" charset="0"/>
                <a:cs typeface="Times New Roman" panose="02020603050405020304" pitchFamily="18" charset="0"/>
              </a:rPr>
              <a:t>trở</a:t>
            </a:r>
            <a:r>
              <a:rPr lang="en-US" altLang="en-VN" sz="3200" dirty="0">
                <a:latin typeface="Times New Roman" panose="02020603050405020304" pitchFamily="18" charset="0"/>
                <a:cs typeface="Times New Roman" panose="02020603050405020304" pitchFamily="18" charset="0"/>
              </a:rPr>
              <a:t> </a:t>
            </a:r>
            <a:r>
              <a:rPr lang="en-US" altLang="en-VN" sz="3200" dirty="0" err="1">
                <a:latin typeface="Times New Roman" panose="02020603050405020304" pitchFamily="18" charset="0"/>
                <a:cs typeface="Times New Roman" panose="02020603050405020304" pitchFamily="18" charset="0"/>
              </a:rPr>
              <a:t>của</a:t>
            </a:r>
            <a:r>
              <a:rPr lang="en-US" altLang="en-VN" sz="3200" dirty="0">
                <a:latin typeface="Times New Roman" panose="02020603050405020304" pitchFamily="18" charset="0"/>
                <a:cs typeface="Times New Roman" panose="02020603050405020304" pitchFamily="18" charset="0"/>
              </a:rPr>
              <a:t> </a:t>
            </a:r>
            <a:r>
              <a:rPr lang="en-US" altLang="en-VN" sz="3200" dirty="0" err="1">
                <a:latin typeface="Times New Roman" panose="02020603050405020304" pitchFamily="18" charset="0"/>
                <a:cs typeface="Times New Roman" panose="02020603050405020304" pitchFamily="18" charset="0"/>
              </a:rPr>
              <a:t>dây</a:t>
            </a:r>
            <a:r>
              <a:rPr lang="en-US" altLang="en-VN" sz="3200" dirty="0">
                <a:latin typeface="Times New Roman" panose="02020603050405020304" pitchFamily="18" charset="0"/>
                <a:cs typeface="Times New Roman" panose="02020603050405020304" pitchFamily="18" charset="0"/>
              </a:rPr>
              <a:t> </a:t>
            </a:r>
            <a:r>
              <a:rPr lang="en-US" altLang="en-VN" sz="3200" dirty="0" err="1">
                <a:latin typeface="Times New Roman" panose="02020603050405020304" pitchFamily="18" charset="0"/>
                <a:cs typeface="Times New Roman" panose="02020603050405020304" pitchFamily="18" charset="0"/>
              </a:rPr>
              <a:t>dẫn</a:t>
            </a:r>
            <a:endParaRPr lang="en-US" altLang="en-VN" sz="3200" dirty="0">
              <a:latin typeface="Times New Roman" panose="02020603050405020304" pitchFamily="18" charset="0"/>
              <a:cs typeface="Times New Roman" panose="02020603050405020304" pitchFamily="18" charset="0"/>
            </a:endParaRPr>
          </a:p>
          <a:p>
            <a:pPr eaLnBrk="1" hangingPunct="1">
              <a:spcBef>
                <a:spcPct val="50000"/>
              </a:spcBef>
            </a:pPr>
            <a:r>
              <a:rPr lang="en-US" altLang="en-VN" sz="3200" dirty="0" err="1">
                <a:latin typeface="Times New Roman" panose="02020603050405020304" pitchFamily="18" charset="0"/>
                <a:cs typeface="Times New Roman" panose="02020603050405020304" pitchFamily="18" charset="0"/>
              </a:rPr>
              <a:t>dẫn</a:t>
            </a:r>
            <a:r>
              <a:rPr lang="en-US" altLang="en-VN" sz="3200" dirty="0">
                <a:latin typeface="Times New Roman" panose="02020603050405020304" pitchFamily="18" charset="0"/>
                <a:cs typeface="Times New Roman" panose="02020603050405020304" pitchFamily="18" charset="0"/>
              </a:rPr>
              <a:t> </a:t>
            </a:r>
            <a:r>
              <a:rPr lang="en-US" altLang="en-VN" sz="3200" dirty="0" err="1">
                <a:latin typeface="Times New Roman" panose="02020603050405020304" pitchFamily="18" charset="0"/>
                <a:cs typeface="Times New Roman" panose="02020603050405020304" pitchFamily="18" charset="0"/>
              </a:rPr>
              <a:t>đó</a:t>
            </a:r>
            <a:endParaRPr lang="en-US" altLang="en-VN" sz="3200" dirty="0">
              <a:latin typeface="Times New Roman" panose="02020603050405020304" pitchFamily="18" charset="0"/>
              <a:cs typeface="Times New Roman" panose="02020603050405020304" pitchFamily="18" charset="0"/>
            </a:endParaRPr>
          </a:p>
        </p:txBody>
      </p:sp>
      <p:sp>
        <p:nvSpPr>
          <p:cNvPr id="12297" name="Text Box 9">
            <a:extLst>
              <a:ext uri="{FF2B5EF4-FFF2-40B4-BE49-F238E27FC236}">
                <a16:creationId xmlns:a16="http://schemas.microsoft.com/office/drawing/2014/main" id="{7333671A-65A8-7246-8FF3-794F1C87886C}"/>
              </a:ext>
            </a:extLst>
          </p:cNvPr>
          <p:cNvSpPr txBox="1">
            <a:spLocks noChangeArrowheads="1"/>
          </p:cNvSpPr>
          <p:nvPr/>
        </p:nvSpPr>
        <p:spPr bwMode="auto">
          <a:xfrm>
            <a:off x="1752600" y="5029201"/>
            <a:ext cx="845820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VN" dirty="0">
                <a:latin typeface="Times New Roman" panose="02020603050405020304" pitchFamily="18" charset="0"/>
                <a:cs typeface="Times New Roman" panose="02020603050405020304" pitchFamily="18" charset="0"/>
              </a:rPr>
              <a:t>b) </a:t>
            </a:r>
            <a:r>
              <a:rPr lang="en-US" altLang="en-VN" dirty="0" err="1">
                <a:latin typeface="Times New Roman" panose="02020603050405020304" pitchFamily="18" charset="0"/>
                <a:cs typeface="Times New Roman" panose="02020603050405020304" pitchFamily="18" charset="0"/>
              </a:rPr>
              <a:t>Trong</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mạch</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địên</a:t>
            </a:r>
            <a:r>
              <a:rPr lang="en-US" altLang="en-VN" dirty="0">
                <a:latin typeface="Times New Roman" panose="02020603050405020304" pitchFamily="18" charset="0"/>
                <a:cs typeface="Times New Roman" panose="02020603050405020304" pitchFamily="18" charset="0"/>
              </a:rPr>
              <a:t>, </a:t>
            </a:r>
            <a:r>
              <a:rPr lang="en-US" altLang="en-VN" b="1" dirty="0" err="1">
                <a:solidFill>
                  <a:srgbClr val="E5220D"/>
                </a:solidFill>
                <a:latin typeface="Times New Roman" panose="02020603050405020304" pitchFamily="18" charset="0"/>
                <a:cs typeface="Times New Roman" panose="02020603050405020304" pitchFamily="18" charset="0"/>
              </a:rPr>
              <a:t>điện</a:t>
            </a:r>
            <a:r>
              <a:rPr lang="en-US" altLang="en-VN" b="1" dirty="0">
                <a:solidFill>
                  <a:srgbClr val="E5220D"/>
                </a:solidFill>
                <a:latin typeface="Times New Roman" panose="02020603050405020304" pitchFamily="18" charset="0"/>
                <a:cs typeface="Times New Roman" panose="02020603050405020304" pitchFamily="18" charset="0"/>
              </a:rPr>
              <a:t> </a:t>
            </a:r>
            <a:r>
              <a:rPr lang="en-US" altLang="en-VN" b="1" dirty="0" err="1">
                <a:solidFill>
                  <a:srgbClr val="E5220D"/>
                </a:solidFill>
                <a:latin typeface="Times New Roman" panose="02020603050405020304" pitchFamily="18" charset="0"/>
                <a:cs typeface="Times New Roman" panose="02020603050405020304" pitchFamily="18" charset="0"/>
              </a:rPr>
              <a:t>trở</a:t>
            </a:r>
            <a:r>
              <a:rPr lang="en-US" altLang="en-VN" dirty="0">
                <a:solidFill>
                  <a:srgbClr val="E5220D"/>
                </a:solidFill>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được</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kí</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hiệu</a:t>
            </a:r>
            <a:r>
              <a:rPr lang="en-US" altLang="en-VN" dirty="0">
                <a:latin typeface="Times New Roman" panose="02020603050405020304" pitchFamily="18" charset="0"/>
                <a:cs typeface="Times New Roman" panose="02020603050405020304" pitchFamily="18" charset="0"/>
              </a:rPr>
              <a:t> </a:t>
            </a:r>
          </a:p>
        </p:txBody>
      </p:sp>
      <p:grpSp>
        <p:nvGrpSpPr>
          <p:cNvPr id="12301" name="Group 13">
            <a:extLst>
              <a:ext uri="{FF2B5EF4-FFF2-40B4-BE49-F238E27FC236}">
                <a16:creationId xmlns:a16="http://schemas.microsoft.com/office/drawing/2014/main" id="{0FD7AC92-3D9A-E14A-8F31-33A400E7D5BF}"/>
              </a:ext>
            </a:extLst>
          </p:cNvPr>
          <p:cNvGrpSpPr>
            <a:grpSpLocks/>
          </p:cNvGrpSpPr>
          <p:nvPr/>
        </p:nvGrpSpPr>
        <p:grpSpPr bwMode="auto">
          <a:xfrm>
            <a:off x="1752600" y="6026150"/>
            <a:ext cx="3276600" cy="381000"/>
            <a:chOff x="0" y="3408"/>
            <a:chExt cx="2064" cy="240"/>
          </a:xfrm>
        </p:grpSpPr>
        <p:sp>
          <p:nvSpPr>
            <p:cNvPr id="24589" name="Rectangle 10">
              <a:extLst>
                <a:ext uri="{FF2B5EF4-FFF2-40B4-BE49-F238E27FC236}">
                  <a16:creationId xmlns:a16="http://schemas.microsoft.com/office/drawing/2014/main" id="{DEE5FE53-7525-0141-BD59-3404F4D493EB}"/>
                </a:ext>
              </a:extLst>
            </p:cNvPr>
            <p:cNvSpPr>
              <a:spLocks noChangeArrowheads="1"/>
            </p:cNvSpPr>
            <p:nvPr/>
          </p:nvSpPr>
          <p:spPr bwMode="auto">
            <a:xfrm>
              <a:off x="480" y="3408"/>
              <a:ext cx="960" cy="24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VN" altLang="en-VN" sz="1800"/>
            </a:p>
          </p:txBody>
        </p:sp>
        <p:sp>
          <p:nvSpPr>
            <p:cNvPr id="24590" name="Line 11">
              <a:extLst>
                <a:ext uri="{FF2B5EF4-FFF2-40B4-BE49-F238E27FC236}">
                  <a16:creationId xmlns:a16="http://schemas.microsoft.com/office/drawing/2014/main" id="{08468C46-D7DD-F44D-BCF3-9A49D79C9156}"/>
                </a:ext>
              </a:extLst>
            </p:cNvPr>
            <p:cNvSpPr>
              <a:spLocks noChangeShapeType="1"/>
            </p:cNvSpPr>
            <p:nvPr/>
          </p:nvSpPr>
          <p:spPr bwMode="auto">
            <a:xfrm>
              <a:off x="1440" y="3552"/>
              <a:ext cx="624"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VN"/>
            </a:p>
          </p:txBody>
        </p:sp>
        <p:sp>
          <p:nvSpPr>
            <p:cNvPr id="24591" name="Line 12">
              <a:extLst>
                <a:ext uri="{FF2B5EF4-FFF2-40B4-BE49-F238E27FC236}">
                  <a16:creationId xmlns:a16="http://schemas.microsoft.com/office/drawing/2014/main" id="{5D9A5DE6-BAC9-2540-A790-3B3FBB53154E}"/>
                </a:ext>
              </a:extLst>
            </p:cNvPr>
            <p:cNvSpPr>
              <a:spLocks noChangeShapeType="1"/>
            </p:cNvSpPr>
            <p:nvPr/>
          </p:nvSpPr>
          <p:spPr bwMode="auto">
            <a:xfrm>
              <a:off x="0" y="3552"/>
              <a:ext cx="48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VN"/>
            </a:p>
          </p:txBody>
        </p:sp>
      </p:grpSp>
      <p:sp>
        <p:nvSpPr>
          <p:cNvPr id="12302" name="Text Box 14">
            <a:extLst>
              <a:ext uri="{FF2B5EF4-FFF2-40B4-BE49-F238E27FC236}">
                <a16:creationId xmlns:a16="http://schemas.microsoft.com/office/drawing/2014/main" id="{EE521546-40BA-B846-AC7C-30125A008EA1}"/>
              </a:ext>
            </a:extLst>
          </p:cNvPr>
          <p:cNvSpPr txBox="1">
            <a:spLocks noChangeArrowheads="1"/>
          </p:cNvSpPr>
          <p:nvPr/>
        </p:nvSpPr>
        <p:spPr bwMode="auto">
          <a:xfrm>
            <a:off x="5295900" y="5871965"/>
            <a:ext cx="13716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VN" sz="3600" noProof="1"/>
              <a:t>hoặc</a:t>
            </a:r>
          </a:p>
        </p:txBody>
      </p:sp>
      <p:grpSp>
        <p:nvGrpSpPr>
          <p:cNvPr id="12306" name="Group 18">
            <a:extLst>
              <a:ext uri="{FF2B5EF4-FFF2-40B4-BE49-F238E27FC236}">
                <a16:creationId xmlns:a16="http://schemas.microsoft.com/office/drawing/2014/main" id="{D97C3DC7-2341-0F4B-9D0C-D43E82AC6985}"/>
              </a:ext>
            </a:extLst>
          </p:cNvPr>
          <p:cNvGrpSpPr>
            <a:grpSpLocks/>
          </p:cNvGrpSpPr>
          <p:nvPr/>
        </p:nvGrpSpPr>
        <p:grpSpPr bwMode="auto">
          <a:xfrm>
            <a:off x="7233920" y="5842755"/>
            <a:ext cx="2438400" cy="457200"/>
            <a:chOff x="3600" y="3360"/>
            <a:chExt cx="1536" cy="288"/>
          </a:xfrm>
        </p:grpSpPr>
        <p:sp>
          <p:nvSpPr>
            <p:cNvPr id="24586" name="Freeform 15">
              <a:extLst>
                <a:ext uri="{FF2B5EF4-FFF2-40B4-BE49-F238E27FC236}">
                  <a16:creationId xmlns:a16="http://schemas.microsoft.com/office/drawing/2014/main" id="{B0BC137F-1E8F-A04E-937C-7C62C26EE64D}"/>
                </a:ext>
              </a:extLst>
            </p:cNvPr>
            <p:cNvSpPr>
              <a:spLocks/>
            </p:cNvSpPr>
            <p:nvPr/>
          </p:nvSpPr>
          <p:spPr bwMode="auto">
            <a:xfrm>
              <a:off x="4032" y="3360"/>
              <a:ext cx="720" cy="288"/>
            </a:xfrm>
            <a:custGeom>
              <a:avLst/>
              <a:gdLst>
                <a:gd name="T0" fmla="*/ 0 w 720"/>
                <a:gd name="T1" fmla="*/ 240 h 288"/>
                <a:gd name="T2" fmla="*/ 48 w 720"/>
                <a:gd name="T3" fmla="*/ 96 h 288"/>
                <a:gd name="T4" fmla="*/ 144 w 720"/>
                <a:gd name="T5" fmla="*/ 288 h 288"/>
                <a:gd name="T6" fmla="*/ 240 w 720"/>
                <a:gd name="T7" fmla="*/ 96 h 288"/>
                <a:gd name="T8" fmla="*/ 288 w 720"/>
                <a:gd name="T9" fmla="*/ 240 h 288"/>
                <a:gd name="T10" fmla="*/ 384 w 720"/>
                <a:gd name="T11" fmla="*/ 96 h 288"/>
                <a:gd name="T12" fmla="*/ 432 w 720"/>
                <a:gd name="T13" fmla="*/ 240 h 288"/>
                <a:gd name="T14" fmla="*/ 480 w 720"/>
                <a:gd name="T15" fmla="*/ 48 h 288"/>
                <a:gd name="T16" fmla="*/ 528 w 720"/>
                <a:gd name="T17" fmla="*/ 240 h 288"/>
                <a:gd name="T18" fmla="*/ 624 w 720"/>
                <a:gd name="T19" fmla="*/ 0 h 288"/>
                <a:gd name="T20" fmla="*/ 624 w 720"/>
                <a:gd name="T21" fmla="*/ 240 h 288"/>
                <a:gd name="T22" fmla="*/ 720 w 720"/>
                <a:gd name="T23" fmla="*/ 240 h 28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720" h="288">
                  <a:moveTo>
                    <a:pt x="0" y="240"/>
                  </a:moveTo>
                  <a:cubicBezTo>
                    <a:pt x="12" y="164"/>
                    <a:pt x="24" y="88"/>
                    <a:pt x="48" y="96"/>
                  </a:cubicBezTo>
                  <a:cubicBezTo>
                    <a:pt x="72" y="104"/>
                    <a:pt x="112" y="288"/>
                    <a:pt x="144" y="288"/>
                  </a:cubicBezTo>
                  <a:cubicBezTo>
                    <a:pt x="176" y="288"/>
                    <a:pt x="216" y="104"/>
                    <a:pt x="240" y="96"/>
                  </a:cubicBezTo>
                  <a:cubicBezTo>
                    <a:pt x="264" y="88"/>
                    <a:pt x="264" y="240"/>
                    <a:pt x="288" y="240"/>
                  </a:cubicBezTo>
                  <a:cubicBezTo>
                    <a:pt x="312" y="240"/>
                    <a:pt x="360" y="96"/>
                    <a:pt x="384" y="96"/>
                  </a:cubicBezTo>
                  <a:cubicBezTo>
                    <a:pt x="408" y="96"/>
                    <a:pt x="416" y="248"/>
                    <a:pt x="432" y="240"/>
                  </a:cubicBezTo>
                  <a:cubicBezTo>
                    <a:pt x="448" y="232"/>
                    <a:pt x="464" y="48"/>
                    <a:pt x="480" y="48"/>
                  </a:cubicBezTo>
                  <a:cubicBezTo>
                    <a:pt x="496" y="48"/>
                    <a:pt x="504" y="248"/>
                    <a:pt x="528" y="240"/>
                  </a:cubicBezTo>
                  <a:cubicBezTo>
                    <a:pt x="552" y="232"/>
                    <a:pt x="608" y="0"/>
                    <a:pt x="624" y="0"/>
                  </a:cubicBezTo>
                  <a:cubicBezTo>
                    <a:pt x="640" y="0"/>
                    <a:pt x="608" y="200"/>
                    <a:pt x="624" y="240"/>
                  </a:cubicBezTo>
                  <a:cubicBezTo>
                    <a:pt x="640" y="280"/>
                    <a:pt x="704" y="240"/>
                    <a:pt x="720" y="240"/>
                  </a:cubicBezTo>
                </a:path>
              </a:pathLst>
            </a:custGeom>
            <a:noFill/>
            <a:ln w="57150" cmpd="sng">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VN"/>
            </a:p>
          </p:txBody>
        </p:sp>
        <p:sp>
          <p:nvSpPr>
            <p:cNvPr id="24587" name="Line 16">
              <a:extLst>
                <a:ext uri="{FF2B5EF4-FFF2-40B4-BE49-F238E27FC236}">
                  <a16:creationId xmlns:a16="http://schemas.microsoft.com/office/drawing/2014/main" id="{51F5E444-196F-FE4D-ADFA-3032C995B925}"/>
                </a:ext>
              </a:extLst>
            </p:cNvPr>
            <p:cNvSpPr>
              <a:spLocks noChangeShapeType="1"/>
            </p:cNvSpPr>
            <p:nvPr/>
          </p:nvSpPr>
          <p:spPr bwMode="auto">
            <a:xfrm>
              <a:off x="3600" y="3600"/>
              <a:ext cx="432" cy="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VN"/>
            </a:p>
          </p:txBody>
        </p:sp>
        <p:sp>
          <p:nvSpPr>
            <p:cNvPr id="24588" name="Line 17">
              <a:extLst>
                <a:ext uri="{FF2B5EF4-FFF2-40B4-BE49-F238E27FC236}">
                  <a16:creationId xmlns:a16="http://schemas.microsoft.com/office/drawing/2014/main" id="{91F15A27-C7F7-6445-8D37-C6258E890E71}"/>
                </a:ext>
              </a:extLst>
            </p:cNvPr>
            <p:cNvSpPr>
              <a:spLocks noChangeShapeType="1"/>
            </p:cNvSpPr>
            <p:nvPr/>
          </p:nvSpPr>
          <p:spPr bwMode="auto">
            <a:xfrm>
              <a:off x="4752" y="3600"/>
              <a:ext cx="384" cy="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VN"/>
            </a:p>
          </p:txBody>
        </p:sp>
      </p:grpSp>
      <p:graphicFrame>
        <p:nvGraphicFramePr>
          <p:cNvPr id="24585" name="Object 19">
            <a:extLst>
              <a:ext uri="{FF2B5EF4-FFF2-40B4-BE49-F238E27FC236}">
                <a16:creationId xmlns:a16="http://schemas.microsoft.com/office/drawing/2014/main" id="{0A1965CD-1088-F348-A2F0-9BD5E654D718}"/>
              </a:ext>
            </a:extLst>
          </p:cNvPr>
          <p:cNvGraphicFramePr>
            <a:graphicFrameLocks noChangeAspect="1"/>
          </p:cNvGraphicFramePr>
          <p:nvPr>
            <p:ph/>
          </p:nvPr>
        </p:nvGraphicFramePr>
        <p:xfrm>
          <a:off x="3276600" y="2624364"/>
          <a:ext cx="914400" cy="1088572"/>
        </p:xfrm>
        <a:graphic>
          <a:graphicData uri="http://schemas.openxmlformats.org/presentationml/2006/ole">
            <mc:AlternateContent xmlns:mc="http://schemas.openxmlformats.org/markup-compatibility/2006">
              <mc:Choice xmlns:v="urn:schemas-microsoft-com:vml" Requires="v">
                <p:oleObj spid="_x0000_s16388" name="Equation" r:id="rId3" imgW="10236200" imgH="9067800" progId="Equation.3">
                  <p:embed/>
                </p:oleObj>
              </mc:Choice>
              <mc:Fallback>
                <p:oleObj name="Equation" r:id="rId3" imgW="10236200" imgH="9067800" progId="Equation.3">
                  <p:embed/>
                  <p:pic>
                    <p:nvPicPr>
                      <p:cNvPr id="24585" name="Object 19">
                        <a:extLst>
                          <a:ext uri="{FF2B5EF4-FFF2-40B4-BE49-F238E27FC236}">
                            <a16:creationId xmlns:a16="http://schemas.microsoft.com/office/drawing/2014/main" id="{0A1965CD-1088-F348-A2F0-9BD5E654D71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2624364"/>
                        <a:ext cx="914400" cy="1088572"/>
                      </a:xfrm>
                      <a:prstGeom prst="rect">
                        <a:avLst/>
                      </a:prstGeom>
                      <a:noFill/>
                      <a:ln>
                        <a:noFill/>
                      </a:ln>
                      <a:effectLst/>
                    </p:spPr>
                  </p:pic>
                </p:oleObj>
              </mc:Fallback>
            </mc:AlternateContent>
          </a:graphicData>
        </a:graphic>
      </p:graphicFrame>
    </p:spTree>
    <p:extLst>
      <p:ext uri="{BB962C8B-B14F-4D97-AF65-F5344CB8AC3E}">
        <p14:creationId xmlns:p14="http://schemas.microsoft.com/office/powerpoint/2010/main" val="1139921309"/>
      </p:ext>
    </p:extLst>
  </p:cSld>
  <p:clrMapOvr>
    <a:masterClrMapping/>
  </p:clrMapOvr>
  <p:transition spd="med">
    <p:blinds/>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12296"/>
                                        </p:tgtEl>
                                        <p:attrNameLst>
                                          <p:attrName>style.visibility</p:attrName>
                                        </p:attrNameLst>
                                      </p:cBhvr>
                                      <p:to>
                                        <p:strVal val="visible"/>
                                      </p:to>
                                    </p:set>
                                    <p:anim calcmode="lin" valueType="num">
                                      <p:cBhvr>
                                        <p:cTn id="7" dur="500" decel="50000" fill="hold">
                                          <p:stCondLst>
                                            <p:cond delay="0"/>
                                          </p:stCondLst>
                                        </p:cTn>
                                        <p:tgtEl>
                                          <p:spTgt spid="12296"/>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12296"/>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12296"/>
                                        </p:tgtEl>
                                        <p:attrNameLst>
                                          <p:attrName>ppt_w</p:attrName>
                                        </p:attrNameLst>
                                      </p:cBhvr>
                                      <p:tavLst>
                                        <p:tav tm="0">
                                          <p:val>
                                            <p:strVal val="#ppt_w*.05"/>
                                          </p:val>
                                        </p:tav>
                                        <p:tav tm="100000">
                                          <p:val>
                                            <p:strVal val="#ppt_w"/>
                                          </p:val>
                                        </p:tav>
                                      </p:tavLst>
                                    </p:anim>
                                    <p:anim calcmode="lin" valueType="num">
                                      <p:cBhvr>
                                        <p:cTn id="10" dur="1000" fill="hold"/>
                                        <p:tgtEl>
                                          <p:spTgt spid="12296"/>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12296"/>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12296"/>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12296"/>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12296"/>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43" presetClass="entr" presetSubtype="0" fill="hold" grpId="0" nodeType="clickEffect">
                                  <p:stCondLst>
                                    <p:cond delay="0"/>
                                  </p:stCondLst>
                                  <p:childTnLst>
                                    <p:set>
                                      <p:cBhvr>
                                        <p:cTn id="18" dur="1" fill="hold">
                                          <p:stCondLst>
                                            <p:cond delay="0"/>
                                          </p:stCondLst>
                                        </p:cTn>
                                        <p:tgtEl>
                                          <p:spTgt spid="12297"/>
                                        </p:tgtEl>
                                        <p:attrNameLst>
                                          <p:attrName>style.visibility</p:attrName>
                                        </p:attrNameLst>
                                      </p:cBhvr>
                                      <p:to>
                                        <p:strVal val="visible"/>
                                      </p:to>
                                    </p:set>
                                    <p:animEffect transition="in" filter="fade">
                                      <p:cBhvr>
                                        <p:cTn id="19" dur="100"/>
                                        <p:tgtEl>
                                          <p:spTgt spid="12297"/>
                                        </p:tgtEl>
                                      </p:cBhvr>
                                    </p:animEffect>
                                    <p:anim calcmode="lin" valueType="num">
                                      <p:cBhvr>
                                        <p:cTn id="20" dur="400" fill="hold"/>
                                        <p:tgtEl>
                                          <p:spTgt spid="12297"/>
                                        </p:tgtEl>
                                        <p:attrNameLst>
                                          <p:attrName>ppt_x</p:attrName>
                                        </p:attrNameLst>
                                      </p:cBhvr>
                                      <p:tavLst>
                                        <p:tav tm="0">
                                          <p:val>
                                            <p:strVal val="#ppt_x"/>
                                          </p:val>
                                        </p:tav>
                                        <p:tav tm="100000">
                                          <p:val>
                                            <p:strVal val="#ppt_x"/>
                                          </p:val>
                                        </p:tav>
                                      </p:tavLst>
                                    </p:anim>
                                    <p:anim calcmode="lin" valueType="num">
                                      <p:cBhvr>
                                        <p:cTn id="21" dur="400" fill="hold"/>
                                        <p:tgtEl>
                                          <p:spTgt spid="12297"/>
                                        </p:tgtEl>
                                        <p:attrNameLst>
                                          <p:attrName>ppt_y</p:attrName>
                                        </p:attrNameLst>
                                      </p:cBhvr>
                                      <p:tavLst>
                                        <p:tav tm="0">
                                          <p:val>
                                            <p:strVal val="#ppt_y+0.31"/>
                                          </p:val>
                                        </p:tav>
                                        <p:tav tm="100000">
                                          <p:val>
                                            <p:strVal val="#ppt_y+0.31"/>
                                          </p:val>
                                        </p:tav>
                                      </p:tavLst>
                                    </p:anim>
                                    <p:anim calcmode="lin" valueType="num">
                                      <p:cBhvr>
                                        <p:cTn id="22" dur="600" decel="50000" fill="hold">
                                          <p:stCondLst>
                                            <p:cond delay="400"/>
                                          </p:stCondLst>
                                        </p:cTn>
                                        <p:tgtEl>
                                          <p:spTgt spid="12297"/>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23" dur="600" decel="50000" fill="hold">
                                          <p:stCondLst>
                                            <p:cond delay="400"/>
                                          </p:stCondLst>
                                        </p:cTn>
                                        <p:tgtEl>
                                          <p:spTgt spid="12297"/>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15" presetClass="entr" presetSubtype="0" fill="hold" nodeType="clickEffect">
                                  <p:stCondLst>
                                    <p:cond delay="0"/>
                                  </p:stCondLst>
                                  <p:childTnLst>
                                    <p:set>
                                      <p:cBhvr>
                                        <p:cTn id="27" dur="1" fill="hold">
                                          <p:stCondLst>
                                            <p:cond delay="0"/>
                                          </p:stCondLst>
                                        </p:cTn>
                                        <p:tgtEl>
                                          <p:spTgt spid="12301"/>
                                        </p:tgtEl>
                                        <p:attrNameLst>
                                          <p:attrName>style.visibility</p:attrName>
                                        </p:attrNameLst>
                                      </p:cBhvr>
                                      <p:to>
                                        <p:strVal val="visible"/>
                                      </p:to>
                                    </p:set>
                                    <p:anim calcmode="lin" valueType="num">
                                      <p:cBhvr>
                                        <p:cTn id="28" dur="1000" fill="hold"/>
                                        <p:tgtEl>
                                          <p:spTgt spid="12301"/>
                                        </p:tgtEl>
                                        <p:attrNameLst>
                                          <p:attrName>ppt_w</p:attrName>
                                        </p:attrNameLst>
                                      </p:cBhvr>
                                      <p:tavLst>
                                        <p:tav tm="0">
                                          <p:val>
                                            <p:fltVal val="0"/>
                                          </p:val>
                                        </p:tav>
                                        <p:tav tm="100000">
                                          <p:val>
                                            <p:strVal val="#ppt_w"/>
                                          </p:val>
                                        </p:tav>
                                      </p:tavLst>
                                    </p:anim>
                                    <p:anim calcmode="lin" valueType="num">
                                      <p:cBhvr>
                                        <p:cTn id="29" dur="1000" fill="hold"/>
                                        <p:tgtEl>
                                          <p:spTgt spid="12301"/>
                                        </p:tgtEl>
                                        <p:attrNameLst>
                                          <p:attrName>ppt_h</p:attrName>
                                        </p:attrNameLst>
                                      </p:cBhvr>
                                      <p:tavLst>
                                        <p:tav tm="0">
                                          <p:val>
                                            <p:fltVal val="0"/>
                                          </p:val>
                                        </p:tav>
                                        <p:tav tm="100000">
                                          <p:val>
                                            <p:strVal val="#ppt_h"/>
                                          </p:val>
                                        </p:tav>
                                      </p:tavLst>
                                    </p:anim>
                                    <p:anim calcmode="lin" valueType="num">
                                      <p:cBhvr>
                                        <p:cTn id="30" dur="1000" fill="hold"/>
                                        <p:tgtEl>
                                          <p:spTgt spid="12301"/>
                                        </p:tgtEl>
                                        <p:attrNameLst>
                                          <p:attrName>ppt_x</p:attrName>
                                        </p:attrNameLst>
                                      </p:cBhvr>
                                      <p:tavLst>
                                        <p:tav tm="0" fmla="#ppt_x+(cos(-2*pi*(1-$))*-#ppt_x-sin(-2*pi*(1-$))*(1-#ppt_y))*(1-$)">
                                          <p:val>
                                            <p:fltVal val="0"/>
                                          </p:val>
                                        </p:tav>
                                        <p:tav tm="100000">
                                          <p:val>
                                            <p:fltVal val="1"/>
                                          </p:val>
                                        </p:tav>
                                      </p:tavLst>
                                    </p:anim>
                                    <p:anim calcmode="lin" valueType="num">
                                      <p:cBhvr>
                                        <p:cTn id="31" dur="1000" fill="hold"/>
                                        <p:tgtEl>
                                          <p:spTgt spid="12301"/>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32" fill="hold" nodeType="clickPar">
                      <p:stCondLst>
                        <p:cond delay="indefinite"/>
                      </p:stCondLst>
                      <p:childTnLst>
                        <p:par>
                          <p:cTn id="33" fill="hold" nodeType="withGroup">
                            <p:stCondLst>
                              <p:cond delay="0"/>
                            </p:stCondLst>
                            <p:childTnLst>
                              <p:par>
                                <p:cTn id="34" presetID="26" presetClass="entr" presetSubtype="0" fill="hold" grpId="0" nodeType="clickEffect">
                                  <p:stCondLst>
                                    <p:cond delay="0"/>
                                  </p:stCondLst>
                                  <p:childTnLst>
                                    <p:set>
                                      <p:cBhvr>
                                        <p:cTn id="35" dur="1" fill="hold">
                                          <p:stCondLst>
                                            <p:cond delay="0"/>
                                          </p:stCondLst>
                                        </p:cTn>
                                        <p:tgtEl>
                                          <p:spTgt spid="12302"/>
                                        </p:tgtEl>
                                        <p:attrNameLst>
                                          <p:attrName>style.visibility</p:attrName>
                                        </p:attrNameLst>
                                      </p:cBhvr>
                                      <p:to>
                                        <p:strVal val="visible"/>
                                      </p:to>
                                    </p:set>
                                    <p:animEffect transition="in" filter="wipe(down)">
                                      <p:cBhvr>
                                        <p:cTn id="36" dur="580">
                                          <p:stCondLst>
                                            <p:cond delay="0"/>
                                          </p:stCondLst>
                                        </p:cTn>
                                        <p:tgtEl>
                                          <p:spTgt spid="12302"/>
                                        </p:tgtEl>
                                      </p:cBhvr>
                                    </p:animEffect>
                                    <p:anim calcmode="lin" valueType="num">
                                      <p:cBhvr>
                                        <p:cTn id="37" dur="1822" tmFilter="0,0; 0.14,0.36; 0.43,0.73; 0.71,0.91; 1.0,1.0">
                                          <p:stCondLst>
                                            <p:cond delay="0"/>
                                          </p:stCondLst>
                                        </p:cTn>
                                        <p:tgtEl>
                                          <p:spTgt spid="12302"/>
                                        </p:tgtEl>
                                        <p:attrNameLst>
                                          <p:attrName>ppt_x</p:attrName>
                                        </p:attrNameLst>
                                      </p:cBhvr>
                                      <p:tavLst>
                                        <p:tav tm="0">
                                          <p:val>
                                            <p:strVal val="#ppt_x-0.25"/>
                                          </p:val>
                                        </p:tav>
                                        <p:tav tm="100000">
                                          <p:val>
                                            <p:strVal val="#ppt_x"/>
                                          </p:val>
                                        </p:tav>
                                      </p:tavLst>
                                    </p:anim>
                                    <p:anim calcmode="lin" valueType="num">
                                      <p:cBhvr>
                                        <p:cTn id="38" dur="664" tmFilter="0.0,0.0; 0.25,0.07; 0.50,0.2; 0.75,0.467; 1.0,1.0">
                                          <p:stCondLst>
                                            <p:cond delay="0"/>
                                          </p:stCondLst>
                                        </p:cTn>
                                        <p:tgtEl>
                                          <p:spTgt spid="12302"/>
                                        </p:tgtEl>
                                        <p:attrNameLst>
                                          <p:attrName>ppt_y</p:attrName>
                                        </p:attrNameLst>
                                      </p:cBhvr>
                                      <p:tavLst>
                                        <p:tav tm="0" fmla="#ppt_y-sin(pi*$)/3">
                                          <p:val>
                                            <p:fltVal val="0.5"/>
                                          </p:val>
                                        </p:tav>
                                        <p:tav tm="100000">
                                          <p:val>
                                            <p:fltVal val="1"/>
                                          </p:val>
                                        </p:tav>
                                      </p:tavLst>
                                    </p:anim>
                                    <p:anim calcmode="lin" valueType="num">
                                      <p:cBhvr>
                                        <p:cTn id="39" dur="664" tmFilter="0, 0; 0.125,0.2665; 0.25,0.4; 0.375,0.465; 0.5,0.5;  0.625,0.535; 0.75,0.6; 0.875,0.7335; 1,1">
                                          <p:stCondLst>
                                            <p:cond delay="664"/>
                                          </p:stCondLst>
                                        </p:cTn>
                                        <p:tgtEl>
                                          <p:spTgt spid="12302"/>
                                        </p:tgtEl>
                                        <p:attrNameLst>
                                          <p:attrName>ppt_y</p:attrName>
                                        </p:attrNameLst>
                                      </p:cBhvr>
                                      <p:tavLst>
                                        <p:tav tm="0" fmla="#ppt_y-sin(pi*$)/9">
                                          <p:val>
                                            <p:fltVal val="0"/>
                                          </p:val>
                                        </p:tav>
                                        <p:tav tm="100000">
                                          <p:val>
                                            <p:fltVal val="1"/>
                                          </p:val>
                                        </p:tav>
                                      </p:tavLst>
                                    </p:anim>
                                    <p:anim calcmode="lin" valueType="num">
                                      <p:cBhvr>
                                        <p:cTn id="40" dur="332" tmFilter="0, 0; 0.125,0.2665; 0.25,0.4; 0.375,0.465; 0.5,0.5;  0.625,0.535; 0.75,0.6; 0.875,0.7335; 1,1">
                                          <p:stCondLst>
                                            <p:cond delay="1324"/>
                                          </p:stCondLst>
                                        </p:cTn>
                                        <p:tgtEl>
                                          <p:spTgt spid="12302"/>
                                        </p:tgtEl>
                                        <p:attrNameLst>
                                          <p:attrName>ppt_y</p:attrName>
                                        </p:attrNameLst>
                                      </p:cBhvr>
                                      <p:tavLst>
                                        <p:tav tm="0" fmla="#ppt_y-sin(pi*$)/27">
                                          <p:val>
                                            <p:fltVal val="0"/>
                                          </p:val>
                                        </p:tav>
                                        <p:tav tm="100000">
                                          <p:val>
                                            <p:fltVal val="1"/>
                                          </p:val>
                                        </p:tav>
                                      </p:tavLst>
                                    </p:anim>
                                    <p:anim calcmode="lin" valueType="num">
                                      <p:cBhvr>
                                        <p:cTn id="41" dur="164" tmFilter="0, 0; 0.125,0.2665; 0.25,0.4; 0.375,0.465; 0.5,0.5;  0.625,0.535; 0.75,0.6; 0.875,0.7335; 1,1">
                                          <p:stCondLst>
                                            <p:cond delay="1656"/>
                                          </p:stCondLst>
                                        </p:cTn>
                                        <p:tgtEl>
                                          <p:spTgt spid="12302"/>
                                        </p:tgtEl>
                                        <p:attrNameLst>
                                          <p:attrName>ppt_y</p:attrName>
                                        </p:attrNameLst>
                                      </p:cBhvr>
                                      <p:tavLst>
                                        <p:tav tm="0" fmla="#ppt_y-sin(pi*$)/81">
                                          <p:val>
                                            <p:fltVal val="0"/>
                                          </p:val>
                                        </p:tav>
                                        <p:tav tm="100000">
                                          <p:val>
                                            <p:fltVal val="1"/>
                                          </p:val>
                                        </p:tav>
                                      </p:tavLst>
                                    </p:anim>
                                    <p:animScale>
                                      <p:cBhvr>
                                        <p:cTn id="42" dur="26">
                                          <p:stCondLst>
                                            <p:cond delay="650"/>
                                          </p:stCondLst>
                                        </p:cTn>
                                        <p:tgtEl>
                                          <p:spTgt spid="12302"/>
                                        </p:tgtEl>
                                      </p:cBhvr>
                                      <p:to x="100000" y="60000"/>
                                    </p:animScale>
                                    <p:animScale>
                                      <p:cBhvr>
                                        <p:cTn id="43" dur="166" decel="50000">
                                          <p:stCondLst>
                                            <p:cond delay="676"/>
                                          </p:stCondLst>
                                        </p:cTn>
                                        <p:tgtEl>
                                          <p:spTgt spid="12302"/>
                                        </p:tgtEl>
                                      </p:cBhvr>
                                      <p:to x="100000" y="100000"/>
                                    </p:animScale>
                                    <p:animScale>
                                      <p:cBhvr>
                                        <p:cTn id="44" dur="26">
                                          <p:stCondLst>
                                            <p:cond delay="1312"/>
                                          </p:stCondLst>
                                        </p:cTn>
                                        <p:tgtEl>
                                          <p:spTgt spid="12302"/>
                                        </p:tgtEl>
                                      </p:cBhvr>
                                      <p:to x="100000" y="80000"/>
                                    </p:animScale>
                                    <p:animScale>
                                      <p:cBhvr>
                                        <p:cTn id="45" dur="166" decel="50000">
                                          <p:stCondLst>
                                            <p:cond delay="1338"/>
                                          </p:stCondLst>
                                        </p:cTn>
                                        <p:tgtEl>
                                          <p:spTgt spid="12302"/>
                                        </p:tgtEl>
                                      </p:cBhvr>
                                      <p:to x="100000" y="100000"/>
                                    </p:animScale>
                                    <p:animScale>
                                      <p:cBhvr>
                                        <p:cTn id="46" dur="26">
                                          <p:stCondLst>
                                            <p:cond delay="1642"/>
                                          </p:stCondLst>
                                        </p:cTn>
                                        <p:tgtEl>
                                          <p:spTgt spid="12302"/>
                                        </p:tgtEl>
                                      </p:cBhvr>
                                      <p:to x="100000" y="90000"/>
                                    </p:animScale>
                                    <p:animScale>
                                      <p:cBhvr>
                                        <p:cTn id="47" dur="166" decel="50000">
                                          <p:stCondLst>
                                            <p:cond delay="1668"/>
                                          </p:stCondLst>
                                        </p:cTn>
                                        <p:tgtEl>
                                          <p:spTgt spid="12302"/>
                                        </p:tgtEl>
                                      </p:cBhvr>
                                      <p:to x="100000" y="100000"/>
                                    </p:animScale>
                                    <p:animScale>
                                      <p:cBhvr>
                                        <p:cTn id="48" dur="26">
                                          <p:stCondLst>
                                            <p:cond delay="1808"/>
                                          </p:stCondLst>
                                        </p:cTn>
                                        <p:tgtEl>
                                          <p:spTgt spid="12302"/>
                                        </p:tgtEl>
                                      </p:cBhvr>
                                      <p:to x="100000" y="95000"/>
                                    </p:animScale>
                                    <p:animScale>
                                      <p:cBhvr>
                                        <p:cTn id="49" dur="166" decel="50000">
                                          <p:stCondLst>
                                            <p:cond delay="1834"/>
                                          </p:stCondLst>
                                        </p:cTn>
                                        <p:tgtEl>
                                          <p:spTgt spid="12302"/>
                                        </p:tgtEl>
                                      </p:cBhvr>
                                      <p:to x="100000" y="100000"/>
                                    </p:animScale>
                                  </p:childTnLst>
                                </p:cTn>
                              </p:par>
                              <p:par>
                                <p:cTn id="50" presetID="26" presetClass="entr" presetSubtype="0" fill="hold" nodeType="withEffect">
                                  <p:stCondLst>
                                    <p:cond delay="0"/>
                                  </p:stCondLst>
                                  <p:childTnLst>
                                    <p:set>
                                      <p:cBhvr>
                                        <p:cTn id="51" dur="1" fill="hold">
                                          <p:stCondLst>
                                            <p:cond delay="0"/>
                                          </p:stCondLst>
                                        </p:cTn>
                                        <p:tgtEl>
                                          <p:spTgt spid="12306"/>
                                        </p:tgtEl>
                                        <p:attrNameLst>
                                          <p:attrName>style.visibility</p:attrName>
                                        </p:attrNameLst>
                                      </p:cBhvr>
                                      <p:to>
                                        <p:strVal val="visible"/>
                                      </p:to>
                                    </p:set>
                                    <p:animEffect transition="in" filter="wipe(down)">
                                      <p:cBhvr>
                                        <p:cTn id="52" dur="580">
                                          <p:stCondLst>
                                            <p:cond delay="0"/>
                                          </p:stCondLst>
                                        </p:cTn>
                                        <p:tgtEl>
                                          <p:spTgt spid="12306"/>
                                        </p:tgtEl>
                                      </p:cBhvr>
                                    </p:animEffect>
                                    <p:anim calcmode="lin" valueType="num">
                                      <p:cBhvr>
                                        <p:cTn id="53" dur="1822" tmFilter="0,0; 0.14,0.36; 0.43,0.73; 0.71,0.91; 1.0,1.0">
                                          <p:stCondLst>
                                            <p:cond delay="0"/>
                                          </p:stCondLst>
                                        </p:cTn>
                                        <p:tgtEl>
                                          <p:spTgt spid="12306"/>
                                        </p:tgtEl>
                                        <p:attrNameLst>
                                          <p:attrName>ppt_x</p:attrName>
                                        </p:attrNameLst>
                                      </p:cBhvr>
                                      <p:tavLst>
                                        <p:tav tm="0">
                                          <p:val>
                                            <p:strVal val="#ppt_x-0.25"/>
                                          </p:val>
                                        </p:tav>
                                        <p:tav tm="100000">
                                          <p:val>
                                            <p:strVal val="#ppt_x"/>
                                          </p:val>
                                        </p:tav>
                                      </p:tavLst>
                                    </p:anim>
                                    <p:anim calcmode="lin" valueType="num">
                                      <p:cBhvr>
                                        <p:cTn id="54" dur="664" tmFilter="0.0,0.0; 0.25,0.07; 0.50,0.2; 0.75,0.467; 1.0,1.0">
                                          <p:stCondLst>
                                            <p:cond delay="0"/>
                                          </p:stCondLst>
                                        </p:cTn>
                                        <p:tgtEl>
                                          <p:spTgt spid="12306"/>
                                        </p:tgtEl>
                                        <p:attrNameLst>
                                          <p:attrName>ppt_y</p:attrName>
                                        </p:attrNameLst>
                                      </p:cBhvr>
                                      <p:tavLst>
                                        <p:tav tm="0" fmla="#ppt_y-sin(pi*$)/3">
                                          <p:val>
                                            <p:fltVal val="0.5"/>
                                          </p:val>
                                        </p:tav>
                                        <p:tav tm="100000">
                                          <p:val>
                                            <p:fltVal val="1"/>
                                          </p:val>
                                        </p:tav>
                                      </p:tavLst>
                                    </p:anim>
                                    <p:anim calcmode="lin" valueType="num">
                                      <p:cBhvr>
                                        <p:cTn id="55" dur="664" tmFilter="0, 0; 0.125,0.2665; 0.25,0.4; 0.375,0.465; 0.5,0.5;  0.625,0.535; 0.75,0.6; 0.875,0.7335; 1,1">
                                          <p:stCondLst>
                                            <p:cond delay="664"/>
                                          </p:stCondLst>
                                        </p:cTn>
                                        <p:tgtEl>
                                          <p:spTgt spid="12306"/>
                                        </p:tgtEl>
                                        <p:attrNameLst>
                                          <p:attrName>ppt_y</p:attrName>
                                        </p:attrNameLst>
                                      </p:cBhvr>
                                      <p:tavLst>
                                        <p:tav tm="0" fmla="#ppt_y-sin(pi*$)/9">
                                          <p:val>
                                            <p:fltVal val="0"/>
                                          </p:val>
                                        </p:tav>
                                        <p:tav tm="100000">
                                          <p:val>
                                            <p:fltVal val="1"/>
                                          </p:val>
                                        </p:tav>
                                      </p:tavLst>
                                    </p:anim>
                                    <p:anim calcmode="lin" valueType="num">
                                      <p:cBhvr>
                                        <p:cTn id="56" dur="332" tmFilter="0, 0; 0.125,0.2665; 0.25,0.4; 0.375,0.465; 0.5,0.5;  0.625,0.535; 0.75,0.6; 0.875,0.7335; 1,1">
                                          <p:stCondLst>
                                            <p:cond delay="1324"/>
                                          </p:stCondLst>
                                        </p:cTn>
                                        <p:tgtEl>
                                          <p:spTgt spid="12306"/>
                                        </p:tgtEl>
                                        <p:attrNameLst>
                                          <p:attrName>ppt_y</p:attrName>
                                        </p:attrNameLst>
                                      </p:cBhvr>
                                      <p:tavLst>
                                        <p:tav tm="0" fmla="#ppt_y-sin(pi*$)/27">
                                          <p:val>
                                            <p:fltVal val="0"/>
                                          </p:val>
                                        </p:tav>
                                        <p:tav tm="100000">
                                          <p:val>
                                            <p:fltVal val="1"/>
                                          </p:val>
                                        </p:tav>
                                      </p:tavLst>
                                    </p:anim>
                                    <p:anim calcmode="lin" valueType="num">
                                      <p:cBhvr>
                                        <p:cTn id="57" dur="164" tmFilter="0, 0; 0.125,0.2665; 0.25,0.4; 0.375,0.465; 0.5,0.5;  0.625,0.535; 0.75,0.6; 0.875,0.7335; 1,1">
                                          <p:stCondLst>
                                            <p:cond delay="1656"/>
                                          </p:stCondLst>
                                        </p:cTn>
                                        <p:tgtEl>
                                          <p:spTgt spid="12306"/>
                                        </p:tgtEl>
                                        <p:attrNameLst>
                                          <p:attrName>ppt_y</p:attrName>
                                        </p:attrNameLst>
                                      </p:cBhvr>
                                      <p:tavLst>
                                        <p:tav tm="0" fmla="#ppt_y-sin(pi*$)/81">
                                          <p:val>
                                            <p:fltVal val="0"/>
                                          </p:val>
                                        </p:tav>
                                        <p:tav tm="100000">
                                          <p:val>
                                            <p:fltVal val="1"/>
                                          </p:val>
                                        </p:tav>
                                      </p:tavLst>
                                    </p:anim>
                                    <p:animScale>
                                      <p:cBhvr>
                                        <p:cTn id="58" dur="26">
                                          <p:stCondLst>
                                            <p:cond delay="650"/>
                                          </p:stCondLst>
                                        </p:cTn>
                                        <p:tgtEl>
                                          <p:spTgt spid="12306"/>
                                        </p:tgtEl>
                                      </p:cBhvr>
                                      <p:to x="100000" y="60000"/>
                                    </p:animScale>
                                    <p:animScale>
                                      <p:cBhvr>
                                        <p:cTn id="59" dur="166" decel="50000">
                                          <p:stCondLst>
                                            <p:cond delay="676"/>
                                          </p:stCondLst>
                                        </p:cTn>
                                        <p:tgtEl>
                                          <p:spTgt spid="12306"/>
                                        </p:tgtEl>
                                      </p:cBhvr>
                                      <p:to x="100000" y="100000"/>
                                    </p:animScale>
                                    <p:animScale>
                                      <p:cBhvr>
                                        <p:cTn id="60" dur="26">
                                          <p:stCondLst>
                                            <p:cond delay="1312"/>
                                          </p:stCondLst>
                                        </p:cTn>
                                        <p:tgtEl>
                                          <p:spTgt spid="12306"/>
                                        </p:tgtEl>
                                      </p:cBhvr>
                                      <p:to x="100000" y="80000"/>
                                    </p:animScale>
                                    <p:animScale>
                                      <p:cBhvr>
                                        <p:cTn id="61" dur="166" decel="50000">
                                          <p:stCondLst>
                                            <p:cond delay="1338"/>
                                          </p:stCondLst>
                                        </p:cTn>
                                        <p:tgtEl>
                                          <p:spTgt spid="12306"/>
                                        </p:tgtEl>
                                      </p:cBhvr>
                                      <p:to x="100000" y="100000"/>
                                    </p:animScale>
                                    <p:animScale>
                                      <p:cBhvr>
                                        <p:cTn id="62" dur="26">
                                          <p:stCondLst>
                                            <p:cond delay="1642"/>
                                          </p:stCondLst>
                                        </p:cTn>
                                        <p:tgtEl>
                                          <p:spTgt spid="12306"/>
                                        </p:tgtEl>
                                      </p:cBhvr>
                                      <p:to x="100000" y="90000"/>
                                    </p:animScale>
                                    <p:animScale>
                                      <p:cBhvr>
                                        <p:cTn id="63" dur="166" decel="50000">
                                          <p:stCondLst>
                                            <p:cond delay="1668"/>
                                          </p:stCondLst>
                                        </p:cTn>
                                        <p:tgtEl>
                                          <p:spTgt spid="12306"/>
                                        </p:tgtEl>
                                      </p:cBhvr>
                                      <p:to x="100000" y="100000"/>
                                    </p:animScale>
                                    <p:animScale>
                                      <p:cBhvr>
                                        <p:cTn id="64" dur="26">
                                          <p:stCondLst>
                                            <p:cond delay="1808"/>
                                          </p:stCondLst>
                                        </p:cTn>
                                        <p:tgtEl>
                                          <p:spTgt spid="12306"/>
                                        </p:tgtEl>
                                      </p:cBhvr>
                                      <p:to x="100000" y="95000"/>
                                    </p:animScale>
                                    <p:animScale>
                                      <p:cBhvr>
                                        <p:cTn id="65" dur="166" decel="50000">
                                          <p:stCondLst>
                                            <p:cond delay="1834"/>
                                          </p:stCondLst>
                                        </p:cTn>
                                        <p:tgtEl>
                                          <p:spTgt spid="12306"/>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6" grpId="0"/>
      <p:bldP spid="12297" grpId="0"/>
      <p:bldP spid="1230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ext Box 3">
            <a:extLst>
              <a:ext uri="{FF2B5EF4-FFF2-40B4-BE49-F238E27FC236}">
                <a16:creationId xmlns:a16="http://schemas.microsoft.com/office/drawing/2014/main" id="{C1688863-D127-BA4E-89DF-6C6F7E11EF73}"/>
              </a:ext>
            </a:extLst>
          </p:cNvPr>
          <p:cNvSpPr txBox="1">
            <a:spLocks noChangeArrowheads="1"/>
          </p:cNvSpPr>
          <p:nvPr/>
        </p:nvSpPr>
        <p:spPr bwMode="auto">
          <a:xfrm>
            <a:off x="1905000" y="228600"/>
            <a:ext cx="73152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VN" sz="3600" b="1" dirty="0">
                <a:solidFill>
                  <a:srgbClr val="E5220D"/>
                </a:solidFill>
                <a:latin typeface="Times New Roman" panose="02020603050405020304" pitchFamily="18" charset="0"/>
                <a:cs typeface="Times New Roman" panose="02020603050405020304" pitchFamily="18" charset="0"/>
              </a:rPr>
              <a:t>I. ĐỊÊN TRỞ CỦA DÂY DẪN</a:t>
            </a:r>
          </a:p>
        </p:txBody>
      </p:sp>
      <p:sp>
        <p:nvSpPr>
          <p:cNvPr id="25602" name="Text Box 4">
            <a:extLst>
              <a:ext uri="{FF2B5EF4-FFF2-40B4-BE49-F238E27FC236}">
                <a16:creationId xmlns:a16="http://schemas.microsoft.com/office/drawing/2014/main" id="{ADFF9BC6-A3E1-5D41-A292-951363F3A3A0}"/>
              </a:ext>
            </a:extLst>
          </p:cNvPr>
          <p:cNvSpPr txBox="1">
            <a:spLocks noChangeArrowheads="1"/>
          </p:cNvSpPr>
          <p:nvPr/>
        </p:nvSpPr>
        <p:spPr bwMode="auto">
          <a:xfrm>
            <a:off x="1981200" y="914400"/>
            <a:ext cx="52578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VN" sz="3600" b="1" dirty="0">
                <a:latin typeface="Times New Roman" panose="02020603050405020304" pitchFamily="18" charset="0"/>
                <a:cs typeface="Times New Roman" panose="02020603050405020304" pitchFamily="18" charset="0"/>
              </a:rPr>
              <a:t>2) </a:t>
            </a:r>
            <a:r>
              <a:rPr lang="en-US" altLang="en-VN" sz="3600" b="1" u="sng" noProof="1">
                <a:latin typeface="Times New Roman" panose="02020603050405020304" pitchFamily="18" charset="0"/>
                <a:cs typeface="Times New Roman" panose="02020603050405020304" pitchFamily="18" charset="0"/>
              </a:rPr>
              <a:t>Điện trở</a:t>
            </a:r>
          </a:p>
        </p:txBody>
      </p:sp>
      <p:grpSp>
        <p:nvGrpSpPr>
          <p:cNvPr id="13333" name="Group 21">
            <a:extLst>
              <a:ext uri="{FF2B5EF4-FFF2-40B4-BE49-F238E27FC236}">
                <a16:creationId xmlns:a16="http://schemas.microsoft.com/office/drawing/2014/main" id="{AEDF431E-DBC5-6242-B93A-84A211F14F95}"/>
              </a:ext>
            </a:extLst>
          </p:cNvPr>
          <p:cNvGrpSpPr>
            <a:grpSpLocks/>
          </p:cNvGrpSpPr>
          <p:nvPr/>
        </p:nvGrpSpPr>
        <p:grpSpPr bwMode="auto">
          <a:xfrm>
            <a:off x="1724026" y="1627188"/>
            <a:ext cx="8153400" cy="584200"/>
            <a:chOff x="174" y="1697"/>
            <a:chExt cx="5136" cy="368"/>
          </a:xfrm>
        </p:grpSpPr>
        <p:sp>
          <p:nvSpPr>
            <p:cNvPr id="25621" name="Text Box 16">
              <a:extLst>
                <a:ext uri="{FF2B5EF4-FFF2-40B4-BE49-F238E27FC236}">
                  <a16:creationId xmlns:a16="http://schemas.microsoft.com/office/drawing/2014/main" id="{B3B26047-180A-1340-8F5E-C08AB673DB8B}"/>
                </a:ext>
              </a:extLst>
            </p:cNvPr>
            <p:cNvSpPr txBox="1">
              <a:spLocks noChangeArrowheads="1"/>
            </p:cNvSpPr>
            <p:nvPr/>
          </p:nvSpPr>
          <p:spPr bwMode="auto">
            <a:xfrm>
              <a:off x="174" y="1697"/>
              <a:ext cx="5136" cy="3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VN" dirty="0"/>
                <a:t>c</a:t>
              </a:r>
              <a:r>
                <a:rPr lang="en-US" altLang="en-VN" dirty="0">
                  <a:latin typeface="Times New Roman" panose="02020603050405020304" pitchFamily="18" charset="0"/>
                  <a:cs typeface="Times New Roman" panose="02020603050405020304" pitchFamily="18" charset="0"/>
                </a:rPr>
                <a:t>) </a:t>
              </a:r>
              <a:r>
                <a:rPr lang="en-US" altLang="en-VN" b="1" dirty="0" err="1">
                  <a:latin typeface="Times New Roman" panose="02020603050405020304" pitchFamily="18" charset="0"/>
                  <a:cs typeface="Times New Roman" panose="02020603050405020304" pitchFamily="18" charset="0"/>
                </a:rPr>
                <a:t>Đơn</a:t>
              </a:r>
              <a:r>
                <a:rPr lang="en-US" altLang="en-VN" b="1" dirty="0">
                  <a:latin typeface="Times New Roman" panose="02020603050405020304" pitchFamily="18" charset="0"/>
                  <a:cs typeface="Times New Roman" panose="02020603050405020304" pitchFamily="18" charset="0"/>
                </a:rPr>
                <a:t> </a:t>
              </a:r>
              <a:r>
                <a:rPr lang="en-US" altLang="en-VN" b="1" dirty="0" err="1">
                  <a:latin typeface="Times New Roman" panose="02020603050405020304" pitchFamily="18" charset="0"/>
                  <a:cs typeface="Times New Roman" panose="02020603050405020304" pitchFamily="18" charset="0"/>
                </a:rPr>
                <a:t>vị</a:t>
              </a:r>
              <a:r>
                <a:rPr lang="en-US" altLang="en-VN" b="1"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của</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địên</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trở</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là</a:t>
              </a:r>
              <a:r>
                <a:rPr lang="en-US" altLang="en-VN" dirty="0">
                  <a:latin typeface="Times New Roman" panose="02020603050405020304" pitchFamily="18" charset="0"/>
                  <a:cs typeface="Times New Roman" panose="02020603050405020304" pitchFamily="18" charset="0"/>
                </a:rPr>
                <a:t> </a:t>
              </a:r>
              <a:r>
                <a:rPr lang="el-GR" altLang="en-VN" dirty="0" err="1">
                  <a:solidFill>
                    <a:srgbClr val="0070C0"/>
                  </a:solidFill>
                  <a:latin typeface="Times New Roman" panose="02020603050405020304" pitchFamily="18" charset="0"/>
                  <a:cs typeface="Times New Roman" panose="02020603050405020304" pitchFamily="18" charset="0"/>
                </a:rPr>
                <a:t>Ô</a:t>
              </a:r>
              <a:r>
                <a:rPr lang="en-US" altLang="en-VN" dirty="0">
                  <a:solidFill>
                    <a:srgbClr val="0070C0"/>
                  </a:solidFill>
                  <a:latin typeface="Times New Roman" panose="02020603050405020304" pitchFamily="18" charset="0"/>
                  <a:cs typeface="Times New Roman" panose="02020603050405020304" pitchFamily="18" charset="0"/>
                </a:rPr>
                <a:t>m</a:t>
              </a:r>
              <a:r>
                <a:rPr lang="en-US" altLang="en-VN" dirty="0">
                  <a:latin typeface="Times New Roman" panose="02020603050405020304" pitchFamily="18" charset="0"/>
                  <a:cs typeface="Times New Roman" panose="02020603050405020304" pitchFamily="18" charset="0"/>
                </a:rPr>
                <a:t>, k</a:t>
              </a:r>
              <a:r>
                <a:rPr lang="el-GR" altLang="en-VN" dirty="0" err="1">
                  <a:latin typeface="Times New Roman" panose="02020603050405020304" pitchFamily="18" charset="0"/>
                  <a:cs typeface="Times New Roman" panose="02020603050405020304" pitchFamily="18" charset="0"/>
                </a:rPr>
                <a:t>í</a:t>
              </a:r>
              <a:r>
                <a:rPr lang="en-US" altLang="en-VN" dirty="0">
                  <a:latin typeface="Times New Roman" panose="02020603050405020304" pitchFamily="18" charset="0"/>
                  <a:cs typeface="Times New Roman" panose="02020603050405020304" pitchFamily="18" charset="0"/>
                </a:rPr>
                <a:t> hi</a:t>
              </a:r>
              <a:r>
                <a:rPr lang="el-GR" altLang="en-VN" dirty="0" err="1">
                  <a:latin typeface="Times New Roman" panose="02020603050405020304" pitchFamily="18" charset="0"/>
                  <a:cs typeface="Times New Roman" panose="02020603050405020304" pitchFamily="18" charset="0"/>
                </a:rPr>
                <a:t>ệ</a:t>
              </a:r>
              <a:r>
                <a:rPr lang="en-US" altLang="en-VN" dirty="0">
                  <a:latin typeface="Times New Roman" panose="02020603050405020304" pitchFamily="18" charset="0"/>
                  <a:cs typeface="Times New Roman" panose="02020603050405020304" pitchFamily="18" charset="0"/>
                </a:rPr>
                <a:t>u l</a:t>
              </a:r>
              <a:r>
                <a:rPr lang="el-GR" altLang="en-VN" dirty="0" err="1">
                  <a:latin typeface="Times New Roman" panose="02020603050405020304" pitchFamily="18" charset="0"/>
                  <a:cs typeface="Times New Roman" panose="02020603050405020304" pitchFamily="18" charset="0"/>
                </a:rPr>
                <a:t>à</a:t>
              </a:r>
              <a:endParaRPr lang="el-GR" altLang="en-VN" dirty="0">
                <a:latin typeface="Times New Roman" panose="02020603050405020304" pitchFamily="18" charset="0"/>
                <a:cs typeface="Times New Roman" panose="02020603050405020304" pitchFamily="18" charset="0"/>
              </a:endParaRPr>
            </a:p>
          </p:txBody>
        </p:sp>
        <p:graphicFrame>
          <p:nvGraphicFramePr>
            <p:cNvPr id="25622" name="Object 18">
              <a:extLst>
                <a:ext uri="{FF2B5EF4-FFF2-40B4-BE49-F238E27FC236}">
                  <a16:creationId xmlns:a16="http://schemas.microsoft.com/office/drawing/2014/main" id="{3F2F2406-0240-0D49-9BEC-39AD0AD3D15F}"/>
                </a:ext>
              </a:extLst>
            </p:cNvPr>
            <p:cNvGraphicFramePr>
              <a:graphicFrameLocks noChangeAspect="1"/>
            </p:cNvGraphicFramePr>
            <p:nvPr/>
          </p:nvGraphicFramePr>
          <p:xfrm>
            <a:off x="4494" y="1703"/>
            <a:ext cx="336" cy="303"/>
          </p:xfrm>
          <a:graphic>
            <a:graphicData uri="http://schemas.openxmlformats.org/presentationml/2006/ole">
              <mc:AlternateContent xmlns:mc="http://schemas.openxmlformats.org/markup-compatibility/2006">
                <mc:Choice xmlns:v="urn:schemas-microsoft-com:vml" Requires="v">
                  <p:oleObj spid="_x0000_s17430" name="Microsoft Equation 3.0" r:id="rId3" imgW="3797300" imgH="3797300" progId="Equation.3">
                    <p:embed/>
                  </p:oleObj>
                </mc:Choice>
                <mc:Fallback>
                  <p:oleObj name="Microsoft Equation 3.0" r:id="rId3" imgW="3797300" imgH="3797300" progId="Equation.3">
                    <p:embed/>
                    <p:pic>
                      <p:nvPicPr>
                        <p:cNvPr id="25622" name="Object 18">
                          <a:extLst>
                            <a:ext uri="{FF2B5EF4-FFF2-40B4-BE49-F238E27FC236}">
                              <a16:creationId xmlns:a16="http://schemas.microsoft.com/office/drawing/2014/main" id="{3F2F2406-0240-0D49-9BEC-39AD0AD3D15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94" y="1703"/>
                          <a:ext cx="336" cy="303"/>
                        </a:xfrm>
                        <a:prstGeom prst="rect">
                          <a:avLst/>
                        </a:prstGeom>
                        <a:noFill/>
                        <a:ln>
                          <a:noFill/>
                        </a:ln>
                      </p:spPr>
                    </p:pic>
                  </p:oleObj>
                </mc:Fallback>
              </mc:AlternateContent>
            </a:graphicData>
          </a:graphic>
        </p:graphicFrame>
      </p:grpSp>
      <p:grpSp>
        <p:nvGrpSpPr>
          <p:cNvPr id="13343" name="Group 31">
            <a:extLst>
              <a:ext uri="{FF2B5EF4-FFF2-40B4-BE49-F238E27FC236}">
                <a16:creationId xmlns:a16="http://schemas.microsoft.com/office/drawing/2014/main" id="{CD63B55C-BE77-1742-8221-607CB13A068C}"/>
              </a:ext>
            </a:extLst>
          </p:cNvPr>
          <p:cNvGrpSpPr>
            <a:grpSpLocks/>
          </p:cNvGrpSpPr>
          <p:nvPr/>
        </p:nvGrpSpPr>
        <p:grpSpPr bwMode="auto">
          <a:xfrm>
            <a:off x="1752600" y="2312983"/>
            <a:ext cx="8153400" cy="584200"/>
            <a:chOff x="384" y="2256"/>
            <a:chExt cx="5136" cy="368"/>
          </a:xfrm>
        </p:grpSpPr>
        <p:sp>
          <p:nvSpPr>
            <p:cNvPr id="25619" name="Text Box 22">
              <a:extLst>
                <a:ext uri="{FF2B5EF4-FFF2-40B4-BE49-F238E27FC236}">
                  <a16:creationId xmlns:a16="http://schemas.microsoft.com/office/drawing/2014/main" id="{42A34B71-661E-094E-B30F-54DB355070F3}"/>
                </a:ext>
              </a:extLst>
            </p:cNvPr>
            <p:cNvSpPr txBox="1">
              <a:spLocks noChangeArrowheads="1"/>
            </p:cNvSpPr>
            <p:nvPr/>
          </p:nvSpPr>
          <p:spPr bwMode="auto">
            <a:xfrm>
              <a:off x="384" y="2256"/>
              <a:ext cx="5136" cy="3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VN" dirty="0" err="1">
                  <a:solidFill>
                    <a:srgbClr val="0070C0"/>
                  </a:solidFill>
                  <a:latin typeface="Times New Roman" panose="02020603050405020304" pitchFamily="18" charset="0"/>
                  <a:cs typeface="Times New Roman" panose="02020603050405020304" pitchFamily="18" charset="0"/>
                </a:rPr>
                <a:t>kilôôm</a:t>
              </a:r>
              <a:r>
                <a:rPr lang="en-US" altLang="en-VN" dirty="0">
                  <a:solidFill>
                    <a:srgbClr val="0070C0"/>
                  </a:solidFill>
                  <a:latin typeface="Times New Roman" panose="02020603050405020304" pitchFamily="18" charset="0"/>
                  <a:cs typeface="Times New Roman" panose="02020603050405020304" pitchFamily="18" charset="0"/>
                </a:rPr>
                <a:t> </a:t>
              </a:r>
              <a:r>
                <a:rPr lang="en-US" altLang="en-VN" dirty="0">
                  <a:latin typeface="Times New Roman" panose="02020603050405020304" pitchFamily="18" charset="0"/>
                  <a:cs typeface="Times New Roman" panose="02020603050405020304" pitchFamily="18" charset="0"/>
                </a:rPr>
                <a:t>(k    )</a:t>
              </a:r>
            </a:p>
          </p:txBody>
        </p:sp>
        <p:graphicFrame>
          <p:nvGraphicFramePr>
            <p:cNvPr id="25620" name="Object 25">
              <a:extLst>
                <a:ext uri="{FF2B5EF4-FFF2-40B4-BE49-F238E27FC236}">
                  <a16:creationId xmlns:a16="http://schemas.microsoft.com/office/drawing/2014/main" id="{3CD45F96-C3FC-A24B-9E88-3D018B9E2CA0}"/>
                </a:ext>
              </a:extLst>
            </p:cNvPr>
            <p:cNvGraphicFramePr>
              <a:graphicFrameLocks noChangeAspect="1"/>
            </p:cNvGraphicFramePr>
            <p:nvPr/>
          </p:nvGraphicFramePr>
          <p:xfrm>
            <a:off x="1446" y="2268"/>
            <a:ext cx="336" cy="336"/>
          </p:xfrm>
          <a:graphic>
            <a:graphicData uri="http://schemas.openxmlformats.org/presentationml/2006/ole">
              <mc:AlternateContent xmlns:mc="http://schemas.openxmlformats.org/markup-compatibility/2006">
                <mc:Choice xmlns:v="urn:schemas-microsoft-com:vml" Requires="v">
                  <p:oleObj spid="_x0000_s17431" name="Microsoft Equation 3.0" r:id="rId5" imgW="3797300" imgH="3797300" progId="Equation.3">
                    <p:embed/>
                  </p:oleObj>
                </mc:Choice>
                <mc:Fallback>
                  <p:oleObj name="Microsoft Equation 3.0" r:id="rId5" imgW="3797300" imgH="3797300" progId="Equation.3">
                    <p:embed/>
                    <p:pic>
                      <p:nvPicPr>
                        <p:cNvPr id="25620" name="Object 25">
                          <a:extLst>
                            <a:ext uri="{FF2B5EF4-FFF2-40B4-BE49-F238E27FC236}">
                              <a16:creationId xmlns:a16="http://schemas.microsoft.com/office/drawing/2014/main" id="{3CD45F96-C3FC-A24B-9E88-3D018B9E2CA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46" y="2268"/>
                          <a:ext cx="336" cy="3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grpSp>
        <p:nvGrpSpPr>
          <p:cNvPr id="13352" name="Group 40">
            <a:extLst>
              <a:ext uri="{FF2B5EF4-FFF2-40B4-BE49-F238E27FC236}">
                <a16:creationId xmlns:a16="http://schemas.microsoft.com/office/drawing/2014/main" id="{3C6B48CA-EBE5-9A48-8A13-4D740CE3EDBD}"/>
              </a:ext>
            </a:extLst>
          </p:cNvPr>
          <p:cNvGrpSpPr>
            <a:grpSpLocks/>
          </p:cNvGrpSpPr>
          <p:nvPr/>
        </p:nvGrpSpPr>
        <p:grpSpPr bwMode="auto">
          <a:xfrm>
            <a:off x="5552440" y="2336800"/>
            <a:ext cx="3200400" cy="641350"/>
            <a:chOff x="2832" y="2640"/>
            <a:chExt cx="2016" cy="404"/>
          </a:xfrm>
        </p:grpSpPr>
        <p:graphicFrame>
          <p:nvGraphicFramePr>
            <p:cNvPr id="25615" name="Object 28">
              <a:extLst>
                <a:ext uri="{FF2B5EF4-FFF2-40B4-BE49-F238E27FC236}">
                  <a16:creationId xmlns:a16="http://schemas.microsoft.com/office/drawing/2014/main" id="{D4B4495D-435B-B946-93F6-D135C4A7837C}"/>
                </a:ext>
              </a:extLst>
            </p:cNvPr>
            <p:cNvGraphicFramePr>
              <a:graphicFrameLocks noChangeAspect="1"/>
            </p:cNvGraphicFramePr>
            <p:nvPr/>
          </p:nvGraphicFramePr>
          <p:xfrm>
            <a:off x="4320" y="2688"/>
            <a:ext cx="392" cy="288"/>
          </p:xfrm>
          <a:graphic>
            <a:graphicData uri="http://schemas.openxmlformats.org/presentationml/2006/ole">
              <mc:AlternateContent xmlns:mc="http://schemas.openxmlformats.org/markup-compatibility/2006">
                <mc:Choice xmlns:v="urn:schemas-microsoft-com:vml" Requires="v">
                  <p:oleObj spid="_x0000_s17432" name="Microsoft Equation 3.0" r:id="rId6" imgW="3797300" imgH="3797300" progId="Equation.3">
                    <p:embed/>
                  </p:oleObj>
                </mc:Choice>
                <mc:Fallback>
                  <p:oleObj name="Microsoft Equation 3.0" r:id="rId6" imgW="3797300" imgH="3797300" progId="Equation.3">
                    <p:embed/>
                    <p:pic>
                      <p:nvPicPr>
                        <p:cNvPr id="25615" name="Object 28">
                          <a:extLst>
                            <a:ext uri="{FF2B5EF4-FFF2-40B4-BE49-F238E27FC236}">
                              <a16:creationId xmlns:a16="http://schemas.microsoft.com/office/drawing/2014/main" id="{D4B4495D-435B-B946-93F6-D135C4A7837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20" y="2688"/>
                          <a:ext cx="392" cy="2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nvGrpSpPr>
            <p:cNvPr id="25616" name="Group 33">
              <a:extLst>
                <a:ext uri="{FF2B5EF4-FFF2-40B4-BE49-F238E27FC236}">
                  <a16:creationId xmlns:a16="http://schemas.microsoft.com/office/drawing/2014/main" id="{2FD20F61-EEF3-BB45-BBE4-971CA2C61112}"/>
                </a:ext>
              </a:extLst>
            </p:cNvPr>
            <p:cNvGrpSpPr>
              <a:grpSpLocks/>
            </p:cNvGrpSpPr>
            <p:nvPr/>
          </p:nvGrpSpPr>
          <p:grpSpPr bwMode="auto">
            <a:xfrm>
              <a:off x="2832" y="2640"/>
              <a:ext cx="2016" cy="404"/>
              <a:chOff x="2832" y="3120"/>
              <a:chExt cx="2016" cy="404"/>
            </a:xfrm>
          </p:grpSpPr>
          <p:graphicFrame>
            <p:nvGraphicFramePr>
              <p:cNvPr id="25617" name="Object 26">
                <a:extLst>
                  <a:ext uri="{FF2B5EF4-FFF2-40B4-BE49-F238E27FC236}">
                    <a16:creationId xmlns:a16="http://schemas.microsoft.com/office/drawing/2014/main" id="{8E8EBC10-2CAB-3444-8289-1265D748217D}"/>
                  </a:ext>
                </a:extLst>
              </p:cNvPr>
              <p:cNvGraphicFramePr>
                <a:graphicFrameLocks noChangeAspect="1"/>
              </p:cNvGraphicFramePr>
              <p:nvPr/>
            </p:nvGraphicFramePr>
            <p:xfrm>
              <a:off x="3168" y="3168"/>
              <a:ext cx="288" cy="288"/>
            </p:xfrm>
            <a:graphic>
              <a:graphicData uri="http://schemas.openxmlformats.org/presentationml/2006/ole">
                <mc:AlternateContent xmlns:mc="http://schemas.openxmlformats.org/markup-compatibility/2006">
                  <mc:Choice xmlns:v="urn:schemas-microsoft-com:vml" Requires="v">
                    <p:oleObj spid="_x0000_s17433" name="Microsoft Equation 3.0" r:id="rId7" imgW="3797300" imgH="3797300" progId="Equation.3">
                      <p:embed/>
                    </p:oleObj>
                  </mc:Choice>
                  <mc:Fallback>
                    <p:oleObj name="Microsoft Equation 3.0" r:id="rId7" imgW="3797300" imgH="3797300" progId="Equation.3">
                      <p:embed/>
                      <p:pic>
                        <p:nvPicPr>
                          <p:cNvPr id="25617" name="Object 26">
                            <a:extLst>
                              <a:ext uri="{FF2B5EF4-FFF2-40B4-BE49-F238E27FC236}">
                                <a16:creationId xmlns:a16="http://schemas.microsoft.com/office/drawing/2014/main" id="{8E8EBC10-2CAB-3444-8289-1265D748217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68" y="3168"/>
                            <a:ext cx="288" cy="2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5618" name="Text Box 32">
                <a:extLst>
                  <a:ext uri="{FF2B5EF4-FFF2-40B4-BE49-F238E27FC236}">
                    <a16:creationId xmlns:a16="http://schemas.microsoft.com/office/drawing/2014/main" id="{87C78250-48EF-8843-A2D0-2E6D8987221E}"/>
                  </a:ext>
                </a:extLst>
              </p:cNvPr>
              <p:cNvSpPr txBox="1">
                <a:spLocks noChangeArrowheads="1"/>
              </p:cNvSpPr>
              <p:nvPr/>
            </p:nvSpPr>
            <p:spPr bwMode="auto">
              <a:xfrm>
                <a:off x="2832" y="3120"/>
                <a:ext cx="2016" cy="4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VN" sz="3600" dirty="0">
                    <a:latin typeface="Times New Roman" panose="02020603050405020304" pitchFamily="18" charset="0"/>
                    <a:cs typeface="Times New Roman" panose="02020603050405020304" pitchFamily="18" charset="0"/>
                  </a:rPr>
                  <a:t>1k    =1000</a:t>
                </a:r>
              </a:p>
            </p:txBody>
          </p:sp>
        </p:grpSp>
      </p:grpSp>
      <p:grpSp>
        <p:nvGrpSpPr>
          <p:cNvPr id="13356" name="Group 44">
            <a:extLst>
              <a:ext uri="{FF2B5EF4-FFF2-40B4-BE49-F238E27FC236}">
                <a16:creationId xmlns:a16="http://schemas.microsoft.com/office/drawing/2014/main" id="{BF04079E-737F-704F-B4BC-0BEF75836E9D}"/>
              </a:ext>
            </a:extLst>
          </p:cNvPr>
          <p:cNvGrpSpPr>
            <a:grpSpLocks/>
          </p:cNvGrpSpPr>
          <p:nvPr/>
        </p:nvGrpSpPr>
        <p:grpSpPr bwMode="auto">
          <a:xfrm>
            <a:off x="1676400" y="3271834"/>
            <a:ext cx="8153400" cy="676275"/>
            <a:chOff x="192" y="3168"/>
            <a:chExt cx="5136" cy="426"/>
          </a:xfrm>
        </p:grpSpPr>
        <p:sp>
          <p:nvSpPr>
            <p:cNvPr id="25613" name="Text Box 42">
              <a:extLst>
                <a:ext uri="{FF2B5EF4-FFF2-40B4-BE49-F238E27FC236}">
                  <a16:creationId xmlns:a16="http://schemas.microsoft.com/office/drawing/2014/main" id="{79706453-0E66-6F4D-A045-B751010BD96C}"/>
                </a:ext>
              </a:extLst>
            </p:cNvPr>
            <p:cNvSpPr txBox="1">
              <a:spLocks noChangeArrowheads="1"/>
            </p:cNvSpPr>
            <p:nvPr/>
          </p:nvSpPr>
          <p:spPr bwMode="auto">
            <a:xfrm>
              <a:off x="192" y="3216"/>
              <a:ext cx="5136" cy="3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VN" dirty="0">
                  <a:solidFill>
                    <a:srgbClr val="0070C0"/>
                  </a:solidFill>
                  <a:latin typeface="Times New Roman" panose="02020603050405020304" pitchFamily="18" charset="0"/>
                  <a:cs typeface="Times New Roman" panose="02020603050405020304" pitchFamily="18" charset="0"/>
                </a:rPr>
                <a:t> </a:t>
              </a:r>
              <a:r>
                <a:rPr lang="en-US" altLang="en-VN" dirty="0" err="1">
                  <a:solidFill>
                    <a:srgbClr val="0070C0"/>
                  </a:solidFill>
                  <a:latin typeface="Times New Roman" panose="02020603050405020304" pitchFamily="18" charset="0"/>
                  <a:cs typeface="Times New Roman" panose="02020603050405020304" pitchFamily="18" charset="0"/>
                </a:rPr>
                <a:t>mêgaôm</a:t>
              </a:r>
              <a:r>
                <a:rPr lang="en-US" altLang="en-VN" dirty="0">
                  <a:solidFill>
                    <a:srgbClr val="0070C0"/>
                  </a:solidFill>
                  <a:latin typeface="Times New Roman" panose="02020603050405020304" pitchFamily="18" charset="0"/>
                  <a:cs typeface="Times New Roman" panose="02020603050405020304" pitchFamily="18" charset="0"/>
                </a:rPr>
                <a:t> </a:t>
              </a:r>
              <a:r>
                <a:rPr lang="en-US" altLang="en-VN" dirty="0">
                  <a:latin typeface="Times New Roman" panose="02020603050405020304" pitchFamily="18" charset="0"/>
                  <a:cs typeface="Times New Roman" panose="02020603050405020304" pitchFamily="18" charset="0"/>
                </a:rPr>
                <a:t>(M    )</a:t>
              </a:r>
            </a:p>
          </p:txBody>
        </p:sp>
        <p:graphicFrame>
          <p:nvGraphicFramePr>
            <p:cNvPr id="25614" name="Object 43">
              <a:extLst>
                <a:ext uri="{FF2B5EF4-FFF2-40B4-BE49-F238E27FC236}">
                  <a16:creationId xmlns:a16="http://schemas.microsoft.com/office/drawing/2014/main" id="{F5F096A6-C1D6-9A48-82FD-4816A4B74846}"/>
                </a:ext>
              </a:extLst>
            </p:cNvPr>
            <p:cNvGraphicFramePr>
              <a:graphicFrameLocks noChangeAspect="1"/>
            </p:cNvGraphicFramePr>
            <p:nvPr/>
          </p:nvGraphicFramePr>
          <p:xfrm>
            <a:off x="1536" y="3168"/>
            <a:ext cx="336" cy="426"/>
          </p:xfrm>
          <a:graphic>
            <a:graphicData uri="http://schemas.openxmlformats.org/presentationml/2006/ole">
              <mc:AlternateContent xmlns:mc="http://schemas.openxmlformats.org/markup-compatibility/2006">
                <mc:Choice xmlns:v="urn:schemas-microsoft-com:vml" Requires="v">
                  <p:oleObj spid="_x0000_s17434" name="Microsoft Equation 3.0" r:id="rId8" imgW="3797300" imgH="3797300" progId="Equation.3">
                    <p:embed/>
                  </p:oleObj>
                </mc:Choice>
                <mc:Fallback>
                  <p:oleObj name="Microsoft Equation 3.0" r:id="rId8" imgW="3797300" imgH="3797300" progId="Equation.3">
                    <p:embed/>
                    <p:pic>
                      <p:nvPicPr>
                        <p:cNvPr id="25614" name="Object 43">
                          <a:extLst>
                            <a:ext uri="{FF2B5EF4-FFF2-40B4-BE49-F238E27FC236}">
                              <a16:creationId xmlns:a16="http://schemas.microsoft.com/office/drawing/2014/main" id="{F5F096A6-C1D6-9A48-82FD-4816A4B7484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36" y="3168"/>
                          <a:ext cx="336" cy="4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grpSp>
        <p:nvGrpSpPr>
          <p:cNvPr id="13364" name="Group 52">
            <a:extLst>
              <a:ext uri="{FF2B5EF4-FFF2-40B4-BE49-F238E27FC236}">
                <a16:creationId xmlns:a16="http://schemas.microsoft.com/office/drawing/2014/main" id="{2CD55652-0AC6-D441-AA21-64043C26C023}"/>
              </a:ext>
            </a:extLst>
          </p:cNvPr>
          <p:cNvGrpSpPr>
            <a:grpSpLocks/>
          </p:cNvGrpSpPr>
          <p:nvPr/>
        </p:nvGrpSpPr>
        <p:grpSpPr bwMode="auto">
          <a:xfrm>
            <a:off x="5448300" y="3271204"/>
            <a:ext cx="3917950" cy="590550"/>
            <a:chOff x="2800" y="3108"/>
            <a:chExt cx="2468" cy="372"/>
          </a:xfrm>
        </p:grpSpPr>
        <p:graphicFrame>
          <p:nvGraphicFramePr>
            <p:cNvPr id="25609" name="Object 48">
              <a:extLst>
                <a:ext uri="{FF2B5EF4-FFF2-40B4-BE49-F238E27FC236}">
                  <a16:creationId xmlns:a16="http://schemas.microsoft.com/office/drawing/2014/main" id="{516CD011-2AA4-7040-9D60-3C90194ACCE8}"/>
                </a:ext>
              </a:extLst>
            </p:cNvPr>
            <p:cNvGraphicFramePr>
              <a:graphicFrameLocks noChangeAspect="1"/>
            </p:cNvGraphicFramePr>
            <p:nvPr/>
          </p:nvGraphicFramePr>
          <p:xfrm>
            <a:off x="3168" y="3120"/>
            <a:ext cx="424" cy="339"/>
          </p:xfrm>
          <a:graphic>
            <a:graphicData uri="http://schemas.openxmlformats.org/presentationml/2006/ole">
              <mc:AlternateContent xmlns:mc="http://schemas.openxmlformats.org/markup-compatibility/2006">
                <mc:Choice xmlns:v="urn:schemas-microsoft-com:vml" Requires="v">
                  <p:oleObj spid="_x0000_s17435" name="Microsoft Equation 3.0" r:id="rId9" imgW="3797300" imgH="3797300" progId="Equation.3">
                    <p:embed/>
                  </p:oleObj>
                </mc:Choice>
                <mc:Fallback>
                  <p:oleObj name="Microsoft Equation 3.0" r:id="rId9" imgW="3797300" imgH="3797300" progId="Equation.3">
                    <p:embed/>
                    <p:pic>
                      <p:nvPicPr>
                        <p:cNvPr id="25609" name="Object 48">
                          <a:extLst>
                            <a:ext uri="{FF2B5EF4-FFF2-40B4-BE49-F238E27FC236}">
                              <a16:creationId xmlns:a16="http://schemas.microsoft.com/office/drawing/2014/main" id="{516CD011-2AA4-7040-9D60-3C90194ACCE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68" y="3120"/>
                          <a:ext cx="424" cy="339"/>
                        </a:xfrm>
                        <a:prstGeom prst="rect">
                          <a:avLst/>
                        </a:prstGeom>
                        <a:noFill/>
                        <a:ln>
                          <a:noFill/>
                        </a:ln>
                      </p:spPr>
                    </p:pic>
                  </p:oleObj>
                </mc:Fallback>
              </mc:AlternateContent>
            </a:graphicData>
          </a:graphic>
        </p:graphicFrame>
        <p:grpSp>
          <p:nvGrpSpPr>
            <p:cNvPr id="25610" name="Group 50">
              <a:extLst>
                <a:ext uri="{FF2B5EF4-FFF2-40B4-BE49-F238E27FC236}">
                  <a16:creationId xmlns:a16="http://schemas.microsoft.com/office/drawing/2014/main" id="{6D2463A0-1C41-314A-BF41-3DF26184B20B}"/>
                </a:ext>
              </a:extLst>
            </p:cNvPr>
            <p:cNvGrpSpPr>
              <a:grpSpLocks/>
            </p:cNvGrpSpPr>
            <p:nvPr/>
          </p:nvGrpSpPr>
          <p:grpSpPr bwMode="auto">
            <a:xfrm>
              <a:off x="2800" y="3108"/>
              <a:ext cx="2468" cy="372"/>
              <a:chOff x="2800" y="3252"/>
              <a:chExt cx="2468" cy="372"/>
            </a:xfrm>
          </p:grpSpPr>
          <p:graphicFrame>
            <p:nvGraphicFramePr>
              <p:cNvPr id="25611" name="Object 46">
                <a:extLst>
                  <a:ext uri="{FF2B5EF4-FFF2-40B4-BE49-F238E27FC236}">
                    <a16:creationId xmlns:a16="http://schemas.microsoft.com/office/drawing/2014/main" id="{C161329D-79C2-1445-9223-83215B193A43}"/>
                  </a:ext>
                </a:extLst>
              </p:cNvPr>
              <p:cNvGraphicFramePr>
                <a:graphicFrameLocks noChangeAspect="1"/>
              </p:cNvGraphicFramePr>
              <p:nvPr/>
            </p:nvGraphicFramePr>
            <p:xfrm>
              <a:off x="4844" y="3252"/>
              <a:ext cx="424" cy="339"/>
            </p:xfrm>
            <a:graphic>
              <a:graphicData uri="http://schemas.openxmlformats.org/presentationml/2006/ole">
                <mc:AlternateContent xmlns:mc="http://schemas.openxmlformats.org/markup-compatibility/2006">
                  <mc:Choice xmlns:v="urn:schemas-microsoft-com:vml" Requires="v">
                    <p:oleObj spid="_x0000_s17436" name="Microsoft Equation 3.0" r:id="rId10" imgW="3797300" imgH="3797300" progId="Equation.3">
                      <p:embed/>
                    </p:oleObj>
                  </mc:Choice>
                  <mc:Fallback>
                    <p:oleObj name="Microsoft Equation 3.0" r:id="rId10" imgW="3797300" imgH="3797300" progId="Equation.3">
                      <p:embed/>
                      <p:pic>
                        <p:nvPicPr>
                          <p:cNvPr id="25611" name="Object 46">
                            <a:extLst>
                              <a:ext uri="{FF2B5EF4-FFF2-40B4-BE49-F238E27FC236}">
                                <a16:creationId xmlns:a16="http://schemas.microsoft.com/office/drawing/2014/main" id="{C161329D-79C2-1445-9223-83215B193A4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44" y="3252"/>
                            <a:ext cx="424" cy="339"/>
                          </a:xfrm>
                          <a:prstGeom prst="rect">
                            <a:avLst/>
                          </a:prstGeom>
                          <a:noFill/>
                          <a:ln>
                            <a:noFill/>
                          </a:ln>
                        </p:spPr>
                      </p:pic>
                    </p:oleObj>
                  </mc:Fallback>
                </mc:AlternateContent>
              </a:graphicData>
            </a:graphic>
          </p:graphicFrame>
          <p:sp>
            <p:nvSpPr>
              <p:cNvPr id="25612" name="Text Box 49">
                <a:extLst>
                  <a:ext uri="{FF2B5EF4-FFF2-40B4-BE49-F238E27FC236}">
                    <a16:creationId xmlns:a16="http://schemas.microsoft.com/office/drawing/2014/main" id="{1466E3CC-867B-254A-81A2-BDF5BAE0EB29}"/>
                  </a:ext>
                </a:extLst>
              </p:cNvPr>
              <p:cNvSpPr txBox="1">
                <a:spLocks noChangeArrowheads="1"/>
              </p:cNvSpPr>
              <p:nvPr/>
            </p:nvSpPr>
            <p:spPr bwMode="auto">
              <a:xfrm>
                <a:off x="2800" y="3256"/>
                <a:ext cx="2256" cy="3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VN" dirty="0">
                    <a:latin typeface="Times New Roman" panose="02020603050405020304" pitchFamily="18" charset="0"/>
                    <a:cs typeface="Times New Roman" panose="02020603050405020304" pitchFamily="18" charset="0"/>
                  </a:rPr>
                  <a:t>1M        =1000.000</a:t>
                </a:r>
              </a:p>
            </p:txBody>
          </p:sp>
        </p:grpSp>
      </p:grpSp>
      <p:sp>
        <p:nvSpPr>
          <p:cNvPr id="13365" name="Text Box 53">
            <a:extLst>
              <a:ext uri="{FF2B5EF4-FFF2-40B4-BE49-F238E27FC236}">
                <a16:creationId xmlns:a16="http://schemas.microsoft.com/office/drawing/2014/main" id="{A0BBDC37-2A0B-3744-B2EC-8F912F58F8D8}"/>
              </a:ext>
            </a:extLst>
          </p:cNvPr>
          <p:cNvSpPr txBox="1">
            <a:spLocks noChangeArrowheads="1"/>
          </p:cNvSpPr>
          <p:nvPr/>
        </p:nvSpPr>
        <p:spPr bwMode="auto">
          <a:xfrm>
            <a:off x="1676400" y="4648200"/>
            <a:ext cx="8610600" cy="17543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VN" sz="3600" dirty="0">
                <a:latin typeface="Times New Roman" panose="02020603050405020304" pitchFamily="18" charset="0"/>
                <a:cs typeface="Times New Roman" panose="02020603050405020304" pitchFamily="18" charset="0"/>
              </a:rPr>
              <a:t>d) </a:t>
            </a:r>
            <a:r>
              <a:rPr lang="en-US" altLang="en-VN" b="1" dirty="0" err="1">
                <a:latin typeface="Times New Roman" panose="02020603050405020304" pitchFamily="18" charset="0"/>
                <a:cs typeface="Times New Roman" panose="02020603050405020304" pitchFamily="18" charset="0"/>
              </a:rPr>
              <a:t>Ý</a:t>
            </a:r>
            <a:r>
              <a:rPr lang="en-US" altLang="en-VN" b="1" dirty="0">
                <a:latin typeface="Times New Roman" panose="02020603050405020304" pitchFamily="18" charset="0"/>
                <a:cs typeface="Times New Roman" panose="02020603050405020304" pitchFamily="18" charset="0"/>
              </a:rPr>
              <a:t> </a:t>
            </a:r>
            <a:r>
              <a:rPr lang="en-US" altLang="en-VN" b="1" dirty="0" err="1">
                <a:latin typeface="Times New Roman" panose="02020603050405020304" pitchFamily="18" charset="0"/>
                <a:cs typeface="Times New Roman" panose="02020603050405020304" pitchFamily="18" charset="0"/>
              </a:rPr>
              <a:t>nghĩa</a:t>
            </a:r>
            <a:r>
              <a:rPr lang="en-US" altLang="en-VN" b="1" dirty="0">
                <a:latin typeface="Times New Roman" panose="02020603050405020304" pitchFamily="18" charset="0"/>
                <a:cs typeface="Times New Roman" panose="02020603050405020304" pitchFamily="18" charset="0"/>
              </a:rPr>
              <a:t> </a:t>
            </a:r>
            <a:r>
              <a:rPr lang="en-US" altLang="en-VN" b="1" dirty="0" err="1">
                <a:latin typeface="Times New Roman" panose="02020603050405020304" pitchFamily="18" charset="0"/>
                <a:cs typeface="Times New Roman" panose="02020603050405020304" pitchFamily="18" charset="0"/>
              </a:rPr>
              <a:t>của</a:t>
            </a:r>
            <a:r>
              <a:rPr lang="en-US" altLang="en-VN" b="1" dirty="0">
                <a:latin typeface="Times New Roman" panose="02020603050405020304" pitchFamily="18" charset="0"/>
                <a:cs typeface="Times New Roman" panose="02020603050405020304" pitchFamily="18" charset="0"/>
              </a:rPr>
              <a:t> </a:t>
            </a:r>
            <a:r>
              <a:rPr lang="en-US" altLang="en-VN" b="1" dirty="0" err="1">
                <a:latin typeface="Times New Roman" panose="02020603050405020304" pitchFamily="18" charset="0"/>
                <a:cs typeface="Times New Roman" panose="02020603050405020304" pitchFamily="18" charset="0"/>
              </a:rPr>
              <a:t>điện</a:t>
            </a:r>
            <a:r>
              <a:rPr lang="en-US" altLang="en-VN" b="1" dirty="0">
                <a:latin typeface="Times New Roman" panose="02020603050405020304" pitchFamily="18" charset="0"/>
                <a:cs typeface="Times New Roman" panose="02020603050405020304" pitchFamily="18" charset="0"/>
              </a:rPr>
              <a:t> </a:t>
            </a:r>
            <a:r>
              <a:rPr lang="en-US" altLang="en-VN" b="1" dirty="0" err="1">
                <a:latin typeface="Times New Roman" panose="02020603050405020304" pitchFamily="18" charset="0"/>
                <a:cs typeface="Times New Roman" panose="02020603050405020304" pitchFamily="18" charset="0"/>
              </a:rPr>
              <a:t>trở</a:t>
            </a:r>
            <a:r>
              <a:rPr lang="en-US" altLang="en-VN" sz="3600" dirty="0">
                <a:latin typeface="Times New Roman" panose="02020603050405020304" pitchFamily="18" charset="0"/>
                <a:cs typeface="Times New Roman" panose="02020603050405020304" pitchFamily="18" charset="0"/>
              </a:rPr>
              <a:t>: </a:t>
            </a:r>
            <a:r>
              <a:rPr lang="en-US" altLang="en-VN" sz="3600" i="1" dirty="0" err="1">
                <a:latin typeface="Times New Roman" panose="02020603050405020304" pitchFamily="18" charset="0"/>
                <a:cs typeface="Times New Roman" panose="02020603050405020304" pitchFamily="18" charset="0"/>
              </a:rPr>
              <a:t>Điện</a:t>
            </a:r>
            <a:r>
              <a:rPr lang="en-US" altLang="en-VN" sz="3600" i="1" dirty="0">
                <a:latin typeface="Times New Roman" panose="02020603050405020304" pitchFamily="18" charset="0"/>
                <a:cs typeface="Times New Roman" panose="02020603050405020304" pitchFamily="18" charset="0"/>
              </a:rPr>
              <a:t> </a:t>
            </a:r>
            <a:r>
              <a:rPr lang="en-US" altLang="en-VN" sz="3600" i="1" dirty="0" err="1">
                <a:latin typeface="Times New Roman" panose="02020603050405020304" pitchFamily="18" charset="0"/>
                <a:cs typeface="Times New Roman" panose="02020603050405020304" pitchFamily="18" charset="0"/>
              </a:rPr>
              <a:t>trở</a:t>
            </a:r>
            <a:r>
              <a:rPr lang="en-US" altLang="en-VN" sz="3600" i="1" dirty="0">
                <a:latin typeface="Times New Roman" panose="02020603050405020304" pitchFamily="18" charset="0"/>
                <a:cs typeface="Times New Roman" panose="02020603050405020304" pitchFamily="18" charset="0"/>
              </a:rPr>
              <a:t> </a:t>
            </a:r>
            <a:r>
              <a:rPr lang="en-US" altLang="en-VN" sz="3600" i="1" dirty="0" err="1">
                <a:latin typeface="Times New Roman" panose="02020603050405020304" pitchFamily="18" charset="0"/>
                <a:cs typeface="Times New Roman" panose="02020603050405020304" pitchFamily="18" charset="0"/>
              </a:rPr>
              <a:t>biểu</a:t>
            </a:r>
            <a:r>
              <a:rPr lang="en-US" altLang="en-VN" sz="3600" i="1" dirty="0">
                <a:latin typeface="Times New Roman" panose="02020603050405020304" pitchFamily="18" charset="0"/>
                <a:cs typeface="Times New Roman" panose="02020603050405020304" pitchFamily="18" charset="0"/>
              </a:rPr>
              <a:t> </a:t>
            </a:r>
            <a:r>
              <a:rPr lang="en-US" altLang="en-VN" sz="3600" i="1" dirty="0" err="1">
                <a:latin typeface="Times New Roman" panose="02020603050405020304" pitchFamily="18" charset="0"/>
                <a:cs typeface="Times New Roman" panose="02020603050405020304" pitchFamily="18" charset="0"/>
              </a:rPr>
              <a:t>thị</a:t>
            </a:r>
            <a:r>
              <a:rPr lang="en-US" altLang="en-VN" sz="3600" i="1" dirty="0">
                <a:latin typeface="Times New Roman" panose="02020603050405020304" pitchFamily="18" charset="0"/>
                <a:cs typeface="Times New Roman" panose="02020603050405020304" pitchFamily="18" charset="0"/>
              </a:rPr>
              <a:t> </a:t>
            </a:r>
            <a:r>
              <a:rPr lang="en-US" altLang="en-VN" sz="3600" i="1" dirty="0" err="1">
                <a:latin typeface="Times New Roman" panose="02020603050405020304" pitchFamily="18" charset="0"/>
                <a:cs typeface="Times New Roman" panose="02020603050405020304" pitchFamily="18" charset="0"/>
              </a:rPr>
              <a:t>mức</a:t>
            </a:r>
            <a:r>
              <a:rPr lang="en-US" altLang="en-VN" sz="3600" i="1" dirty="0">
                <a:latin typeface="Times New Roman" panose="02020603050405020304" pitchFamily="18" charset="0"/>
                <a:cs typeface="Times New Roman" panose="02020603050405020304" pitchFamily="18" charset="0"/>
              </a:rPr>
              <a:t> </a:t>
            </a:r>
            <a:r>
              <a:rPr lang="en-US" altLang="en-VN" sz="3600" i="1" dirty="0" err="1">
                <a:latin typeface="Times New Roman" panose="02020603050405020304" pitchFamily="18" charset="0"/>
                <a:cs typeface="Times New Roman" panose="02020603050405020304" pitchFamily="18" charset="0"/>
              </a:rPr>
              <a:t>độ</a:t>
            </a:r>
            <a:r>
              <a:rPr lang="en-US" altLang="en-VN" sz="3600" i="1" dirty="0">
                <a:latin typeface="Times New Roman" panose="02020603050405020304" pitchFamily="18" charset="0"/>
                <a:cs typeface="Times New Roman" panose="02020603050405020304" pitchFamily="18" charset="0"/>
              </a:rPr>
              <a:t> </a:t>
            </a:r>
            <a:r>
              <a:rPr lang="en-US" altLang="en-VN" sz="3600" i="1" dirty="0" err="1">
                <a:latin typeface="Times New Roman" panose="02020603050405020304" pitchFamily="18" charset="0"/>
                <a:cs typeface="Times New Roman" panose="02020603050405020304" pitchFamily="18" charset="0"/>
              </a:rPr>
              <a:t>cản</a:t>
            </a:r>
            <a:r>
              <a:rPr lang="en-US" altLang="en-VN" sz="3600" i="1" dirty="0">
                <a:latin typeface="Times New Roman" panose="02020603050405020304" pitchFamily="18" charset="0"/>
                <a:cs typeface="Times New Roman" panose="02020603050405020304" pitchFamily="18" charset="0"/>
              </a:rPr>
              <a:t> </a:t>
            </a:r>
            <a:r>
              <a:rPr lang="en-US" altLang="en-VN" sz="3600" i="1" dirty="0" err="1">
                <a:latin typeface="Times New Roman" panose="02020603050405020304" pitchFamily="18" charset="0"/>
                <a:cs typeface="Times New Roman" panose="02020603050405020304" pitchFamily="18" charset="0"/>
              </a:rPr>
              <a:t>trở</a:t>
            </a:r>
            <a:r>
              <a:rPr lang="en-US" altLang="en-VN" sz="3600" i="1" dirty="0">
                <a:latin typeface="Times New Roman" panose="02020603050405020304" pitchFamily="18" charset="0"/>
                <a:cs typeface="Times New Roman" panose="02020603050405020304" pitchFamily="18" charset="0"/>
              </a:rPr>
              <a:t> </a:t>
            </a:r>
            <a:r>
              <a:rPr lang="en-US" altLang="en-VN" sz="3600" i="1" dirty="0" err="1">
                <a:latin typeface="Times New Roman" panose="02020603050405020304" pitchFamily="18" charset="0"/>
                <a:cs typeface="Times New Roman" panose="02020603050405020304" pitchFamily="18" charset="0"/>
              </a:rPr>
              <a:t>dòng</a:t>
            </a:r>
            <a:r>
              <a:rPr lang="en-US" altLang="en-VN" sz="3600" i="1" dirty="0">
                <a:latin typeface="Times New Roman" panose="02020603050405020304" pitchFamily="18" charset="0"/>
                <a:cs typeface="Times New Roman" panose="02020603050405020304" pitchFamily="18" charset="0"/>
              </a:rPr>
              <a:t> </a:t>
            </a:r>
            <a:r>
              <a:rPr lang="en-US" altLang="en-VN" sz="3600" i="1" dirty="0" err="1">
                <a:latin typeface="Times New Roman" panose="02020603050405020304" pitchFamily="18" charset="0"/>
                <a:cs typeface="Times New Roman" panose="02020603050405020304" pitchFamily="18" charset="0"/>
              </a:rPr>
              <a:t>điện</a:t>
            </a:r>
            <a:r>
              <a:rPr lang="en-US" altLang="en-VN" sz="3600" i="1" dirty="0">
                <a:latin typeface="Times New Roman" panose="02020603050405020304" pitchFamily="18" charset="0"/>
                <a:cs typeface="Times New Roman" panose="02020603050405020304" pitchFamily="18" charset="0"/>
              </a:rPr>
              <a:t> </a:t>
            </a:r>
            <a:r>
              <a:rPr lang="en-US" altLang="en-VN" sz="3600" i="1" dirty="0" err="1">
                <a:latin typeface="Times New Roman" panose="02020603050405020304" pitchFamily="18" charset="0"/>
                <a:cs typeface="Times New Roman" panose="02020603050405020304" pitchFamily="18" charset="0"/>
              </a:rPr>
              <a:t>nhiều</a:t>
            </a:r>
            <a:r>
              <a:rPr lang="en-US" altLang="en-VN" sz="3600" i="1" dirty="0">
                <a:latin typeface="Times New Roman" panose="02020603050405020304" pitchFamily="18" charset="0"/>
                <a:cs typeface="Times New Roman" panose="02020603050405020304" pitchFamily="18" charset="0"/>
              </a:rPr>
              <a:t> hay </a:t>
            </a:r>
            <a:r>
              <a:rPr lang="en-US" altLang="en-VN" sz="3600" i="1" dirty="0" err="1">
                <a:latin typeface="Times New Roman" panose="02020603050405020304" pitchFamily="18" charset="0"/>
                <a:cs typeface="Times New Roman" panose="02020603050405020304" pitchFamily="18" charset="0"/>
              </a:rPr>
              <a:t>ít</a:t>
            </a:r>
            <a:r>
              <a:rPr lang="en-US" altLang="en-VN" sz="3600" i="1" dirty="0">
                <a:latin typeface="Times New Roman" panose="02020603050405020304" pitchFamily="18" charset="0"/>
                <a:cs typeface="Times New Roman" panose="02020603050405020304" pitchFamily="18" charset="0"/>
              </a:rPr>
              <a:t> </a:t>
            </a:r>
            <a:r>
              <a:rPr lang="en-US" altLang="en-VN" sz="3600" i="1" dirty="0" err="1">
                <a:latin typeface="Times New Roman" panose="02020603050405020304" pitchFamily="18" charset="0"/>
                <a:cs typeface="Times New Roman" panose="02020603050405020304" pitchFamily="18" charset="0"/>
              </a:rPr>
              <a:t>của</a:t>
            </a:r>
            <a:r>
              <a:rPr lang="en-US" altLang="en-VN" sz="3600" i="1" dirty="0">
                <a:latin typeface="Times New Roman" panose="02020603050405020304" pitchFamily="18" charset="0"/>
                <a:cs typeface="Times New Roman" panose="02020603050405020304" pitchFamily="18" charset="0"/>
              </a:rPr>
              <a:t> </a:t>
            </a:r>
            <a:r>
              <a:rPr lang="en-US" altLang="en-VN" sz="3600" i="1" dirty="0" err="1">
                <a:latin typeface="Times New Roman" panose="02020603050405020304" pitchFamily="18" charset="0"/>
                <a:cs typeface="Times New Roman" panose="02020603050405020304" pitchFamily="18" charset="0"/>
              </a:rPr>
              <a:t>dây</a:t>
            </a:r>
            <a:r>
              <a:rPr lang="en-US" altLang="en-VN" sz="3600" i="1" dirty="0">
                <a:latin typeface="Times New Roman" panose="02020603050405020304" pitchFamily="18" charset="0"/>
                <a:cs typeface="Times New Roman" panose="02020603050405020304" pitchFamily="18" charset="0"/>
              </a:rPr>
              <a:t> </a:t>
            </a:r>
            <a:r>
              <a:rPr lang="en-US" altLang="en-VN" sz="3600" i="1" dirty="0" err="1">
                <a:latin typeface="Times New Roman" panose="02020603050405020304" pitchFamily="18" charset="0"/>
                <a:cs typeface="Times New Roman" panose="02020603050405020304" pitchFamily="18" charset="0"/>
              </a:rPr>
              <a:t>dẫn</a:t>
            </a:r>
            <a:endParaRPr lang="en-US" altLang="en-VN" sz="36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35931085"/>
      </p:ext>
    </p:extLst>
  </p:cSld>
  <p:clrMapOvr>
    <a:masterClrMapping/>
  </p:clrMapOvr>
  <p:transition spd="med">
    <p:checke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13333"/>
                                        </p:tgtEl>
                                        <p:attrNameLst>
                                          <p:attrName>style.visibility</p:attrName>
                                        </p:attrNameLst>
                                      </p:cBhvr>
                                      <p:to>
                                        <p:strVal val="visible"/>
                                      </p:to>
                                    </p:set>
                                    <p:animEffect transition="in" filter="fade">
                                      <p:cBhvr>
                                        <p:cTn id="7" dur="1000"/>
                                        <p:tgtEl>
                                          <p:spTgt spid="13333"/>
                                        </p:tgtEl>
                                      </p:cBhvr>
                                    </p:animEffect>
                                    <p:anim calcmode="lin" valueType="num">
                                      <p:cBhvr>
                                        <p:cTn id="8" dur="1000" fill="hold"/>
                                        <p:tgtEl>
                                          <p:spTgt spid="13333"/>
                                        </p:tgtEl>
                                        <p:attrNameLst>
                                          <p:attrName>ppt_x</p:attrName>
                                        </p:attrNameLst>
                                      </p:cBhvr>
                                      <p:tavLst>
                                        <p:tav tm="0">
                                          <p:val>
                                            <p:strVal val="#ppt_x"/>
                                          </p:val>
                                        </p:tav>
                                        <p:tav tm="100000">
                                          <p:val>
                                            <p:strVal val="#ppt_x"/>
                                          </p:val>
                                        </p:tav>
                                      </p:tavLst>
                                    </p:anim>
                                    <p:anim calcmode="lin" valueType="num">
                                      <p:cBhvr>
                                        <p:cTn id="9" dur="1000" fill="hold"/>
                                        <p:tgtEl>
                                          <p:spTgt spid="13333"/>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25" presetClass="entr" presetSubtype="0" fill="hold" nodeType="clickEffect">
                                  <p:stCondLst>
                                    <p:cond delay="0"/>
                                  </p:stCondLst>
                                  <p:childTnLst>
                                    <p:set>
                                      <p:cBhvr>
                                        <p:cTn id="13" dur="1" fill="hold">
                                          <p:stCondLst>
                                            <p:cond delay="0"/>
                                          </p:stCondLst>
                                        </p:cTn>
                                        <p:tgtEl>
                                          <p:spTgt spid="13343"/>
                                        </p:tgtEl>
                                        <p:attrNameLst>
                                          <p:attrName>style.visibility</p:attrName>
                                        </p:attrNameLst>
                                      </p:cBhvr>
                                      <p:to>
                                        <p:strVal val="visible"/>
                                      </p:to>
                                    </p:set>
                                    <p:anim calcmode="lin" valueType="num">
                                      <p:cBhvr>
                                        <p:cTn id="14" dur="500" decel="50000" fill="hold">
                                          <p:stCondLst>
                                            <p:cond delay="0"/>
                                          </p:stCondLst>
                                        </p:cTn>
                                        <p:tgtEl>
                                          <p:spTgt spid="13343"/>
                                        </p:tgtEl>
                                        <p:attrNameLst>
                                          <p:attrName>style.rotation</p:attrName>
                                        </p:attrNameLst>
                                      </p:cBhvr>
                                      <p:tavLst>
                                        <p:tav tm="0">
                                          <p:val>
                                            <p:fltVal val="-90"/>
                                          </p:val>
                                        </p:tav>
                                        <p:tav tm="100000">
                                          <p:val>
                                            <p:fltVal val="0"/>
                                          </p:val>
                                        </p:tav>
                                      </p:tavLst>
                                    </p:anim>
                                    <p:anim calcmode="lin" valueType="num">
                                      <p:cBhvr>
                                        <p:cTn id="15" dur="500" decel="50000" fill="hold">
                                          <p:stCondLst>
                                            <p:cond delay="0"/>
                                          </p:stCondLst>
                                        </p:cTn>
                                        <p:tgtEl>
                                          <p:spTgt spid="13343"/>
                                        </p:tgtEl>
                                        <p:attrNameLst>
                                          <p:attrName>ppt_w</p:attrName>
                                        </p:attrNameLst>
                                      </p:cBhvr>
                                      <p:tavLst>
                                        <p:tav tm="0">
                                          <p:val>
                                            <p:strVal val="#ppt_w"/>
                                          </p:val>
                                        </p:tav>
                                        <p:tav tm="100000">
                                          <p:val>
                                            <p:strVal val="#ppt_w*.05"/>
                                          </p:val>
                                        </p:tav>
                                      </p:tavLst>
                                    </p:anim>
                                    <p:anim calcmode="lin" valueType="num">
                                      <p:cBhvr>
                                        <p:cTn id="16" dur="500" accel="50000" fill="hold">
                                          <p:stCondLst>
                                            <p:cond delay="500"/>
                                          </p:stCondLst>
                                        </p:cTn>
                                        <p:tgtEl>
                                          <p:spTgt spid="13343"/>
                                        </p:tgtEl>
                                        <p:attrNameLst>
                                          <p:attrName>ppt_w</p:attrName>
                                        </p:attrNameLst>
                                      </p:cBhvr>
                                      <p:tavLst>
                                        <p:tav tm="0">
                                          <p:val>
                                            <p:strVal val="#ppt_w*.05"/>
                                          </p:val>
                                        </p:tav>
                                        <p:tav tm="100000">
                                          <p:val>
                                            <p:strVal val="#ppt_w"/>
                                          </p:val>
                                        </p:tav>
                                      </p:tavLst>
                                    </p:anim>
                                    <p:anim calcmode="lin" valueType="num">
                                      <p:cBhvr>
                                        <p:cTn id="17" dur="1000" fill="hold"/>
                                        <p:tgtEl>
                                          <p:spTgt spid="13343"/>
                                        </p:tgtEl>
                                        <p:attrNameLst>
                                          <p:attrName>ppt_h</p:attrName>
                                        </p:attrNameLst>
                                      </p:cBhvr>
                                      <p:tavLst>
                                        <p:tav tm="0">
                                          <p:val>
                                            <p:strVal val="#ppt_h"/>
                                          </p:val>
                                        </p:tav>
                                        <p:tav tm="100000">
                                          <p:val>
                                            <p:strVal val="#ppt_h"/>
                                          </p:val>
                                        </p:tav>
                                      </p:tavLst>
                                    </p:anim>
                                    <p:anim calcmode="lin" valueType="num">
                                      <p:cBhvr>
                                        <p:cTn id="18" dur="500" decel="50000" fill="hold">
                                          <p:stCondLst>
                                            <p:cond delay="0"/>
                                          </p:stCondLst>
                                        </p:cTn>
                                        <p:tgtEl>
                                          <p:spTgt spid="13343"/>
                                        </p:tgtEl>
                                        <p:attrNameLst>
                                          <p:attrName>ppt_x</p:attrName>
                                        </p:attrNameLst>
                                      </p:cBhvr>
                                      <p:tavLst>
                                        <p:tav tm="0">
                                          <p:val>
                                            <p:strVal val="#ppt_x+.4"/>
                                          </p:val>
                                        </p:tav>
                                        <p:tav tm="100000">
                                          <p:val>
                                            <p:strVal val="#ppt_x"/>
                                          </p:val>
                                        </p:tav>
                                      </p:tavLst>
                                    </p:anim>
                                    <p:anim calcmode="lin" valueType="num">
                                      <p:cBhvr>
                                        <p:cTn id="19" dur="500" decel="50000" fill="hold">
                                          <p:stCondLst>
                                            <p:cond delay="0"/>
                                          </p:stCondLst>
                                        </p:cTn>
                                        <p:tgtEl>
                                          <p:spTgt spid="13343"/>
                                        </p:tgtEl>
                                        <p:attrNameLst>
                                          <p:attrName>ppt_y</p:attrName>
                                        </p:attrNameLst>
                                      </p:cBhvr>
                                      <p:tavLst>
                                        <p:tav tm="0">
                                          <p:val>
                                            <p:strVal val="#ppt_y-.2"/>
                                          </p:val>
                                        </p:tav>
                                        <p:tav tm="100000">
                                          <p:val>
                                            <p:strVal val="#ppt_y+.1"/>
                                          </p:val>
                                        </p:tav>
                                      </p:tavLst>
                                    </p:anim>
                                    <p:anim calcmode="lin" valueType="num">
                                      <p:cBhvr>
                                        <p:cTn id="20" dur="500" accel="50000" fill="hold">
                                          <p:stCondLst>
                                            <p:cond delay="500"/>
                                          </p:stCondLst>
                                        </p:cTn>
                                        <p:tgtEl>
                                          <p:spTgt spid="13343"/>
                                        </p:tgtEl>
                                        <p:attrNameLst>
                                          <p:attrName>ppt_y</p:attrName>
                                        </p:attrNameLst>
                                      </p:cBhvr>
                                      <p:tavLst>
                                        <p:tav tm="0">
                                          <p:val>
                                            <p:strVal val="#ppt_y+.1"/>
                                          </p:val>
                                        </p:tav>
                                        <p:tav tm="100000">
                                          <p:val>
                                            <p:strVal val="#ppt_y"/>
                                          </p:val>
                                        </p:tav>
                                      </p:tavLst>
                                    </p:anim>
                                    <p:animEffect transition="in" filter="fade">
                                      <p:cBhvr>
                                        <p:cTn id="21" dur="1000" decel="50000">
                                          <p:stCondLst>
                                            <p:cond delay="0"/>
                                          </p:stCondLst>
                                        </p:cTn>
                                        <p:tgtEl>
                                          <p:spTgt spid="13343"/>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26" presetClass="entr" presetSubtype="0" fill="hold" nodeType="clickEffect">
                                  <p:stCondLst>
                                    <p:cond delay="0"/>
                                  </p:stCondLst>
                                  <p:childTnLst>
                                    <p:set>
                                      <p:cBhvr>
                                        <p:cTn id="25" dur="1" fill="hold">
                                          <p:stCondLst>
                                            <p:cond delay="0"/>
                                          </p:stCondLst>
                                        </p:cTn>
                                        <p:tgtEl>
                                          <p:spTgt spid="13352"/>
                                        </p:tgtEl>
                                        <p:attrNameLst>
                                          <p:attrName>style.visibility</p:attrName>
                                        </p:attrNameLst>
                                      </p:cBhvr>
                                      <p:to>
                                        <p:strVal val="visible"/>
                                      </p:to>
                                    </p:set>
                                    <p:animEffect transition="in" filter="wipe(down)">
                                      <p:cBhvr>
                                        <p:cTn id="26" dur="580">
                                          <p:stCondLst>
                                            <p:cond delay="0"/>
                                          </p:stCondLst>
                                        </p:cTn>
                                        <p:tgtEl>
                                          <p:spTgt spid="13352"/>
                                        </p:tgtEl>
                                      </p:cBhvr>
                                    </p:animEffect>
                                    <p:anim calcmode="lin" valueType="num">
                                      <p:cBhvr>
                                        <p:cTn id="27" dur="1822" tmFilter="0,0; 0.14,0.36; 0.43,0.73; 0.71,0.91; 1.0,1.0">
                                          <p:stCondLst>
                                            <p:cond delay="0"/>
                                          </p:stCondLst>
                                        </p:cTn>
                                        <p:tgtEl>
                                          <p:spTgt spid="13352"/>
                                        </p:tgtEl>
                                        <p:attrNameLst>
                                          <p:attrName>ppt_x</p:attrName>
                                        </p:attrNameLst>
                                      </p:cBhvr>
                                      <p:tavLst>
                                        <p:tav tm="0">
                                          <p:val>
                                            <p:strVal val="#ppt_x-0.25"/>
                                          </p:val>
                                        </p:tav>
                                        <p:tav tm="100000">
                                          <p:val>
                                            <p:strVal val="#ppt_x"/>
                                          </p:val>
                                        </p:tav>
                                      </p:tavLst>
                                    </p:anim>
                                    <p:anim calcmode="lin" valueType="num">
                                      <p:cBhvr>
                                        <p:cTn id="28" dur="664" tmFilter="0.0,0.0; 0.25,0.07; 0.50,0.2; 0.75,0.467; 1.0,1.0">
                                          <p:stCondLst>
                                            <p:cond delay="0"/>
                                          </p:stCondLst>
                                        </p:cTn>
                                        <p:tgtEl>
                                          <p:spTgt spid="13352"/>
                                        </p:tgtEl>
                                        <p:attrNameLst>
                                          <p:attrName>ppt_y</p:attrName>
                                        </p:attrNameLst>
                                      </p:cBhvr>
                                      <p:tavLst>
                                        <p:tav tm="0" fmla="#ppt_y-sin(pi*$)/3">
                                          <p:val>
                                            <p:fltVal val="0.5"/>
                                          </p:val>
                                        </p:tav>
                                        <p:tav tm="100000">
                                          <p:val>
                                            <p:fltVal val="1"/>
                                          </p:val>
                                        </p:tav>
                                      </p:tavLst>
                                    </p:anim>
                                    <p:anim calcmode="lin" valueType="num">
                                      <p:cBhvr>
                                        <p:cTn id="29" dur="664" tmFilter="0, 0; 0.125,0.2665; 0.25,0.4; 0.375,0.465; 0.5,0.5;  0.625,0.535; 0.75,0.6; 0.875,0.7335; 1,1">
                                          <p:stCondLst>
                                            <p:cond delay="664"/>
                                          </p:stCondLst>
                                        </p:cTn>
                                        <p:tgtEl>
                                          <p:spTgt spid="13352"/>
                                        </p:tgtEl>
                                        <p:attrNameLst>
                                          <p:attrName>ppt_y</p:attrName>
                                        </p:attrNameLst>
                                      </p:cBhvr>
                                      <p:tavLst>
                                        <p:tav tm="0" fmla="#ppt_y-sin(pi*$)/9">
                                          <p:val>
                                            <p:fltVal val="0"/>
                                          </p:val>
                                        </p:tav>
                                        <p:tav tm="100000">
                                          <p:val>
                                            <p:fltVal val="1"/>
                                          </p:val>
                                        </p:tav>
                                      </p:tavLst>
                                    </p:anim>
                                    <p:anim calcmode="lin" valueType="num">
                                      <p:cBhvr>
                                        <p:cTn id="30" dur="332" tmFilter="0, 0; 0.125,0.2665; 0.25,0.4; 0.375,0.465; 0.5,0.5;  0.625,0.535; 0.75,0.6; 0.875,0.7335; 1,1">
                                          <p:stCondLst>
                                            <p:cond delay="1324"/>
                                          </p:stCondLst>
                                        </p:cTn>
                                        <p:tgtEl>
                                          <p:spTgt spid="13352"/>
                                        </p:tgtEl>
                                        <p:attrNameLst>
                                          <p:attrName>ppt_y</p:attrName>
                                        </p:attrNameLst>
                                      </p:cBhvr>
                                      <p:tavLst>
                                        <p:tav tm="0" fmla="#ppt_y-sin(pi*$)/27">
                                          <p:val>
                                            <p:fltVal val="0"/>
                                          </p:val>
                                        </p:tav>
                                        <p:tav tm="100000">
                                          <p:val>
                                            <p:fltVal val="1"/>
                                          </p:val>
                                        </p:tav>
                                      </p:tavLst>
                                    </p:anim>
                                    <p:anim calcmode="lin" valueType="num">
                                      <p:cBhvr>
                                        <p:cTn id="31" dur="164" tmFilter="0, 0; 0.125,0.2665; 0.25,0.4; 0.375,0.465; 0.5,0.5;  0.625,0.535; 0.75,0.6; 0.875,0.7335; 1,1">
                                          <p:stCondLst>
                                            <p:cond delay="1656"/>
                                          </p:stCondLst>
                                        </p:cTn>
                                        <p:tgtEl>
                                          <p:spTgt spid="13352"/>
                                        </p:tgtEl>
                                        <p:attrNameLst>
                                          <p:attrName>ppt_y</p:attrName>
                                        </p:attrNameLst>
                                      </p:cBhvr>
                                      <p:tavLst>
                                        <p:tav tm="0" fmla="#ppt_y-sin(pi*$)/81">
                                          <p:val>
                                            <p:fltVal val="0"/>
                                          </p:val>
                                        </p:tav>
                                        <p:tav tm="100000">
                                          <p:val>
                                            <p:fltVal val="1"/>
                                          </p:val>
                                        </p:tav>
                                      </p:tavLst>
                                    </p:anim>
                                    <p:animScale>
                                      <p:cBhvr>
                                        <p:cTn id="32" dur="26">
                                          <p:stCondLst>
                                            <p:cond delay="650"/>
                                          </p:stCondLst>
                                        </p:cTn>
                                        <p:tgtEl>
                                          <p:spTgt spid="13352"/>
                                        </p:tgtEl>
                                      </p:cBhvr>
                                      <p:to x="100000" y="60000"/>
                                    </p:animScale>
                                    <p:animScale>
                                      <p:cBhvr>
                                        <p:cTn id="33" dur="166" decel="50000">
                                          <p:stCondLst>
                                            <p:cond delay="676"/>
                                          </p:stCondLst>
                                        </p:cTn>
                                        <p:tgtEl>
                                          <p:spTgt spid="13352"/>
                                        </p:tgtEl>
                                      </p:cBhvr>
                                      <p:to x="100000" y="100000"/>
                                    </p:animScale>
                                    <p:animScale>
                                      <p:cBhvr>
                                        <p:cTn id="34" dur="26">
                                          <p:stCondLst>
                                            <p:cond delay="1312"/>
                                          </p:stCondLst>
                                        </p:cTn>
                                        <p:tgtEl>
                                          <p:spTgt spid="13352"/>
                                        </p:tgtEl>
                                      </p:cBhvr>
                                      <p:to x="100000" y="80000"/>
                                    </p:animScale>
                                    <p:animScale>
                                      <p:cBhvr>
                                        <p:cTn id="35" dur="166" decel="50000">
                                          <p:stCondLst>
                                            <p:cond delay="1338"/>
                                          </p:stCondLst>
                                        </p:cTn>
                                        <p:tgtEl>
                                          <p:spTgt spid="13352"/>
                                        </p:tgtEl>
                                      </p:cBhvr>
                                      <p:to x="100000" y="100000"/>
                                    </p:animScale>
                                    <p:animScale>
                                      <p:cBhvr>
                                        <p:cTn id="36" dur="26">
                                          <p:stCondLst>
                                            <p:cond delay="1642"/>
                                          </p:stCondLst>
                                        </p:cTn>
                                        <p:tgtEl>
                                          <p:spTgt spid="13352"/>
                                        </p:tgtEl>
                                      </p:cBhvr>
                                      <p:to x="100000" y="90000"/>
                                    </p:animScale>
                                    <p:animScale>
                                      <p:cBhvr>
                                        <p:cTn id="37" dur="166" decel="50000">
                                          <p:stCondLst>
                                            <p:cond delay="1668"/>
                                          </p:stCondLst>
                                        </p:cTn>
                                        <p:tgtEl>
                                          <p:spTgt spid="13352"/>
                                        </p:tgtEl>
                                      </p:cBhvr>
                                      <p:to x="100000" y="100000"/>
                                    </p:animScale>
                                    <p:animScale>
                                      <p:cBhvr>
                                        <p:cTn id="38" dur="26">
                                          <p:stCondLst>
                                            <p:cond delay="1808"/>
                                          </p:stCondLst>
                                        </p:cTn>
                                        <p:tgtEl>
                                          <p:spTgt spid="13352"/>
                                        </p:tgtEl>
                                      </p:cBhvr>
                                      <p:to x="100000" y="95000"/>
                                    </p:animScale>
                                    <p:animScale>
                                      <p:cBhvr>
                                        <p:cTn id="39" dur="166" decel="50000">
                                          <p:stCondLst>
                                            <p:cond delay="1834"/>
                                          </p:stCondLst>
                                        </p:cTn>
                                        <p:tgtEl>
                                          <p:spTgt spid="13352"/>
                                        </p:tgtEl>
                                      </p:cBhvr>
                                      <p:to x="100000" y="100000"/>
                                    </p:animScale>
                                  </p:childTnLst>
                                </p:cTn>
                              </p:par>
                            </p:childTnLst>
                          </p:cTn>
                        </p:par>
                      </p:childTnLst>
                    </p:cTn>
                  </p:par>
                  <p:par>
                    <p:cTn id="40" fill="hold" nodeType="clickPar">
                      <p:stCondLst>
                        <p:cond delay="indefinite"/>
                      </p:stCondLst>
                      <p:childTnLst>
                        <p:par>
                          <p:cTn id="41" fill="hold" nodeType="withGroup">
                            <p:stCondLst>
                              <p:cond delay="0"/>
                            </p:stCondLst>
                            <p:childTnLst>
                              <p:par>
                                <p:cTn id="42" presetID="42" presetClass="entr" presetSubtype="0" fill="hold" nodeType="clickEffect">
                                  <p:stCondLst>
                                    <p:cond delay="0"/>
                                  </p:stCondLst>
                                  <p:childTnLst>
                                    <p:set>
                                      <p:cBhvr>
                                        <p:cTn id="43" dur="1" fill="hold">
                                          <p:stCondLst>
                                            <p:cond delay="0"/>
                                          </p:stCondLst>
                                        </p:cTn>
                                        <p:tgtEl>
                                          <p:spTgt spid="13356"/>
                                        </p:tgtEl>
                                        <p:attrNameLst>
                                          <p:attrName>style.visibility</p:attrName>
                                        </p:attrNameLst>
                                      </p:cBhvr>
                                      <p:to>
                                        <p:strVal val="visible"/>
                                      </p:to>
                                    </p:set>
                                    <p:animEffect transition="in" filter="fade">
                                      <p:cBhvr>
                                        <p:cTn id="44" dur="1000"/>
                                        <p:tgtEl>
                                          <p:spTgt spid="13356"/>
                                        </p:tgtEl>
                                      </p:cBhvr>
                                    </p:animEffect>
                                    <p:anim calcmode="lin" valueType="num">
                                      <p:cBhvr>
                                        <p:cTn id="45" dur="1000" fill="hold"/>
                                        <p:tgtEl>
                                          <p:spTgt spid="13356"/>
                                        </p:tgtEl>
                                        <p:attrNameLst>
                                          <p:attrName>ppt_x</p:attrName>
                                        </p:attrNameLst>
                                      </p:cBhvr>
                                      <p:tavLst>
                                        <p:tav tm="0">
                                          <p:val>
                                            <p:strVal val="#ppt_x"/>
                                          </p:val>
                                        </p:tav>
                                        <p:tav tm="100000">
                                          <p:val>
                                            <p:strVal val="#ppt_x"/>
                                          </p:val>
                                        </p:tav>
                                      </p:tavLst>
                                    </p:anim>
                                    <p:anim calcmode="lin" valueType="num">
                                      <p:cBhvr>
                                        <p:cTn id="46" dur="1000" fill="hold"/>
                                        <p:tgtEl>
                                          <p:spTgt spid="13356"/>
                                        </p:tgtEl>
                                        <p:attrNameLst>
                                          <p:attrName>ppt_y</p:attrName>
                                        </p:attrNameLst>
                                      </p:cBhvr>
                                      <p:tavLst>
                                        <p:tav tm="0">
                                          <p:val>
                                            <p:strVal val="#ppt_y+.1"/>
                                          </p:val>
                                        </p:tav>
                                        <p:tav tm="100000">
                                          <p:val>
                                            <p:strVal val="#ppt_y"/>
                                          </p:val>
                                        </p:tav>
                                      </p:tavLst>
                                    </p:anim>
                                  </p:childTnLst>
                                </p:cTn>
                              </p:par>
                            </p:childTnLst>
                          </p:cTn>
                        </p:par>
                      </p:childTnLst>
                    </p:cTn>
                  </p:par>
                  <p:par>
                    <p:cTn id="47" fill="hold" nodeType="clickPar">
                      <p:stCondLst>
                        <p:cond delay="indefinite"/>
                      </p:stCondLst>
                      <p:childTnLst>
                        <p:par>
                          <p:cTn id="48" fill="hold" nodeType="withGroup">
                            <p:stCondLst>
                              <p:cond delay="0"/>
                            </p:stCondLst>
                            <p:childTnLst>
                              <p:par>
                                <p:cTn id="49" presetID="26" presetClass="entr" presetSubtype="0" fill="hold" nodeType="clickEffect">
                                  <p:stCondLst>
                                    <p:cond delay="0"/>
                                  </p:stCondLst>
                                  <p:childTnLst>
                                    <p:set>
                                      <p:cBhvr>
                                        <p:cTn id="50" dur="1" fill="hold">
                                          <p:stCondLst>
                                            <p:cond delay="0"/>
                                          </p:stCondLst>
                                        </p:cTn>
                                        <p:tgtEl>
                                          <p:spTgt spid="13364"/>
                                        </p:tgtEl>
                                        <p:attrNameLst>
                                          <p:attrName>style.visibility</p:attrName>
                                        </p:attrNameLst>
                                      </p:cBhvr>
                                      <p:to>
                                        <p:strVal val="visible"/>
                                      </p:to>
                                    </p:set>
                                    <p:animEffect transition="in" filter="wipe(down)">
                                      <p:cBhvr>
                                        <p:cTn id="51" dur="580">
                                          <p:stCondLst>
                                            <p:cond delay="0"/>
                                          </p:stCondLst>
                                        </p:cTn>
                                        <p:tgtEl>
                                          <p:spTgt spid="13364"/>
                                        </p:tgtEl>
                                      </p:cBhvr>
                                    </p:animEffect>
                                    <p:anim calcmode="lin" valueType="num">
                                      <p:cBhvr>
                                        <p:cTn id="52" dur="1822" tmFilter="0,0; 0.14,0.36; 0.43,0.73; 0.71,0.91; 1.0,1.0">
                                          <p:stCondLst>
                                            <p:cond delay="0"/>
                                          </p:stCondLst>
                                        </p:cTn>
                                        <p:tgtEl>
                                          <p:spTgt spid="13364"/>
                                        </p:tgtEl>
                                        <p:attrNameLst>
                                          <p:attrName>ppt_x</p:attrName>
                                        </p:attrNameLst>
                                      </p:cBhvr>
                                      <p:tavLst>
                                        <p:tav tm="0">
                                          <p:val>
                                            <p:strVal val="#ppt_x-0.25"/>
                                          </p:val>
                                        </p:tav>
                                        <p:tav tm="100000">
                                          <p:val>
                                            <p:strVal val="#ppt_x"/>
                                          </p:val>
                                        </p:tav>
                                      </p:tavLst>
                                    </p:anim>
                                    <p:anim calcmode="lin" valueType="num">
                                      <p:cBhvr>
                                        <p:cTn id="53" dur="664" tmFilter="0.0,0.0; 0.25,0.07; 0.50,0.2; 0.75,0.467; 1.0,1.0">
                                          <p:stCondLst>
                                            <p:cond delay="0"/>
                                          </p:stCondLst>
                                        </p:cTn>
                                        <p:tgtEl>
                                          <p:spTgt spid="13364"/>
                                        </p:tgtEl>
                                        <p:attrNameLst>
                                          <p:attrName>ppt_y</p:attrName>
                                        </p:attrNameLst>
                                      </p:cBhvr>
                                      <p:tavLst>
                                        <p:tav tm="0" fmla="#ppt_y-sin(pi*$)/3">
                                          <p:val>
                                            <p:fltVal val="0.5"/>
                                          </p:val>
                                        </p:tav>
                                        <p:tav tm="100000">
                                          <p:val>
                                            <p:fltVal val="1"/>
                                          </p:val>
                                        </p:tav>
                                      </p:tavLst>
                                    </p:anim>
                                    <p:anim calcmode="lin" valueType="num">
                                      <p:cBhvr>
                                        <p:cTn id="54" dur="664" tmFilter="0, 0; 0.125,0.2665; 0.25,0.4; 0.375,0.465; 0.5,0.5;  0.625,0.535; 0.75,0.6; 0.875,0.7335; 1,1">
                                          <p:stCondLst>
                                            <p:cond delay="664"/>
                                          </p:stCondLst>
                                        </p:cTn>
                                        <p:tgtEl>
                                          <p:spTgt spid="13364"/>
                                        </p:tgtEl>
                                        <p:attrNameLst>
                                          <p:attrName>ppt_y</p:attrName>
                                        </p:attrNameLst>
                                      </p:cBhvr>
                                      <p:tavLst>
                                        <p:tav tm="0" fmla="#ppt_y-sin(pi*$)/9">
                                          <p:val>
                                            <p:fltVal val="0"/>
                                          </p:val>
                                        </p:tav>
                                        <p:tav tm="100000">
                                          <p:val>
                                            <p:fltVal val="1"/>
                                          </p:val>
                                        </p:tav>
                                      </p:tavLst>
                                    </p:anim>
                                    <p:anim calcmode="lin" valueType="num">
                                      <p:cBhvr>
                                        <p:cTn id="55" dur="332" tmFilter="0, 0; 0.125,0.2665; 0.25,0.4; 0.375,0.465; 0.5,0.5;  0.625,0.535; 0.75,0.6; 0.875,0.7335; 1,1">
                                          <p:stCondLst>
                                            <p:cond delay="1324"/>
                                          </p:stCondLst>
                                        </p:cTn>
                                        <p:tgtEl>
                                          <p:spTgt spid="13364"/>
                                        </p:tgtEl>
                                        <p:attrNameLst>
                                          <p:attrName>ppt_y</p:attrName>
                                        </p:attrNameLst>
                                      </p:cBhvr>
                                      <p:tavLst>
                                        <p:tav tm="0" fmla="#ppt_y-sin(pi*$)/27">
                                          <p:val>
                                            <p:fltVal val="0"/>
                                          </p:val>
                                        </p:tav>
                                        <p:tav tm="100000">
                                          <p:val>
                                            <p:fltVal val="1"/>
                                          </p:val>
                                        </p:tav>
                                      </p:tavLst>
                                    </p:anim>
                                    <p:anim calcmode="lin" valueType="num">
                                      <p:cBhvr>
                                        <p:cTn id="56" dur="164" tmFilter="0, 0; 0.125,0.2665; 0.25,0.4; 0.375,0.465; 0.5,0.5;  0.625,0.535; 0.75,0.6; 0.875,0.7335; 1,1">
                                          <p:stCondLst>
                                            <p:cond delay="1656"/>
                                          </p:stCondLst>
                                        </p:cTn>
                                        <p:tgtEl>
                                          <p:spTgt spid="13364"/>
                                        </p:tgtEl>
                                        <p:attrNameLst>
                                          <p:attrName>ppt_y</p:attrName>
                                        </p:attrNameLst>
                                      </p:cBhvr>
                                      <p:tavLst>
                                        <p:tav tm="0" fmla="#ppt_y-sin(pi*$)/81">
                                          <p:val>
                                            <p:fltVal val="0"/>
                                          </p:val>
                                        </p:tav>
                                        <p:tav tm="100000">
                                          <p:val>
                                            <p:fltVal val="1"/>
                                          </p:val>
                                        </p:tav>
                                      </p:tavLst>
                                    </p:anim>
                                    <p:animScale>
                                      <p:cBhvr>
                                        <p:cTn id="57" dur="26">
                                          <p:stCondLst>
                                            <p:cond delay="650"/>
                                          </p:stCondLst>
                                        </p:cTn>
                                        <p:tgtEl>
                                          <p:spTgt spid="13364"/>
                                        </p:tgtEl>
                                      </p:cBhvr>
                                      <p:to x="100000" y="60000"/>
                                    </p:animScale>
                                    <p:animScale>
                                      <p:cBhvr>
                                        <p:cTn id="58" dur="166" decel="50000">
                                          <p:stCondLst>
                                            <p:cond delay="676"/>
                                          </p:stCondLst>
                                        </p:cTn>
                                        <p:tgtEl>
                                          <p:spTgt spid="13364"/>
                                        </p:tgtEl>
                                      </p:cBhvr>
                                      <p:to x="100000" y="100000"/>
                                    </p:animScale>
                                    <p:animScale>
                                      <p:cBhvr>
                                        <p:cTn id="59" dur="26">
                                          <p:stCondLst>
                                            <p:cond delay="1312"/>
                                          </p:stCondLst>
                                        </p:cTn>
                                        <p:tgtEl>
                                          <p:spTgt spid="13364"/>
                                        </p:tgtEl>
                                      </p:cBhvr>
                                      <p:to x="100000" y="80000"/>
                                    </p:animScale>
                                    <p:animScale>
                                      <p:cBhvr>
                                        <p:cTn id="60" dur="166" decel="50000">
                                          <p:stCondLst>
                                            <p:cond delay="1338"/>
                                          </p:stCondLst>
                                        </p:cTn>
                                        <p:tgtEl>
                                          <p:spTgt spid="13364"/>
                                        </p:tgtEl>
                                      </p:cBhvr>
                                      <p:to x="100000" y="100000"/>
                                    </p:animScale>
                                    <p:animScale>
                                      <p:cBhvr>
                                        <p:cTn id="61" dur="26">
                                          <p:stCondLst>
                                            <p:cond delay="1642"/>
                                          </p:stCondLst>
                                        </p:cTn>
                                        <p:tgtEl>
                                          <p:spTgt spid="13364"/>
                                        </p:tgtEl>
                                      </p:cBhvr>
                                      <p:to x="100000" y="90000"/>
                                    </p:animScale>
                                    <p:animScale>
                                      <p:cBhvr>
                                        <p:cTn id="62" dur="166" decel="50000">
                                          <p:stCondLst>
                                            <p:cond delay="1668"/>
                                          </p:stCondLst>
                                        </p:cTn>
                                        <p:tgtEl>
                                          <p:spTgt spid="13364"/>
                                        </p:tgtEl>
                                      </p:cBhvr>
                                      <p:to x="100000" y="100000"/>
                                    </p:animScale>
                                    <p:animScale>
                                      <p:cBhvr>
                                        <p:cTn id="63" dur="26">
                                          <p:stCondLst>
                                            <p:cond delay="1808"/>
                                          </p:stCondLst>
                                        </p:cTn>
                                        <p:tgtEl>
                                          <p:spTgt spid="13364"/>
                                        </p:tgtEl>
                                      </p:cBhvr>
                                      <p:to x="100000" y="95000"/>
                                    </p:animScale>
                                    <p:animScale>
                                      <p:cBhvr>
                                        <p:cTn id="64" dur="166" decel="50000">
                                          <p:stCondLst>
                                            <p:cond delay="1834"/>
                                          </p:stCondLst>
                                        </p:cTn>
                                        <p:tgtEl>
                                          <p:spTgt spid="13364"/>
                                        </p:tgtEl>
                                      </p:cBhvr>
                                      <p:to x="100000" y="100000"/>
                                    </p:animScale>
                                  </p:childTnLst>
                                </p:cTn>
                              </p:par>
                            </p:childTnLst>
                          </p:cTn>
                        </p:par>
                      </p:childTnLst>
                    </p:cTn>
                  </p:par>
                  <p:par>
                    <p:cTn id="65" fill="hold" nodeType="clickPar">
                      <p:stCondLst>
                        <p:cond delay="indefinite"/>
                      </p:stCondLst>
                      <p:childTnLst>
                        <p:par>
                          <p:cTn id="66" fill="hold" nodeType="withGroup">
                            <p:stCondLst>
                              <p:cond delay="0"/>
                            </p:stCondLst>
                            <p:childTnLst>
                              <p:par>
                                <p:cTn id="67" presetID="51" presetClass="entr" presetSubtype="0" fill="hold" grpId="0" nodeType="clickEffect">
                                  <p:stCondLst>
                                    <p:cond delay="0"/>
                                  </p:stCondLst>
                                  <p:childTnLst>
                                    <p:set>
                                      <p:cBhvr>
                                        <p:cTn id="68" dur="1" fill="hold">
                                          <p:stCondLst>
                                            <p:cond delay="0"/>
                                          </p:stCondLst>
                                        </p:cTn>
                                        <p:tgtEl>
                                          <p:spTgt spid="13365"/>
                                        </p:tgtEl>
                                        <p:attrNameLst>
                                          <p:attrName>style.visibility</p:attrName>
                                        </p:attrNameLst>
                                      </p:cBhvr>
                                      <p:to>
                                        <p:strVal val="visible"/>
                                      </p:to>
                                    </p:set>
                                    <p:animEffect transition="in" filter="fade">
                                      <p:cBhvr>
                                        <p:cTn id="69" dur="770" decel="100000"/>
                                        <p:tgtEl>
                                          <p:spTgt spid="13365"/>
                                        </p:tgtEl>
                                      </p:cBhvr>
                                    </p:animEffect>
                                    <p:animScale>
                                      <p:cBhvr>
                                        <p:cTn id="70" dur="770" decel="100000"/>
                                        <p:tgtEl>
                                          <p:spTgt spid="13365"/>
                                        </p:tgtEl>
                                      </p:cBhvr>
                                      <p:from x="10000" y="10000"/>
                                      <p:to x="200000" y="450000"/>
                                    </p:animScale>
                                    <p:animScale>
                                      <p:cBhvr>
                                        <p:cTn id="71" dur="1230" accel="100000" fill="hold">
                                          <p:stCondLst>
                                            <p:cond delay="770"/>
                                          </p:stCondLst>
                                        </p:cTn>
                                        <p:tgtEl>
                                          <p:spTgt spid="13365"/>
                                        </p:tgtEl>
                                      </p:cBhvr>
                                      <p:from x="200000" y="450000"/>
                                      <p:to x="100000" y="100000"/>
                                    </p:animScale>
                                    <p:set>
                                      <p:cBhvr>
                                        <p:cTn id="72" dur="770" fill="hold"/>
                                        <p:tgtEl>
                                          <p:spTgt spid="13365"/>
                                        </p:tgtEl>
                                        <p:attrNameLst>
                                          <p:attrName>ppt_x</p:attrName>
                                        </p:attrNameLst>
                                      </p:cBhvr>
                                      <p:to>
                                        <p:strVal val="(0.5)"/>
                                      </p:to>
                                    </p:set>
                                    <p:anim from="(0.5)" to="(#ppt_x)" calcmode="lin" valueType="num">
                                      <p:cBhvr>
                                        <p:cTn id="73" dur="1230" accel="100000" fill="hold">
                                          <p:stCondLst>
                                            <p:cond delay="770"/>
                                          </p:stCondLst>
                                        </p:cTn>
                                        <p:tgtEl>
                                          <p:spTgt spid="13365"/>
                                        </p:tgtEl>
                                        <p:attrNameLst>
                                          <p:attrName>ppt_x</p:attrName>
                                        </p:attrNameLst>
                                      </p:cBhvr>
                                    </p:anim>
                                    <p:set>
                                      <p:cBhvr>
                                        <p:cTn id="74" dur="770" fill="hold"/>
                                        <p:tgtEl>
                                          <p:spTgt spid="13365"/>
                                        </p:tgtEl>
                                        <p:attrNameLst>
                                          <p:attrName>ppt_y</p:attrName>
                                        </p:attrNameLst>
                                      </p:cBhvr>
                                      <p:to>
                                        <p:strVal val="(#ppt_y+0.4)"/>
                                      </p:to>
                                    </p:set>
                                    <p:anim from="(#ppt_y+0.4)" to="(#ppt_y)" calcmode="lin" valueType="num">
                                      <p:cBhvr>
                                        <p:cTn id="75" dur="1230" accel="100000" fill="hold">
                                          <p:stCondLst>
                                            <p:cond delay="770"/>
                                          </p:stCondLst>
                                        </p:cTn>
                                        <p:tgtEl>
                                          <p:spTgt spid="13365"/>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6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WordArt 2">
            <a:extLst>
              <a:ext uri="{FF2B5EF4-FFF2-40B4-BE49-F238E27FC236}">
                <a16:creationId xmlns:a16="http://schemas.microsoft.com/office/drawing/2014/main" id="{C021B952-F228-454B-94FF-F5BC16BA113D}"/>
              </a:ext>
            </a:extLst>
          </p:cNvPr>
          <p:cNvSpPr>
            <a:spLocks noChangeArrowheads="1" noChangeShapeType="1" noTextEdit="1"/>
          </p:cNvSpPr>
          <p:nvPr/>
        </p:nvSpPr>
        <p:spPr bwMode="auto">
          <a:xfrm>
            <a:off x="2590800" y="152400"/>
            <a:ext cx="6877050" cy="1047750"/>
          </a:xfrm>
          <a:prstGeom prst="rect">
            <a:avLst/>
          </a:prstGeom>
        </p:spPr>
        <p:txBody>
          <a:bodyPr wrap="none" fromWordArt="1">
            <a:prstTxWarp prst="textPlain">
              <a:avLst>
                <a:gd name="adj" fmla="val 50000"/>
              </a:avLst>
            </a:prstTxWarp>
          </a:bodyPr>
          <a:lstStyle/>
          <a:p>
            <a:pPr algn="ctr"/>
            <a:r>
              <a:rPr lang="en-US" sz="3600" kern="10" dirty="0" err="1">
                <a:ln w="19050">
                  <a:solidFill>
                    <a:srgbClr val="99CCFF"/>
                  </a:solidFill>
                  <a:round/>
                  <a:headEnd/>
                  <a:tailEnd/>
                </a:ln>
                <a:solidFill>
                  <a:srgbClr val="0066CC"/>
                </a:solidFill>
                <a:effectLst>
                  <a:outerShdw dist="35921" dir="2700000" algn="ctr" rotWithShape="0">
                    <a:srgbClr val="990000"/>
                  </a:outerShdw>
                </a:effectLst>
                <a:latin typeface="Times New Roman" panose="02020603050405020304" pitchFamily="18" charset="0"/>
                <a:cs typeface="Times New Roman" panose="02020603050405020304" pitchFamily="18" charset="0"/>
              </a:rPr>
              <a:t>Bài</a:t>
            </a:r>
            <a:r>
              <a:rPr lang="en-US" sz="3600" kern="10" dirty="0">
                <a:ln w="19050">
                  <a:solidFill>
                    <a:srgbClr val="99CCFF"/>
                  </a:solidFill>
                  <a:round/>
                  <a:headEnd/>
                  <a:tailEnd/>
                </a:ln>
                <a:solidFill>
                  <a:srgbClr val="0066CC"/>
                </a:solidFill>
                <a:effectLst>
                  <a:outerShdw dist="35921" dir="2700000" algn="ctr" rotWithShape="0">
                    <a:srgbClr val="990000"/>
                  </a:outerShdw>
                </a:effectLst>
                <a:latin typeface="Times New Roman" panose="02020603050405020304" pitchFamily="18" charset="0"/>
                <a:cs typeface="Times New Roman" panose="02020603050405020304" pitchFamily="18" charset="0"/>
              </a:rPr>
              <a:t> 2: ĐIỆN TRỞ CỦA DÂY DẪN-</a:t>
            </a:r>
          </a:p>
          <a:p>
            <a:pPr algn="ctr"/>
            <a:r>
              <a:rPr lang="en-US" sz="3600" kern="10" dirty="0">
                <a:ln w="19050">
                  <a:solidFill>
                    <a:srgbClr val="99CCFF"/>
                  </a:solidFill>
                  <a:round/>
                  <a:headEnd/>
                  <a:tailEnd/>
                </a:ln>
                <a:solidFill>
                  <a:srgbClr val="0066CC"/>
                </a:solidFill>
                <a:effectLst>
                  <a:outerShdw dist="35921" dir="2700000" algn="ctr" rotWithShape="0">
                    <a:srgbClr val="990000"/>
                  </a:outerShdw>
                </a:effectLst>
                <a:latin typeface="Times New Roman" panose="02020603050405020304" pitchFamily="18" charset="0"/>
                <a:cs typeface="Times New Roman" panose="02020603050405020304" pitchFamily="18" charset="0"/>
              </a:rPr>
              <a:t>ĐỊNH LUẬT ÔM</a:t>
            </a:r>
            <a:endParaRPr lang="en-VN" sz="3600" kern="10" dirty="0">
              <a:ln w="19050">
                <a:solidFill>
                  <a:srgbClr val="99CCFF"/>
                </a:solidFill>
                <a:round/>
                <a:headEnd/>
                <a:tailEnd/>
              </a:ln>
              <a:solidFill>
                <a:srgbClr val="0066CC"/>
              </a:solidFill>
              <a:effectLst>
                <a:outerShdw dist="35921" dir="2700000" algn="ctr" rotWithShape="0">
                  <a:srgbClr val="990000"/>
                </a:outerShdw>
              </a:effectLst>
              <a:latin typeface="Times New Roman" panose="02020603050405020304" pitchFamily="18" charset="0"/>
              <a:cs typeface="Times New Roman" panose="02020603050405020304" pitchFamily="18" charset="0"/>
            </a:endParaRPr>
          </a:p>
        </p:txBody>
      </p:sp>
      <p:sp>
        <p:nvSpPr>
          <p:cNvPr id="26626" name="Text Box 3">
            <a:extLst>
              <a:ext uri="{FF2B5EF4-FFF2-40B4-BE49-F238E27FC236}">
                <a16:creationId xmlns:a16="http://schemas.microsoft.com/office/drawing/2014/main" id="{480A82C2-5543-6A4C-9E6E-27807436AFD2}"/>
              </a:ext>
            </a:extLst>
          </p:cNvPr>
          <p:cNvSpPr txBox="1">
            <a:spLocks noChangeArrowheads="1"/>
          </p:cNvSpPr>
          <p:nvPr/>
        </p:nvSpPr>
        <p:spPr bwMode="auto">
          <a:xfrm>
            <a:off x="1905000" y="1371600"/>
            <a:ext cx="73152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VN" sz="3600" b="1" dirty="0">
                <a:solidFill>
                  <a:srgbClr val="E5220D"/>
                </a:solidFill>
                <a:latin typeface="Times New Roman" panose="02020603050405020304" pitchFamily="18" charset="0"/>
                <a:cs typeface="Times New Roman" panose="02020603050405020304" pitchFamily="18" charset="0"/>
              </a:rPr>
              <a:t>II. ĐỊNH LUẬT ÔM</a:t>
            </a:r>
          </a:p>
        </p:txBody>
      </p:sp>
      <p:sp>
        <p:nvSpPr>
          <p:cNvPr id="18448" name="Text Box 16">
            <a:extLst>
              <a:ext uri="{FF2B5EF4-FFF2-40B4-BE49-F238E27FC236}">
                <a16:creationId xmlns:a16="http://schemas.microsoft.com/office/drawing/2014/main" id="{182DF430-91C0-9348-8C39-EE44C5A8CFA9}"/>
              </a:ext>
            </a:extLst>
          </p:cNvPr>
          <p:cNvSpPr txBox="1">
            <a:spLocks noChangeArrowheads="1"/>
          </p:cNvSpPr>
          <p:nvPr/>
        </p:nvSpPr>
        <p:spPr bwMode="auto">
          <a:xfrm>
            <a:off x="2133600" y="2057400"/>
            <a:ext cx="56388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VN" sz="3600" b="1" dirty="0">
                <a:latin typeface="Times New Roman" panose="02020603050405020304" pitchFamily="18" charset="0"/>
                <a:cs typeface="Times New Roman" panose="02020603050405020304" pitchFamily="18" charset="0"/>
              </a:rPr>
              <a:t>1) </a:t>
            </a:r>
            <a:r>
              <a:rPr lang="en-US" altLang="en-VN" sz="3600" b="1" dirty="0" err="1">
                <a:latin typeface="Times New Roman" panose="02020603050405020304" pitchFamily="18" charset="0"/>
                <a:cs typeface="Times New Roman" panose="02020603050405020304" pitchFamily="18" charset="0"/>
              </a:rPr>
              <a:t>Hệ</a:t>
            </a:r>
            <a:r>
              <a:rPr lang="en-US" altLang="en-VN" sz="3600" b="1" dirty="0">
                <a:latin typeface="Times New Roman" panose="02020603050405020304" pitchFamily="18" charset="0"/>
                <a:cs typeface="Times New Roman" panose="02020603050405020304" pitchFamily="18" charset="0"/>
              </a:rPr>
              <a:t> </a:t>
            </a:r>
            <a:r>
              <a:rPr lang="en-US" altLang="en-VN" sz="3600" b="1" dirty="0" err="1">
                <a:latin typeface="Times New Roman" panose="02020603050405020304" pitchFamily="18" charset="0"/>
                <a:cs typeface="Times New Roman" panose="02020603050405020304" pitchFamily="18" charset="0"/>
              </a:rPr>
              <a:t>thức</a:t>
            </a:r>
            <a:r>
              <a:rPr lang="en-US" altLang="en-VN" sz="3600" b="1" dirty="0">
                <a:latin typeface="Times New Roman" panose="02020603050405020304" pitchFamily="18" charset="0"/>
                <a:cs typeface="Times New Roman" panose="02020603050405020304" pitchFamily="18" charset="0"/>
              </a:rPr>
              <a:t> </a:t>
            </a:r>
            <a:r>
              <a:rPr lang="en-US" altLang="en-VN" sz="3600" b="1" dirty="0" err="1">
                <a:latin typeface="Times New Roman" panose="02020603050405020304" pitchFamily="18" charset="0"/>
                <a:cs typeface="Times New Roman" panose="02020603050405020304" pitchFamily="18" charset="0"/>
              </a:rPr>
              <a:t>của</a:t>
            </a:r>
            <a:r>
              <a:rPr lang="en-US" altLang="en-VN" sz="3600" b="1" dirty="0">
                <a:latin typeface="Times New Roman" panose="02020603050405020304" pitchFamily="18" charset="0"/>
                <a:cs typeface="Times New Roman" panose="02020603050405020304" pitchFamily="18" charset="0"/>
              </a:rPr>
              <a:t> </a:t>
            </a:r>
            <a:r>
              <a:rPr lang="en-US" altLang="en-VN" sz="3600" b="1" dirty="0" err="1">
                <a:latin typeface="Times New Roman" panose="02020603050405020304" pitchFamily="18" charset="0"/>
                <a:cs typeface="Times New Roman" panose="02020603050405020304" pitchFamily="18" charset="0"/>
              </a:rPr>
              <a:t>định</a:t>
            </a:r>
            <a:r>
              <a:rPr lang="en-US" altLang="en-VN" sz="3600" b="1" dirty="0">
                <a:latin typeface="Times New Roman" panose="02020603050405020304" pitchFamily="18" charset="0"/>
                <a:cs typeface="Times New Roman" panose="02020603050405020304" pitchFamily="18" charset="0"/>
              </a:rPr>
              <a:t> </a:t>
            </a:r>
            <a:r>
              <a:rPr lang="en-US" altLang="en-VN" sz="3600" b="1" dirty="0" err="1">
                <a:latin typeface="Times New Roman" panose="02020603050405020304" pitchFamily="18" charset="0"/>
                <a:cs typeface="Times New Roman" panose="02020603050405020304" pitchFamily="18" charset="0"/>
              </a:rPr>
              <a:t>luật</a:t>
            </a:r>
            <a:endParaRPr lang="en-US" altLang="en-VN" sz="3600" b="1" dirty="0">
              <a:latin typeface="Times New Roman" panose="02020603050405020304" pitchFamily="18" charset="0"/>
              <a:cs typeface="Times New Roman" panose="02020603050405020304" pitchFamily="18" charset="0"/>
            </a:endParaRPr>
          </a:p>
        </p:txBody>
      </p:sp>
      <p:grpSp>
        <p:nvGrpSpPr>
          <p:cNvPr id="18450" name="Group 18">
            <a:extLst>
              <a:ext uri="{FF2B5EF4-FFF2-40B4-BE49-F238E27FC236}">
                <a16:creationId xmlns:a16="http://schemas.microsoft.com/office/drawing/2014/main" id="{DDE1CA9F-7580-5C48-99A1-659B62EF1481}"/>
              </a:ext>
            </a:extLst>
          </p:cNvPr>
          <p:cNvGrpSpPr>
            <a:grpSpLocks/>
          </p:cNvGrpSpPr>
          <p:nvPr/>
        </p:nvGrpSpPr>
        <p:grpSpPr bwMode="auto">
          <a:xfrm>
            <a:off x="7620000" y="1905000"/>
            <a:ext cx="1524000" cy="1143000"/>
            <a:chOff x="1104" y="2352"/>
            <a:chExt cx="960" cy="720"/>
          </a:xfrm>
        </p:grpSpPr>
        <p:graphicFrame>
          <p:nvGraphicFramePr>
            <p:cNvPr id="26632" name="Object 19">
              <a:extLst>
                <a:ext uri="{FF2B5EF4-FFF2-40B4-BE49-F238E27FC236}">
                  <a16:creationId xmlns:a16="http://schemas.microsoft.com/office/drawing/2014/main" id="{24363AC8-E614-2E45-B7DE-3A2669962BCE}"/>
                </a:ext>
              </a:extLst>
            </p:cNvPr>
            <p:cNvGraphicFramePr>
              <a:graphicFrameLocks noChangeAspect="1"/>
            </p:cNvGraphicFramePr>
            <p:nvPr/>
          </p:nvGraphicFramePr>
          <p:xfrm>
            <a:off x="1248" y="2352"/>
            <a:ext cx="720" cy="624"/>
          </p:xfrm>
          <a:graphic>
            <a:graphicData uri="http://schemas.openxmlformats.org/presentationml/2006/ole">
              <mc:AlternateContent xmlns:mc="http://schemas.openxmlformats.org/markup-compatibility/2006">
                <mc:Choice xmlns:v="urn:schemas-microsoft-com:vml" Requires="v">
                  <p:oleObj spid="_x0000_s18439" name="Equation" r:id="rId3" imgW="9652000" imgH="9067800" progId="Equation.3">
                    <p:embed/>
                  </p:oleObj>
                </mc:Choice>
                <mc:Fallback>
                  <p:oleObj name="Equation" r:id="rId3" imgW="9652000" imgH="9067800" progId="Equation.3">
                    <p:embed/>
                    <p:pic>
                      <p:nvPicPr>
                        <p:cNvPr id="26632" name="Object 19">
                          <a:extLst>
                            <a:ext uri="{FF2B5EF4-FFF2-40B4-BE49-F238E27FC236}">
                              <a16:creationId xmlns:a16="http://schemas.microsoft.com/office/drawing/2014/main" id="{24363AC8-E614-2E45-B7DE-3A2669962BC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48" y="2352"/>
                          <a:ext cx="720" cy="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6633" name="Rectangle 20">
              <a:extLst>
                <a:ext uri="{FF2B5EF4-FFF2-40B4-BE49-F238E27FC236}">
                  <a16:creationId xmlns:a16="http://schemas.microsoft.com/office/drawing/2014/main" id="{F9448EE4-EC0F-4A48-A005-B67111033078}"/>
                </a:ext>
              </a:extLst>
            </p:cNvPr>
            <p:cNvSpPr>
              <a:spLocks noChangeArrowheads="1"/>
            </p:cNvSpPr>
            <p:nvPr/>
          </p:nvSpPr>
          <p:spPr bwMode="auto">
            <a:xfrm>
              <a:off x="1104" y="2352"/>
              <a:ext cx="960" cy="720"/>
            </a:xfrm>
            <a:prstGeom prst="rect">
              <a:avLst/>
            </a:prstGeom>
            <a:noFill/>
            <a:ln w="57150" cmpd="thinThick">
              <a:solidFill>
                <a:srgbClr val="CC33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VN" altLang="en-VN" sz="1800"/>
            </a:p>
          </p:txBody>
        </p:sp>
      </p:grpSp>
      <p:grpSp>
        <p:nvGrpSpPr>
          <p:cNvPr id="18456" name="Group 24">
            <a:extLst>
              <a:ext uri="{FF2B5EF4-FFF2-40B4-BE49-F238E27FC236}">
                <a16:creationId xmlns:a16="http://schemas.microsoft.com/office/drawing/2014/main" id="{BACD367B-2E75-2E40-86F7-E0A7D2C23C46}"/>
              </a:ext>
            </a:extLst>
          </p:cNvPr>
          <p:cNvGrpSpPr>
            <a:grpSpLocks/>
          </p:cNvGrpSpPr>
          <p:nvPr/>
        </p:nvGrpSpPr>
        <p:grpSpPr bwMode="auto">
          <a:xfrm>
            <a:off x="2057400" y="3694113"/>
            <a:ext cx="8382000" cy="2554288"/>
            <a:chOff x="336" y="2327"/>
            <a:chExt cx="5280" cy="1609"/>
          </a:xfrm>
        </p:grpSpPr>
        <p:sp>
          <p:nvSpPr>
            <p:cNvPr id="26630" name="Text Box 22">
              <a:extLst>
                <a:ext uri="{FF2B5EF4-FFF2-40B4-BE49-F238E27FC236}">
                  <a16:creationId xmlns:a16="http://schemas.microsoft.com/office/drawing/2014/main" id="{1FF81263-7FE4-A141-BC48-2AC4AE82A6E3}"/>
                </a:ext>
              </a:extLst>
            </p:cNvPr>
            <p:cNvSpPr txBox="1">
              <a:spLocks noChangeArrowheads="1"/>
            </p:cNvSpPr>
            <p:nvPr/>
          </p:nvSpPr>
          <p:spPr bwMode="auto">
            <a:xfrm>
              <a:off x="336" y="2327"/>
              <a:ext cx="5280" cy="16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VN" b="1" dirty="0" err="1">
                  <a:latin typeface="Times New Roman" panose="02020603050405020304" pitchFamily="18" charset="0"/>
                  <a:cs typeface="Times New Roman" panose="02020603050405020304" pitchFamily="18" charset="0"/>
                </a:rPr>
                <a:t>Trong</a:t>
              </a:r>
              <a:r>
                <a:rPr lang="en-US" altLang="en-VN" b="1" dirty="0">
                  <a:latin typeface="Times New Roman" panose="02020603050405020304" pitchFamily="18" charset="0"/>
                  <a:cs typeface="Times New Roman" panose="02020603050405020304" pitchFamily="18" charset="0"/>
                </a:rPr>
                <a:t> </a:t>
              </a:r>
              <a:r>
                <a:rPr lang="en-US" altLang="en-VN" b="1" dirty="0" err="1">
                  <a:latin typeface="Times New Roman" panose="02020603050405020304" pitchFamily="18" charset="0"/>
                  <a:cs typeface="Times New Roman" panose="02020603050405020304" pitchFamily="18" charset="0"/>
                </a:rPr>
                <a:t>đó</a:t>
              </a:r>
              <a:r>
                <a:rPr lang="en-US" altLang="en-VN" b="1" dirty="0">
                  <a:latin typeface="Times New Roman" panose="02020603050405020304" pitchFamily="18" charset="0"/>
                  <a:cs typeface="Times New Roman" panose="02020603050405020304" pitchFamily="18" charset="0"/>
                </a:rPr>
                <a:t>:</a:t>
              </a:r>
              <a:br>
                <a:rPr lang="en-US" altLang="en-VN" b="1" dirty="0">
                  <a:latin typeface="Times New Roman" panose="02020603050405020304" pitchFamily="18" charset="0"/>
                  <a:cs typeface="Times New Roman" panose="02020603050405020304" pitchFamily="18" charset="0"/>
                </a:rPr>
              </a:br>
              <a:r>
                <a:rPr lang="en-US" altLang="en-VN" dirty="0">
                  <a:latin typeface="Times New Roman" panose="02020603050405020304" pitchFamily="18" charset="0"/>
                  <a:cs typeface="Times New Roman" panose="02020603050405020304" pitchFamily="18" charset="0"/>
                </a:rPr>
                <a:t>I: </a:t>
              </a:r>
              <a:r>
                <a:rPr lang="en-US" altLang="en-VN" dirty="0" err="1">
                  <a:latin typeface="Times New Roman" panose="02020603050405020304" pitchFamily="18" charset="0"/>
                  <a:cs typeface="Times New Roman" panose="02020603050405020304" pitchFamily="18" charset="0"/>
                </a:rPr>
                <a:t>Cường</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độ</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dòng</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điện</a:t>
              </a:r>
              <a:r>
                <a:rPr lang="en-US" altLang="en-VN" dirty="0">
                  <a:latin typeface="Times New Roman" panose="02020603050405020304" pitchFamily="18" charset="0"/>
                  <a:cs typeface="Times New Roman" panose="02020603050405020304" pitchFamily="18" charset="0"/>
                </a:rPr>
                <a:t> , </a:t>
              </a:r>
              <a:r>
                <a:rPr lang="en-US" altLang="en-VN" dirty="0" err="1">
                  <a:latin typeface="Times New Roman" panose="02020603050405020304" pitchFamily="18" charset="0"/>
                  <a:cs typeface="Times New Roman" panose="02020603050405020304" pitchFamily="18" charset="0"/>
                </a:rPr>
                <a:t>có</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đơn</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vị</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ampe</a:t>
              </a:r>
              <a:r>
                <a:rPr lang="en-US" altLang="en-VN" dirty="0">
                  <a:latin typeface="Times New Roman" panose="02020603050405020304" pitchFamily="18" charset="0"/>
                  <a:cs typeface="Times New Roman" panose="02020603050405020304" pitchFamily="18" charset="0"/>
                </a:rPr>
                <a:t>(A)</a:t>
              </a:r>
            </a:p>
            <a:p>
              <a:pPr eaLnBrk="1" hangingPunct="1">
                <a:spcBef>
                  <a:spcPct val="50000"/>
                </a:spcBef>
                <a:buFontTx/>
                <a:buNone/>
              </a:pPr>
              <a:r>
                <a:rPr lang="en-US" altLang="en-VN" dirty="0">
                  <a:latin typeface="Times New Roman" panose="02020603050405020304" pitchFamily="18" charset="0"/>
                  <a:cs typeface="Times New Roman" panose="02020603050405020304" pitchFamily="18" charset="0"/>
                </a:rPr>
                <a:t>U: </a:t>
              </a:r>
              <a:r>
                <a:rPr lang="en-US" altLang="en-VN" dirty="0" err="1">
                  <a:latin typeface="Times New Roman" panose="02020603050405020304" pitchFamily="18" charset="0"/>
                  <a:cs typeface="Times New Roman" panose="02020603050405020304" pitchFamily="18" charset="0"/>
                </a:rPr>
                <a:t>Hiệu</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điện</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thế</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có</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đơn</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vị</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Vôn</a:t>
              </a:r>
              <a:r>
                <a:rPr lang="en-US" altLang="en-VN" dirty="0">
                  <a:latin typeface="Times New Roman" panose="02020603050405020304" pitchFamily="18" charset="0"/>
                  <a:cs typeface="Times New Roman" panose="02020603050405020304" pitchFamily="18" charset="0"/>
                </a:rPr>
                <a:t> (V)</a:t>
              </a:r>
            </a:p>
            <a:p>
              <a:pPr eaLnBrk="1" hangingPunct="1">
                <a:spcBef>
                  <a:spcPct val="50000"/>
                </a:spcBef>
                <a:buFontTx/>
                <a:buNone/>
              </a:pPr>
              <a:r>
                <a:rPr lang="en-US" altLang="en-VN" dirty="0">
                  <a:latin typeface="Times New Roman" panose="02020603050405020304" pitchFamily="18" charset="0"/>
                  <a:cs typeface="Times New Roman" panose="02020603050405020304" pitchFamily="18" charset="0"/>
                </a:rPr>
                <a:t>R: </a:t>
              </a:r>
              <a:r>
                <a:rPr lang="en-US" altLang="en-VN" dirty="0" err="1">
                  <a:latin typeface="Times New Roman" panose="02020603050405020304" pitchFamily="18" charset="0"/>
                  <a:cs typeface="Times New Roman" panose="02020603050405020304" pitchFamily="18" charset="0"/>
                </a:rPr>
                <a:t>Điện</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trở</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của</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dây</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có</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đơn</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vị</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ôm</a:t>
              </a:r>
              <a:r>
                <a:rPr lang="en-US" altLang="en-VN" dirty="0">
                  <a:latin typeface="Times New Roman" panose="02020603050405020304" pitchFamily="18" charset="0"/>
                  <a:cs typeface="Times New Roman" panose="02020603050405020304" pitchFamily="18" charset="0"/>
                </a:rPr>
                <a:t>(      )</a:t>
              </a:r>
            </a:p>
          </p:txBody>
        </p:sp>
        <p:graphicFrame>
          <p:nvGraphicFramePr>
            <p:cNvPr id="26631" name="Object 23">
              <a:extLst>
                <a:ext uri="{FF2B5EF4-FFF2-40B4-BE49-F238E27FC236}">
                  <a16:creationId xmlns:a16="http://schemas.microsoft.com/office/drawing/2014/main" id="{B5E517CC-5EA1-4F4F-BCD4-F0034ADD9C1E}"/>
                </a:ext>
              </a:extLst>
            </p:cNvPr>
            <p:cNvGraphicFramePr>
              <a:graphicFrameLocks noChangeAspect="1"/>
            </p:cNvGraphicFramePr>
            <p:nvPr/>
          </p:nvGraphicFramePr>
          <p:xfrm>
            <a:off x="3984" y="3581"/>
            <a:ext cx="336" cy="336"/>
          </p:xfrm>
          <a:graphic>
            <a:graphicData uri="http://schemas.openxmlformats.org/presentationml/2006/ole">
              <mc:AlternateContent xmlns:mc="http://schemas.openxmlformats.org/markup-compatibility/2006">
                <mc:Choice xmlns:v="urn:schemas-microsoft-com:vml" Requires="v">
                  <p:oleObj spid="_x0000_s18440" name="Microsoft Equation 3.0" r:id="rId5" imgW="3797300" imgH="3797300" progId="Equation.3">
                    <p:embed/>
                  </p:oleObj>
                </mc:Choice>
                <mc:Fallback>
                  <p:oleObj name="Microsoft Equation 3.0" r:id="rId5" imgW="3797300" imgH="3797300" progId="Equation.3">
                    <p:embed/>
                    <p:pic>
                      <p:nvPicPr>
                        <p:cNvPr id="26631" name="Object 23">
                          <a:extLst>
                            <a:ext uri="{FF2B5EF4-FFF2-40B4-BE49-F238E27FC236}">
                              <a16:creationId xmlns:a16="http://schemas.microsoft.com/office/drawing/2014/main" id="{B5E517CC-5EA1-4F4F-BCD4-F0034ADD9C1E}"/>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84" y="3581"/>
                          <a:ext cx="336" cy="336"/>
                        </a:xfrm>
                        <a:prstGeom prst="rect">
                          <a:avLst/>
                        </a:prstGeom>
                        <a:noFill/>
                        <a:ln>
                          <a:noFill/>
                        </a:ln>
                      </p:spPr>
                    </p:pic>
                  </p:oleObj>
                </mc:Fallback>
              </mc:AlternateContent>
            </a:graphicData>
          </a:graphic>
        </p:graphicFrame>
      </p:grpSp>
    </p:spTree>
    <p:extLst>
      <p:ext uri="{BB962C8B-B14F-4D97-AF65-F5344CB8AC3E}">
        <p14:creationId xmlns:p14="http://schemas.microsoft.com/office/powerpoint/2010/main" val="23294290"/>
      </p:ext>
    </p:extLst>
  </p:cSld>
  <p:clrMapOvr>
    <a:masterClrMapping/>
  </p:clrMapOvr>
  <p:transition spd="med">
    <p:checke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8448"/>
                                        </p:tgtEl>
                                        <p:attrNameLst>
                                          <p:attrName>style.visibility</p:attrName>
                                        </p:attrNameLst>
                                      </p:cBhvr>
                                      <p:to>
                                        <p:strVal val="visible"/>
                                      </p:to>
                                    </p:set>
                                    <p:animEffect transition="in" filter="fade">
                                      <p:cBhvr>
                                        <p:cTn id="7" dur="1000"/>
                                        <p:tgtEl>
                                          <p:spTgt spid="18448"/>
                                        </p:tgtEl>
                                      </p:cBhvr>
                                    </p:animEffect>
                                    <p:anim calcmode="lin" valueType="num">
                                      <p:cBhvr>
                                        <p:cTn id="8" dur="1000" fill="hold"/>
                                        <p:tgtEl>
                                          <p:spTgt spid="18448"/>
                                        </p:tgtEl>
                                        <p:attrNameLst>
                                          <p:attrName>ppt_x</p:attrName>
                                        </p:attrNameLst>
                                      </p:cBhvr>
                                      <p:tavLst>
                                        <p:tav tm="0">
                                          <p:val>
                                            <p:strVal val="#ppt_x"/>
                                          </p:val>
                                        </p:tav>
                                        <p:tav tm="100000">
                                          <p:val>
                                            <p:strVal val="#ppt_x"/>
                                          </p:val>
                                        </p:tav>
                                      </p:tavLst>
                                    </p:anim>
                                    <p:anim calcmode="lin" valueType="num">
                                      <p:cBhvr>
                                        <p:cTn id="9" dur="1000" fill="hold"/>
                                        <p:tgtEl>
                                          <p:spTgt spid="18448"/>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18450"/>
                                        </p:tgtEl>
                                        <p:attrNameLst>
                                          <p:attrName>style.visibility</p:attrName>
                                        </p:attrNameLst>
                                      </p:cBhvr>
                                      <p:to>
                                        <p:strVal val="visible"/>
                                      </p:to>
                                    </p:set>
                                    <p:animEffect transition="in" filter="fade">
                                      <p:cBhvr>
                                        <p:cTn id="14" dur="1000"/>
                                        <p:tgtEl>
                                          <p:spTgt spid="18450"/>
                                        </p:tgtEl>
                                      </p:cBhvr>
                                    </p:animEffect>
                                    <p:anim calcmode="lin" valueType="num">
                                      <p:cBhvr>
                                        <p:cTn id="15" dur="1000" fill="hold"/>
                                        <p:tgtEl>
                                          <p:spTgt spid="18450"/>
                                        </p:tgtEl>
                                        <p:attrNameLst>
                                          <p:attrName>ppt_x</p:attrName>
                                        </p:attrNameLst>
                                      </p:cBhvr>
                                      <p:tavLst>
                                        <p:tav tm="0">
                                          <p:val>
                                            <p:strVal val="#ppt_x"/>
                                          </p:val>
                                        </p:tav>
                                        <p:tav tm="100000">
                                          <p:val>
                                            <p:strVal val="#ppt_x"/>
                                          </p:val>
                                        </p:tav>
                                      </p:tavLst>
                                    </p:anim>
                                    <p:anim calcmode="lin" valueType="num">
                                      <p:cBhvr>
                                        <p:cTn id="16" dur="1000" fill="hold"/>
                                        <p:tgtEl>
                                          <p:spTgt spid="18450"/>
                                        </p:tgtEl>
                                        <p:attrNameLst>
                                          <p:attrName>ppt_y</p:attrName>
                                        </p:attrNameLst>
                                      </p:cBhvr>
                                      <p:tavLst>
                                        <p:tav tm="0">
                                          <p:val>
                                            <p:strVal val="#ppt_y+.1"/>
                                          </p:val>
                                        </p:tav>
                                        <p:tav tm="100000">
                                          <p:val>
                                            <p:strVal val="#ppt_y"/>
                                          </p:val>
                                        </p:tav>
                                      </p:tavLst>
                                    </p:anim>
                                  </p:childTnLst>
                                </p:cTn>
                              </p:par>
                            </p:childTnLst>
                          </p:cTn>
                        </p:par>
                        <p:par>
                          <p:cTn id="17" fill="hold" nodeType="afterGroup">
                            <p:stCondLst>
                              <p:cond delay="1000"/>
                            </p:stCondLst>
                            <p:childTnLst>
                              <p:par>
                                <p:cTn id="18" presetID="42" presetClass="entr" presetSubtype="0" fill="hold" nodeType="afterEffect">
                                  <p:stCondLst>
                                    <p:cond delay="0"/>
                                  </p:stCondLst>
                                  <p:childTnLst>
                                    <p:set>
                                      <p:cBhvr>
                                        <p:cTn id="19" dur="1" fill="hold">
                                          <p:stCondLst>
                                            <p:cond delay="0"/>
                                          </p:stCondLst>
                                        </p:cTn>
                                        <p:tgtEl>
                                          <p:spTgt spid="18456"/>
                                        </p:tgtEl>
                                        <p:attrNameLst>
                                          <p:attrName>style.visibility</p:attrName>
                                        </p:attrNameLst>
                                      </p:cBhvr>
                                      <p:to>
                                        <p:strVal val="visible"/>
                                      </p:to>
                                    </p:set>
                                    <p:animEffect transition="in" filter="fade">
                                      <p:cBhvr>
                                        <p:cTn id="20" dur="1000"/>
                                        <p:tgtEl>
                                          <p:spTgt spid="18456"/>
                                        </p:tgtEl>
                                      </p:cBhvr>
                                    </p:animEffect>
                                    <p:anim calcmode="lin" valueType="num">
                                      <p:cBhvr>
                                        <p:cTn id="21" dur="1000" fill="hold"/>
                                        <p:tgtEl>
                                          <p:spTgt spid="18456"/>
                                        </p:tgtEl>
                                        <p:attrNameLst>
                                          <p:attrName>ppt_x</p:attrName>
                                        </p:attrNameLst>
                                      </p:cBhvr>
                                      <p:tavLst>
                                        <p:tav tm="0">
                                          <p:val>
                                            <p:strVal val="#ppt_x"/>
                                          </p:val>
                                        </p:tav>
                                        <p:tav tm="100000">
                                          <p:val>
                                            <p:strVal val="#ppt_x"/>
                                          </p:val>
                                        </p:tav>
                                      </p:tavLst>
                                    </p:anim>
                                    <p:anim calcmode="lin" valueType="num">
                                      <p:cBhvr>
                                        <p:cTn id="22" dur="1000" fill="hold"/>
                                        <p:tgtEl>
                                          <p:spTgt spid="1845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48"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WordArt 2">
            <a:extLst>
              <a:ext uri="{FF2B5EF4-FFF2-40B4-BE49-F238E27FC236}">
                <a16:creationId xmlns:a16="http://schemas.microsoft.com/office/drawing/2014/main" id="{576A1760-7FE7-8147-8409-1C7C5D37F51D}"/>
              </a:ext>
            </a:extLst>
          </p:cNvPr>
          <p:cNvSpPr>
            <a:spLocks noChangeArrowheads="1" noChangeShapeType="1" noTextEdit="1"/>
          </p:cNvSpPr>
          <p:nvPr/>
        </p:nvSpPr>
        <p:spPr bwMode="auto">
          <a:xfrm>
            <a:off x="2590800" y="152400"/>
            <a:ext cx="6877050" cy="1047750"/>
          </a:xfrm>
          <a:prstGeom prst="rect">
            <a:avLst/>
          </a:prstGeom>
        </p:spPr>
        <p:txBody>
          <a:bodyPr wrap="none" fromWordArt="1">
            <a:prstTxWarp prst="textPlain">
              <a:avLst>
                <a:gd name="adj" fmla="val 50000"/>
              </a:avLst>
            </a:prstTxWarp>
          </a:bodyPr>
          <a:lstStyle/>
          <a:p>
            <a:pPr algn="ctr"/>
            <a:r>
              <a:rPr lang="en-US" sz="3600" kern="10">
                <a:ln w="19050">
                  <a:solidFill>
                    <a:srgbClr val="99CCFF"/>
                  </a:solidFill>
                  <a:round/>
                  <a:headEnd/>
                  <a:tailEnd/>
                </a:ln>
                <a:solidFill>
                  <a:srgbClr val="0066CC"/>
                </a:solidFill>
                <a:effectLst>
                  <a:outerShdw dist="35921" dir="2700000" algn="ctr" rotWithShape="0">
                    <a:srgbClr val="990000"/>
                  </a:outerShdw>
                </a:effectLst>
                <a:cs typeface="Arial" panose="020B0604020202020204" pitchFamily="34" charset="0"/>
              </a:rPr>
              <a:t>Bài 2: ĐIỆN TRỞ CỦA DÂY DẪN-</a:t>
            </a:r>
          </a:p>
          <a:p>
            <a:pPr algn="ctr"/>
            <a:r>
              <a:rPr lang="en-US" sz="3600" kern="10">
                <a:ln w="19050">
                  <a:solidFill>
                    <a:srgbClr val="99CCFF"/>
                  </a:solidFill>
                  <a:round/>
                  <a:headEnd/>
                  <a:tailEnd/>
                </a:ln>
                <a:solidFill>
                  <a:srgbClr val="0066CC"/>
                </a:solidFill>
                <a:effectLst>
                  <a:outerShdw dist="35921" dir="2700000" algn="ctr" rotWithShape="0">
                    <a:srgbClr val="990000"/>
                  </a:outerShdw>
                </a:effectLst>
                <a:cs typeface="Arial" panose="020B0604020202020204" pitchFamily="34" charset="0"/>
              </a:rPr>
              <a:t>ĐỊNH LUẬT ÔM</a:t>
            </a:r>
            <a:endParaRPr lang="en-VN" sz="3600" kern="10">
              <a:ln w="19050">
                <a:solidFill>
                  <a:srgbClr val="99CCFF"/>
                </a:solidFill>
                <a:round/>
                <a:headEnd/>
                <a:tailEnd/>
              </a:ln>
              <a:solidFill>
                <a:srgbClr val="0066CC"/>
              </a:solidFill>
              <a:effectLst>
                <a:outerShdw dist="35921" dir="2700000" algn="ctr" rotWithShape="0">
                  <a:srgbClr val="990000"/>
                </a:outerShdw>
              </a:effectLst>
              <a:cs typeface="Arial" panose="020B0604020202020204" pitchFamily="34" charset="0"/>
            </a:endParaRPr>
          </a:p>
        </p:txBody>
      </p:sp>
      <p:sp>
        <p:nvSpPr>
          <p:cNvPr id="27650" name="Text Box 3">
            <a:extLst>
              <a:ext uri="{FF2B5EF4-FFF2-40B4-BE49-F238E27FC236}">
                <a16:creationId xmlns:a16="http://schemas.microsoft.com/office/drawing/2014/main" id="{F3D9AAB1-283C-AA4E-8B12-3BBC7AA59AFF}"/>
              </a:ext>
            </a:extLst>
          </p:cNvPr>
          <p:cNvSpPr txBox="1">
            <a:spLocks noChangeArrowheads="1"/>
          </p:cNvSpPr>
          <p:nvPr/>
        </p:nvSpPr>
        <p:spPr bwMode="auto">
          <a:xfrm>
            <a:off x="1905000" y="1371600"/>
            <a:ext cx="73152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VN" sz="3600" b="1">
                <a:solidFill>
                  <a:srgbClr val="E5220D"/>
                </a:solidFill>
              </a:rPr>
              <a:t>II. ĐỊNH LUẬT ÔM</a:t>
            </a:r>
          </a:p>
        </p:txBody>
      </p:sp>
      <p:sp>
        <p:nvSpPr>
          <p:cNvPr id="19460" name="Text Box 4">
            <a:extLst>
              <a:ext uri="{FF2B5EF4-FFF2-40B4-BE49-F238E27FC236}">
                <a16:creationId xmlns:a16="http://schemas.microsoft.com/office/drawing/2014/main" id="{D066402F-42D5-1C41-A0A5-9BC2B115C0DB}"/>
              </a:ext>
            </a:extLst>
          </p:cNvPr>
          <p:cNvSpPr txBox="1">
            <a:spLocks noChangeArrowheads="1"/>
          </p:cNvSpPr>
          <p:nvPr/>
        </p:nvSpPr>
        <p:spPr bwMode="auto">
          <a:xfrm>
            <a:off x="2133600" y="2057400"/>
            <a:ext cx="56388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VN" sz="3600" b="1" dirty="0">
                <a:latin typeface="Times New Roman" panose="02020603050405020304" pitchFamily="18" charset="0"/>
                <a:cs typeface="Times New Roman" panose="02020603050405020304" pitchFamily="18" charset="0"/>
              </a:rPr>
              <a:t>1) </a:t>
            </a:r>
            <a:r>
              <a:rPr lang="en-US" altLang="en-VN" sz="3600" b="1" dirty="0" err="1">
                <a:latin typeface="Times New Roman" panose="02020603050405020304" pitchFamily="18" charset="0"/>
                <a:cs typeface="Times New Roman" panose="02020603050405020304" pitchFamily="18" charset="0"/>
              </a:rPr>
              <a:t>Hệ</a:t>
            </a:r>
            <a:r>
              <a:rPr lang="en-US" altLang="en-VN" sz="3600" b="1" dirty="0">
                <a:latin typeface="Times New Roman" panose="02020603050405020304" pitchFamily="18" charset="0"/>
                <a:cs typeface="Times New Roman" panose="02020603050405020304" pitchFamily="18" charset="0"/>
              </a:rPr>
              <a:t> </a:t>
            </a:r>
            <a:r>
              <a:rPr lang="en-US" altLang="en-VN" sz="3600" b="1" dirty="0" err="1">
                <a:latin typeface="Times New Roman" panose="02020603050405020304" pitchFamily="18" charset="0"/>
                <a:cs typeface="Times New Roman" panose="02020603050405020304" pitchFamily="18" charset="0"/>
              </a:rPr>
              <a:t>thức</a:t>
            </a:r>
            <a:r>
              <a:rPr lang="en-US" altLang="en-VN" sz="3600" b="1" dirty="0">
                <a:latin typeface="Times New Roman" panose="02020603050405020304" pitchFamily="18" charset="0"/>
                <a:cs typeface="Times New Roman" panose="02020603050405020304" pitchFamily="18" charset="0"/>
              </a:rPr>
              <a:t> </a:t>
            </a:r>
            <a:r>
              <a:rPr lang="en-US" altLang="en-VN" sz="3600" b="1" dirty="0" err="1">
                <a:latin typeface="Times New Roman" panose="02020603050405020304" pitchFamily="18" charset="0"/>
                <a:cs typeface="Times New Roman" panose="02020603050405020304" pitchFamily="18" charset="0"/>
              </a:rPr>
              <a:t>của</a:t>
            </a:r>
            <a:r>
              <a:rPr lang="en-US" altLang="en-VN" sz="3600" b="1" dirty="0">
                <a:latin typeface="Times New Roman" panose="02020603050405020304" pitchFamily="18" charset="0"/>
                <a:cs typeface="Times New Roman" panose="02020603050405020304" pitchFamily="18" charset="0"/>
              </a:rPr>
              <a:t> </a:t>
            </a:r>
            <a:r>
              <a:rPr lang="en-US" altLang="en-VN" sz="3600" b="1" dirty="0" err="1">
                <a:latin typeface="Times New Roman" panose="02020603050405020304" pitchFamily="18" charset="0"/>
                <a:cs typeface="Times New Roman" panose="02020603050405020304" pitchFamily="18" charset="0"/>
              </a:rPr>
              <a:t>định</a:t>
            </a:r>
            <a:r>
              <a:rPr lang="en-US" altLang="en-VN" sz="3600" b="1" dirty="0">
                <a:latin typeface="Times New Roman" panose="02020603050405020304" pitchFamily="18" charset="0"/>
                <a:cs typeface="Times New Roman" panose="02020603050405020304" pitchFamily="18" charset="0"/>
              </a:rPr>
              <a:t> </a:t>
            </a:r>
            <a:r>
              <a:rPr lang="en-US" altLang="en-VN" sz="3600" b="1" dirty="0" err="1">
                <a:latin typeface="Times New Roman" panose="02020603050405020304" pitchFamily="18" charset="0"/>
                <a:cs typeface="Times New Roman" panose="02020603050405020304" pitchFamily="18" charset="0"/>
              </a:rPr>
              <a:t>luật</a:t>
            </a:r>
            <a:endParaRPr lang="en-US" altLang="en-VN" sz="3600" b="1" dirty="0">
              <a:latin typeface="Times New Roman" panose="02020603050405020304" pitchFamily="18" charset="0"/>
              <a:cs typeface="Times New Roman" panose="02020603050405020304" pitchFamily="18" charset="0"/>
            </a:endParaRPr>
          </a:p>
        </p:txBody>
      </p:sp>
      <p:grpSp>
        <p:nvGrpSpPr>
          <p:cNvPr id="19461" name="Group 5">
            <a:extLst>
              <a:ext uri="{FF2B5EF4-FFF2-40B4-BE49-F238E27FC236}">
                <a16:creationId xmlns:a16="http://schemas.microsoft.com/office/drawing/2014/main" id="{60DD3AF6-F4CF-6846-82A3-F160B0B86A02}"/>
              </a:ext>
            </a:extLst>
          </p:cNvPr>
          <p:cNvGrpSpPr>
            <a:grpSpLocks/>
          </p:cNvGrpSpPr>
          <p:nvPr/>
        </p:nvGrpSpPr>
        <p:grpSpPr bwMode="auto">
          <a:xfrm>
            <a:off x="7620000" y="1905000"/>
            <a:ext cx="1524000" cy="1143000"/>
            <a:chOff x="1104" y="2352"/>
            <a:chExt cx="960" cy="720"/>
          </a:xfrm>
        </p:grpSpPr>
        <p:graphicFrame>
          <p:nvGraphicFramePr>
            <p:cNvPr id="27655" name="Object 6">
              <a:extLst>
                <a:ext uri="{FF2B5EF4-FFF2-40B4-BE49-F238E27FC236}">
                  <a16:creationId xmlns:a16="http://schemas.microsoft.com/office/drawing/2014/main" id="{AEB140E3-A8E4-A542-9913-F435168DDE8A}"/>
                </a:ext>
              </a:extLst>
            </p:cNvPr>
            <p:cNvGraphicFramePr>
              <a:graphicFrameLocks noChangeAspect="1"/>
            </p:cNvGraphicFramePr>
            <p:nvPr/>
          </p:nvGraphicFramePr>
          <p:xfrm>
            <a:off x="1248" y="2352"/>
            <a:ext cx="720" cy="624"/>
          </p:xfrm>
          <a:graphic>
            <a:graphicData uri="http://schemas.openxmlformats.org/presentationml/2006/ole">
              <mc:AlternateContent xmlns:mc="http://schemas.openxmlformats.org/markup-compatibility/2006">
                <mc:Choice xmlns:v="urn:schemas-microsoft-com:vml" Requires="v">
                  <p:oleObj spid="_x0000_s19460" name="Equation" r:id="rId3" imgW="9652000" imgH="9067800" progId="Equation.3">
                    <p:embed/>
                  </p:oleObj>
                </mc:Choice>
                <mc:Fallback>
                  <p:oleObj name="Equation" r:id="rId3" imgW="9652000" imgH="9067800" progId="Equation.3">
                    <p:embed/>
                    <p:pic>
                      <p:nvPicPr>
                        <p:cNvPr id="27655" name="Object 6">
                          <a:extLst>
                            <a:ext uri="{FF2B5EF4-FFF2-40B4-BE49-F238E27FC236}">
                              <a16:creationId xmlns:a16="http://schemas.microsoft.com/office/drawing/2014/main" id="{AEB140E3-A8E4-A542-9913-F435168DDE8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48" y="2352"/>
                          <a:ext cx="720" cy="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7656" name="Rectangle 7">
              <a:extLst>
                <a:ext uri="{FF2B5EF4-FFF2-40B4-BE49-F238E27FC236}">
                  <a16:creationId xmlns:a16="http://schemas.microsoft.com/office/drawing/2014/main" id="{ED375F73-B2C4-0848-9F50-6A2DFEAC06CD}"/>
                </a:ext>
              </a:extLst>
            </p:cNvPr>
            <p:cNvSpPr>
              <a:spLocks noChangeArrowheads="1"/>
            </p:cNvSpPr>
            <p:nvPr/>
          </p:nvSpPr>
          <p:spPr bwMode="auto">
            <a:xfrm>
              <a:off x="1104" y="2352"/>
              <a:ext cx="960" cy="720"/>
            </a:xfrm>
            <a:prstGeom prst="rect">
              <a:avLst/>
            </a:prstGeom>
            <a:noFill/>
            <a:ln w="57150" cmpd="thinThick">
              <a:solidFill>
                <a:srgbClr val="CC33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VN" altLang="en-VN" sz="1800"/>
            </a:p>
          </p:txBody>
        </p:sp>
      </p:grpSp>
      <p:sp>
        <p:nvSpPr>
          <p:cNvPr id="19467" name="Text Box 11">
            <a:extLst>
              <a:ext uri="{FF2B5EF4-FFF2-40B4-BE49-F238E27FC236}">
                <a16:creationId xmlns:a16="http://schemas.microsoft.com/office/drawing/2014/main" id="{D48A4392-7484-3D4D-BD3D-D71F955CD4B7}"/>
              </a:ext>
            </a:extLst>
          </p:cNvPr>
          <p:cNvSpPr txBox="1">
            <a:spLocks noChangeArrowheads="1"/>
          </p:cNvSpPr>
          <p:nvPr/>
        </p:nvSpPr>
        <p:spPr bwMode="auto">
          <a:xfrm>
            <a:off x="2133600" y="2895601"/>
            <a:ext cx="472440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VN" sz="3600" b="1" dirty="0">
                <a:latin typeface="Times New Roman" panose="02020603050405020304" pitchFamily="18" charset="0"/>
                <a:cs typeface="Times New Roman" panose="02020603050405020304" pitchFamily="18" charset="0"/>
              </a:rPr>
              <a:t>2) </a:t>
            </a:r>
            <a:r>
              <a:rPr lang="en-US" altLang="en-VN" sz="3600" b="1" dirty="0" err="1">
                <a:latin typeface="Times New Roman" panose="02020603050405020304" pitchFamily="18" charset="0"/>
                <a:cs typeface="Times New Roman" panose="02020603050405020304" pitchFamily="18" charset="0"/>
              </a:rPr>
              <a:t>Phát</a:t>
            </a:r>
            <a:r>
              <a:rPr lang="en-US" altLang="en-VN" sz="3600" b="1" dirty="0">
                <a:latin typeface="Times New Roman" panose="02020603050405020304" pitchFamily="18" charset="0"/>
                <a:cs typeface="Times New Roman" panose="02020603050405020304" pitchFamily="18" charset="0"/>
              </a:rPr>
              <a:t> </a:t>
            </a:r>
            <a:r>
              <a:rPr lang="en-US" altLang="en-VN" sz="3600" b="1" dirty="0" err="1">
                <a:latin typeface="Times New Roman" panose="02020603050405020304" pitchFamily="18" charset="0"/>
                <a:cs typeface="Times New Roman" panose="02020603050405020304" pitchFamily="18" charset="0"/>
              </a:rPr>
              <a:t>biểu</a:t>
            </a:r>
            <a:r>
              <a:rPr lang="en-US" altLang="en-VN" sz="3600" b="1" dirty="0">
                <a:latin typeface="Times New Roman" panose="02020603050405020304" pitchFamily="18" charset="0"/>
                <a:cs typeface="Times New Roman" panose="02020603050405020304" pitchFamily="18" charset="0"/>
              </a:rPr>
              <a:t> </a:t>
            </a:r>
            <a:r>
              <a:rPr lang="en-US" altLang="en-VN" sz="3600" b="1" dirty="0" err="1">
                <a:latin typeface="Times New Roman" panose="02020603050405020304" pitchFamily="18" charset="0"/>
                <a:cs typeface="Times New Roman" panose="02020603050405020304" pitchFamily="18" charset="0"/>
              </a:rPr>
              <a:t>định</a:t>
            </a:r>
            <a:r>
              <a:rPr lang="en-US" altLang="en-VN" sz="3600" b="1" dirty="0">
                <a:latin typeface="Times New Roman" panose="02020603050405020304" pitchFamily="18" charset="0"/>
                <a:cs typeface="Times New Roman" panose="02020603050405020304" pitchFamily="18" charset="0"/>
              </a:rPr>
              <a:t> </a:t>
            </a:r>
            <a:r>
              <a:rPr lang="en-US" altLang="en-VN" sz="3600" b="1" dirty="0" err="1">
                <a:latin typeface="Times New Roman" panose="02020603050405020304" pitchFamily="18" charset="0"/>
                <a:cs typeface="Times New Roman" panose="02020603050405020304" pitchFamily="18" charset="0"/>
              </a:rPr>
              <a:t>luật</a:t>
            </a:r>
            <a:endParaRPr lang="en-US" altLang="en-VN" sz="3600" b="1" dirty="0">
              <a:latin typeface="Times New Roman" panose="02020603050405020304" pitchFamily="18" charset="0"/>
              <a:cs typeface="Times New Roman" panose="02020603050405020304" pitchFamily="18" charset="0"/>
            </a:endParaRPr>
          </a:p>
        </p:txBody>
      </p:sp>
      <p:sp>
        <p:nvSpPr>
          <p:cNvPr id="19468" name="Text Box 12">
            <a:extLst>
              <a:ext uri="{FF2B5EF4-FFF2-40B4-BE49-F238E27FC236}">
                <a16:creationId xmlns:a16="http://schemas.microsoft.com/office/drawing/2014/main" id="{C5EDA46C-1DF5-E24F-A431-97BE0717A9C8}"/>
              </a:ext>
            </a:extLst>
          </p:cNvPr>
          <p:cNvSpPr txBox="1">
            <a:spLocks noChangeArrowheads="1"/>
          </p:cNvSpPr>
          <p:nvPr/>
        </p:nvSpPr>
        <p:spPr bwMode="auto">
          <a:xfrm>
            <a:off x="1676400" y="3810000"/>
            <a:ext cx="8763000" cy="173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VN" sz="3600" i="1" dirty="0" err="1">
                <a:latin typeface="Times New Roman" panose="02020603050405020304" pitchFamily="18" charset="0"/>
                <a:cs typeface="Times New Roman" panose="02020603050405020304" pitchFamily="18" charset="0"/>
              </a:rPr>
              <a:t>Cường</a:t>
            </a:r>
            <a:r>
              <a:rPr lang="en-US" altLang="en-VN" sz="3600" i="1" dirty="0">
                <a:latin typeface="Times New Roman" panose="02020603050405020304" pitchFamily="18" charset="0"/>
                <a:cs typeface="Times New Roman" panose="02020603050405020304" pitchFamily="18" charset="0"/>
              </a:rPr>
              <a:t> </a:t>
            </a:r>
            <a:r>
              <a:rPr lang="en-US" altLang="en-VN" sz="3600" i="1" dirty="0" err="1">
                <a:latin typeface="Times New Roman" panose="02020603050405020304" pitchFamily="18" charset="0"/>
                <a:cs typeface="Times New Roman" panose="02020603050405020304" pitchFamily="18" charset="0"/>
              </a:rPr>
              <a:t>độ</a:t>
            </a:r>
            <a:r>
              <a:rPr lang="en-US" altLang="en-VN" sz="3600" i="1" dirty="0">
                <a:latin typeface="Times New Roman" panose="02020603050405020304" pitchFamily="18" charset="0"/>
                <a:cs typeface="Times New Roman" panose="02020603050405020304" pitchFamily="18" charset="0"/>
              </a:rPr>
              <a:t> </a:t>
            </a:r>
            <a:r>
              <a:rPr lang="en-US" altLang="en-VN" sz="3600" i="1" dirty="0" err="1">
                <a:latin typeface="Times New Roman" panose="02020603050405020304" pitchFamily="18" charset="0"/>
                <a:cs typeface="Times New Roman" panose="02020603050405020304" pitchFamily="18" charset="0"/>
              </a:rPr>
              <a:t>dòng</a:t>
            </a:r>
            <a:r>
              <a:rPr lang="en-US" altLang="en-VN" sz="3600" i="1" dirty="0">
                <a:latin typeface="Times New Roman" panose="02020603050405020304" pitchFamily="18" charset="0"/>
                <a:cs typeface="Times New Roman" panose="02020603050405020304" pitchFamily="18" charset="0"/>
              </a:rPr>
              <a:t> </a:t>
            </a:r>
            <a:r>
              <a:rPr lang="en-US" altLang="en-VN" sz="3600" i="1" dirty="0" err="1">
                <a:latin typeface="Times New Roman" panose="02020603050405020304" pitchFamily="18" charset="0"/>
                <a:cs typeface="Times New Roman" panose="02020603050405020304" pitchFamily="18" charset="0"/>
              </a:rPr>
              <a:t>địên</a:t>
            </a:r>
            <a:r>
              <a:rPr lang="en-US" altLang="en-VN" sz="3600" i="1" dirty="0">
                <a:latin typeface="Times New Roman" panose="02020603050405020304" pitchFamily="18" charset="0"/>
                <a:cs typeface="Times New Roman" panose="02020603050405020304" pitchFamily="18" charset="0"/>
              </a:rPr>
              <a:t> </a:t>
            </a:r>
            <a:r>
              <a:rPr lang="en-US" altLang="en-VN" sz="3600" i="1" dirty="0" err="1">
                <a:latin typeface="Times New Roman" panose="02020603050405020304" pitchFamily="18" charset="0"/>
                <a:cs typeface="Times New Roman" panose="02020603050405020304" pitchFamily="18" charset="0"/>
              </a:rPr>
              <a:t>chạy</a:t>
            </a:r>
            <a:r>
              <a:rPr lang="en-US" altLang="en-VN" sz="3600" i="1" dirty="0">
                <a:latin typeface="Times New Roman" panose="02020603050405020304" pitchFamily="18" charset="0"/>
                <a:cs typeface="Times New Roman" panose="02020603050405020304" pitchFamily="18" charset="0"/>
              </a:rPr>
              <a:t> qua </a:t>
            </a:r>
            <a:r>
              <a:rPr lang="en-US" altLang="en-VN" sz="3600" i="1" dirty="0" err="1">
                <a:latin typeface="Times New Roman" panose="02020603050405020304" pitchFamily="18" charset="0"/>
                <a:cs typeface="Times New Roman" panose="02020603050405020304" pitchFamily="18" charset="0"/>
              </a:rPr>
              <a:t>dây</a:t>
            </a:r>
            <a:r>
              <a:rPr lang="en-US" altLang="en-VN" sz="3600" i="1" dirty="0">
                <a:latin typeface="Times New Roman" panose="02020603050405020304" pitchFamily="18" charset="0"/>
                <a:cs typeface="Times New Roman" panose="02020603050405020304" pitchFamily="18" charset="0"/>
              </a:rPr>
              <a:t> </a:t>
            </a:r>
            <a:r>
              <a:rPr lang="en-US" altLang="en-VN" sz="3600" i="1" dirty="0" err="1">
                <a:latin typeface="Times New Roman" panose="02020603050405020304" pitchFamily="18" charset="0"/>
                <a:cs typeface="Times New Roman" panose="02020603050405020304" pitchFamily="18" charset="0"/>
              </a:rPr>
              <a:t>dẫn</a:t>
            </a:r>
            <a:r>
              <a:rPr lang="en-US" altLang="en-VN" sz="3600" i="1" dirty="0">
                <a:latin typeface="Times New Roman" panose="02020603050405020304" pitchFamily="18" charset="0"/>
                <a:cs typeface="Times New Roman" panose="02020603050405020304" pitchFamily="18" charset="0"/>
              </a:rPr>
              <a:t> </a:t>
            </a:r>
            <a:r>
              <a:rPr lang="en-US" altLang="en-VN" sz="3600" i="1" dirty="0" err="1">
                <a:latin typeface="Times New Roman" panose="02020603050405020304" pitchFamily="18" charset="0"/>
                <a:cs typeface="Times New Roman" panose="02020603050405020304" pitchFamily="18" charset="0"/>
              </a:rPr>
              <a:t>tỉ</a:t>
            </a:r>
            <a:r>
              <a:rPr lang="en-US" altLang="en-VN" sz="3600" i="1" dirty="0">
                <a:latin typeface="Times New Roman" panose="02020603050405020304" pitchFamily="18" charset="0"/>
                <a:cs typeface="Times New Roman" panose="02020603050405020304" pitchFamily="18" charset="0"/>
              </a:rPr>
              <a:t> </a:t>
            </a:r>
            <a:r>
              <a:rPr lang="en-US" altLang="en-VN" sz="3600" i="1" dirty="0" err="1">
                <a:latin typeface="Times New Roman" panose="02020603050405020304" pitchFamily="18" charset="0"/>
                <a:cs typeface="Times New Roman" panose="02020603050405020304" pitchFamily="18" charset="0"/>
              </a:rPr>
              <a:t>lệ</a:t>
            </a:r>
            <a:r>
              <a:rPr lang="en-US" altLang="en-VN" sz="3600" i="1" dirty="0">
                <a:latin typeface="Times New Roman" panose="02020603050405020304" pitchFamily="18" charset="0"/>
                <a:cs typeface="Times New Roman" panose="02020603050405020304" pitchFamily="18" charset="0"/>
              </a:rPr>
              <a:t> </a:t>
            </a:r>
            <a:r>
              <a:rPr lang="en-US" altLang="en-VN" sz="3600" i="1" dirty="0" err="1">
                <a:latin typeface="Times New Roman" panose="02020603050405020304" pitchFamily="18" charset="0"/>
                <a:cs typeface="Times New Roman" panose="02020603050405020304" pitchFamily="18" charset="0"/>
              </a:rPr>
              <a:t>thuận</a:t>
            </a:r>
            <a:r>
              <a:rPr lang="en-US" altLang="en-VN" sz="3600" i="1" dirty="0">
                <a:latin typeface="Times New Roman" panose="02020603050405020304" pitchFamily="18" charset="0"/>
                <a:cs typeface="Times New Roman" panose="02020603050405020304" pitchFamily="18" charset="0"/>
              </a:rPr>
              <a:t> </a:t>
            </a:r>
            <a:r>
              <a:rPr lang="en-US" altLang="en-VN" sz="3600" i="1" dirty="0" err="1">
                <a:latin typeface="Times New Roman" panose="02020603050405020304" pitchFamily="18" charset="0"/>
                <a:cs typeface="Times New Roman" panose="02020603050405020304" pitchFamily="18" charset="0"/>
              </a:rPr>
              <a:t>với</a:t>
            </a:r>
            <a:r>
              <a:rPr lang="en-US" altLang="en-VN" sz="3600" i="1" dirty="0">
                <a:latin typeface="Times New Roman" panose="02020603050405020304" pitchFamily="18" charset="0"/>
                <a:cs typeface="Times New Roman" panose="02020603050405020304" pitchFamily="18" charset="0"/>
              </a:rPr>
              <a:t> </a:t>
            </a:r>
            <a:r>
              <a:rPr lang="en-US" altLang="en-VN" sz="3600" i="1" dirty="0" err="1">
                <a:latin typeface="Times New Roman" panose="02020603050405020304" pitchFamily="18" charset="0"/>
                <a:cs typeface="Times New Roman" panose="02020603050405020304" pitchFamily="18" charset="0"/>
              </a:rPr>
              <a:t>hiệu</a:t>
            </a:r>
            <a:r>
              <a:rPr lang="en-US" altLang="en-VN" sz="3600" i="1" dirty="0">
                <a:latin typeface="Times New Roman" panose="02020603050405020304" pitchFamily="18" charset="0"/>
                <a:cs typeface="Times New Roman" panose="02020603050405020304" pitchFamily="18" charset="0"/>
              </a:rPr>
              <a:t> </a:t>
            </a:r>
            <a:r>
              <a:rPr lang="en-US" altLang="en-VN" sz="3600" i="1" dirty="0" err="1">
                <a:latin typeface="Times New Roman" panose="02020603050405020304" pitchFamily="18" charset="0"/>
                <a:cs typeface="Times New Roman" panose="02020603050405020304" pitchFamily="18" charset="0"/>
              </a:rPr>
              <a:t>địên</a:t>
            </a:r>
            <a:r>
              <a:rPr lang="en-US" altLang="en-VN" sz="3600" i="1" dirty="0">
                <a:latin typeface="Times New Roman" panose="02020603050405020304" pitchFamily="18" charset="0"/>
                <a:cs typeface="Times New Roman" panose="02020603050405020304" pitchFamily="18" charset="0"/>
              </a:rPr>
              <a:t> </a:t>
            </a:r>
            <a:r>
              <a:rPr lang="en-US" altLang="en-VN" sz="3600" i="1" dirty="0" err="1">
                <a:latin typeface="Times New Roman" panose="02020603050405020304" pitchFamily="18" charset="0"/>
                <a:cs typeface="Times New Roman" panose="02020603050405020304" pitchFamily="18" charset="0"/>
              </a:rPr>
              <a:t>thế</a:t>
            </a:r>
            <a:r>
              <a:rPr lang="en-US" altLang="en-VN" sz="3600" i="1" dirty="0">
                <a:latin typeface="Times New Roman" panose="02020603050405020304" pitchFamily="18" charset="0"/>
                <a:cs typeface="Times New Roman" panose="02020603050405020304" pitchFamily="18" charset="0"/>
              </a:rPr>
              <a:t> </a:t>
            </a:r>
            <a:r>
              <a:rPr lang="en-US" altLang="en-VN" sz="3600" i="1" dirty="0" err="1">
                <a:latin typeface="Times New Roman" panose="02020603050405020304" pitchFamily="18" charset="0"/>
                <a:cs typeface="Times New Roman" panose="02020603050405020304" pitchFamily="18" charset="0"/>
              </a:rPr>
              <a:t>đặt</a:t>
            </a:r>
            <a:r>
              <a:rPr lang="en-US" altLang="en-VN" sz="3600" i="1" dirty="0">
                <a:latin typeface="Times New Roman" panose="02020603050405020304" pitchFamily="18" charset="0"/>
                <a:cs typeface="Times New Roman" panose="02020603050405020304" pitchFamily="18" charset="0"/>
              </a:rPr>
              <a:t> </a:t>
            </a:r>
            <a:r>
              <a:rPr lang="en-US" altLang="en-VN" sz="3600" i="1" dirty="0" err="1">
                <a:latin typeface="Times New Roman" panose="02020603050405020304" pitchFamily="18" charset="0"/>
                <a:cs typeface="Times New Roman" panose="02020603050405020304" pitchFamily="18" charset="0"/>
              </a:rPr>
              <a:t>vào</a:t>
            </a:r>
            <a:r>
              <a:rPr lang="en-US" altLang="en-VN" sz="3600" i="1" dirty="0">
                <a:latin typeface="Times New Roman" panose="02020603050405020304" pitchFamily="18" charset="0"/>
                <a:cs typeface="Times New Roman" panose="02020603050405020304" pitchFamily="18" charset="0"/>
              </a:rPr>
              <a:t> </a:t>
            </a:r>
            <a:r>
              <a:rPr lang="en-US" altLang="en-VN" sz="3600" i="1" dirty="0" err="1">
                <a:latin typeface="Times New Roman" panose="02020603050405020304" pitchFamily="18" charset="0"/>
                <a:cs typeface="Times New Roman" panose="02020603050405020304" pitchFamily="18" charset="0"/>
              </a:rPr>
              <a:t>hai</a:t>
            </a:r>
            <a:r>
              <a:rPr lang="en-US" altLang="en-VN" sz="3600" i="1" dirty="0">
                <a:latin typeface="Times New Roman" panose="02020603050405020304" pitchFamily="18" charset="0"/>
                <a:cs typeface="Times New Roman" panose="02020603050405020304" pitchFamily="18" charset="0"/>
              </a:rPr>
              <a:t> </a:t>
            </a:r>
            <a:r>
              <a:rPr lang="en-US" altLang="en-VN" sz="3600" i="1" dirty="0" err="1">
                <a:latin typeface="Times New Roman" panose="02020603050405020304" pitchFamily="18" charset="0"/>
                <a:cs typeface="Times New Roman" panose="02020603050405020304" pitchFamily="18" charset="0"/>
              </a:rPr>
              <a:t>đầu</a:t>
            </a:r>
            <a:r>
              <a:rPr lang="en-US" altLang="en-VN" sz="3600" i="1" dirty="0">
                <a:latin typeface="Times New Roman" panose="02020603050405020304" pitchFamily="18" charset="0"/>
                <a:cs typeface="Times New Roman" panose="02020603050405020304" pitchFamily="18" charset="0"/>
              </a:rPr>
              <a:t> </a:t>
            </a:r>
            <a:r>
              <a:rPr lang="en-US" altLang="en-VN" sz="3600" i="1" dirty="0" err="1">
                <a:latin typeface="Times New Roman" panose="02020603050405020304" pitchFamily="18" charset="0"/>
                <a:cs typeface="Times New Roman" panose="02020603050405020304" pitchFamily="18" charset="0"/>
              </a:rPr>
              <a:t>dây</a:t>
            </a:r>
            <a:r>
              <a:rPr lang="en-US" altLang="en-VN" sz="3600" i="1" dirty="0">
                <a:latin typeface="Times New Roman" panose="02020603050405020304" pitchFamily="18" charset="0"/>
                <a:cs typeface="Times New Roman" panose="02020603050405020304" pitchFamily="18" charset="0"/>
              </a:rPr>
              <a:t> </a:t>
            </a:r>
            <a:r>
              <a:rPr lang="en-US" altLang="en-VN" sz="3600" i="1" dirty="0" err="1">
                <a:latin typeface="Times New Roman" panose="02020603050405020304" pitchFamily="18" charset="0"/>
                <a:cs typeface="Times New Roman" panose="02020603050405020304" pitchFamily="18" charset="0"/>
              </a:rPr>
              <a:t>và</a:t>
            </a:r>
            <a:r>
              <a:rPr lang="en-US" altLang="en-VN" sz="3600" i="1" dirty="0">
                <a:latin typeface="Times New Roman" panose="02020603050405020304" pitchFamily="18" charset="0"/>
                <a:cs typeface="Times New Roman" panose="02020603050405020304" pitchFamily="18" charset="0"/>
              </a:rPr>
              <a:t> </a:t>
            </a:r>
            <a:r>
              <a:rPr lang="en-US" altLang="en-VN" sz="3600" i="1" dirty="0" err="1">
                <a:latin typeface="Times New Roman" panose="02020603050405020304" pitchFamily="18" charset="0"/>
                <a:cs typeface="Times New Roman" panose="02020603050405020304" pitchFamily="18" charset="0"/>
              </a:rPr>
              <a:t>tỉ</a:t>
            </a:r>
            <a:r>
              <a:rPr lang="en-US" altLang="en-VN" sz="3600" i="1" dirty="0">
                <a:latin typeface="Times New Roman" panose="02020603050405020304" pitchFamily="18" charset="0"/>
                <a:cs typeface="Times New Roman" panose="02020603050405020304" pitchFamily="18" charset="0"/>
              </a:rPr>
              <a:t> </a:t>
            </a:r>
            <a:r>
              <a:rPr lang="en-US" altLang="en-VN" sz="3600" i="1" dirty="0" err="1">
                <a:latin typeface="Times New Roman" panose="02020603050405020304" pitchFamily="18" charset="0"/>
                <a:cs typeface="Times New Roman" panose="02020603050405020304" pitchFamily="18" charset="0"/>
              </a:rPr>
              <a:t>lệ</a:t>
            </a:r>
            <a:r>
              <a:rPr lang="en-US" altLang="en-VN" sz="3600" i="1" dirty="0">
                <a:latin typeface="Times New Roman" panose="02020603050405020304" pitchFamily="18" charset="0"/>
                <a:cs typeface="Times New Roman" panose="02020603050405020304" pitchFamily="18" charset="0"/>
              </a:rPr>
              <a:t> </a:t>
            </a:r>
            <a:r>
              <a:rPr lang="en-US" altLang="en-VN" sz="3600" i="1" dirty="0" err="1">
                <a:latin typeface="Times New Roman" panose="02020603050405020304" pitchFamily="18" charset="0"/>
                <a:cs typeface="Times New Roman" panose="02020603050405020304" pitchFamily="18" charset="0"/>
              </a:rPr>
              <a:t>nghịch</a:t>
            </a:r>
            <a:r>
              <a:rPr lang="en-US" altLang="en-VN" sz="3600" i="1" dirty="0">
                <a:latin typeface="Times New Roman" panose="02020603050405020304" pitchFamily="18" charset="0"/>
                <a:cs typeface="Times New Roman" panose="02020603050405020304" pitchFamily="18" charset="0"/>
              </a:rPr>
              <a:t> </a:t>
            </a:r>
            <a:r>
              <a:rPr lang="en-US" altLang="en-VN" sz="3600" i="1" dirty="0" err="1">
                <a:latin typeface="Times New Roman" panose="02020603050405020304" pitchFamily="18" charset="0"/>
                <a:cs typeface="Times New Roman" panose="02020603050405020304" pitchFamily="18" charset="0"/>
              </a:rPr>
              <a:t>với</a:t>
            </a:r>
            <a:r>
              <a:rPr lang="en-US" altLang="en-VN" sz="3600" i="1" dirty="0">
                <a:latin typeface="Times New Roman" panose="02020603050405020304" pitchFamily="18" charset="0"/>
                <a:cs typeface="Times New Roman" panose="02020603050405020304" pitchFamily="18" charset="0"/>
              </a:rPr>
              <a:t> </a:t>
            </a:r>
            <a:r>
              <a:rPr lang="en-US" altLang="en-VN" sz="3600" i="1" dirty="0" err="1">
                <a:latin typeface="Times New Roman" panose="02020603050405020304" pitchFamily="18" charset="0"/>
                <a:cs typeface="Times New Roman" panose="02020603050405020304" pitchFamily="18" charset="0"/>
              </a:rPr>
              <a:t>điện</a:t>
            </a:r>
            <a:r>
              <a:rPr lang="en-US" altLang="en-VN" sz="3600" i="1" dirty="0">
                <a:latin typeface="Times New Roman" panose="02020603050405020304" pitchFamily="18" charset="0"/>
                <a:cs typeface="Times New Roman" panose="02020603050405020304" pitchFamily="18" charset="0"/>
              </a:rPr>
              <a:t> </a:t>
            </a:r>
            <a:r>
              <a:rPr lang="en-US" altLang="en-VN" sz="3600" i="1" dirty="0" err="1">
                <a:latin typeface="Times New Roman" panose="02020603050405020304" pitchFamily="18" charset="0"/>
                <a:cs typeface="Times New Roman" panose="02020603050405020304" pitchFamily="18" charset="0"/>
              </a:rPr>
              <a:t>trở</a:t>
            </a:r>
            <a:r>
              <a:rPr lang="en-US" altLang="en-VN" sz="3600" i="1" dirty="0">
                <a:latin typeface="Times New Roman" panose="02020603050405020304" pitchFamily="18" charset="0"/>
                <a:cs typeface="Times New Roman" panose="02020603050405020304" pitchFamily="18" charset="0"/>
              </a:rPr>
              <a:t> </a:t>
            </a:r>
            <a:r>
              <a:rPr lang="en-US" altLang="en-VN" sz="3600" i="1" dirty="0" err="1">
                <a:latin typeface="Times New Roman" panose="02020603050405020304" pitchFamily="18" charset="0"/>
                <a:cs typeface="Times New Roman" panose="02020603050405020304" pitchFamily="18" charset="0"/>
              </a:rPr>
              <a:t>của</a:t>
            </a:r>
            <a:r>
              <a:rPr lang="en-US" altLang="en-VN" sz="3600" i="1" dirty="0">
                <a:latin typeface="Times New Roman" panose="02020603050405020304" pitchFamily="18" charset="0"/>
                <a:cs typeface="Times New Roman" panose="02020603050405020304" pitchFamily="18" charset="0"/>
              </a:rPr>
              <a:t> </a:t>
            </a:r>
            <a:r>
              <a:rPr lang="en-US" altLang="en-VN" sz="3600" i="1" dirty="0" err="1">
                <a:latin typeface="Times New Roman" panose="02020603050405020304" pitchFamily="18" charset="0"/>
                <a:cs typeface="Times New Roman" panose="02020603050405020304" pitchFamily="18" charset="0"/>
              </a:rPr>
              <a:t>dây</a:t>
            </a:r>
            <a:endParaRPr lang="en-US" altLang="en-VN" sz="36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22040142"/>
      </p:ext>
    </p:extLst>
  </p:cSld>
  <p:clrMapOvr>
    <a:masterClrMapping/>
  </p:clrMapOvr>
  <p:transition spd="med">
    <p:checker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9460"/>
                                        </p:tgtEl>
                                        <p:attrNameLst>
                                          <p:attrName>style.visibility</p:attrName>
                                        </p:attrNameLst>
                                      </p:cBhvr>
                                      <p:to>
                                        <p:strVal val="visible"/>
                                      </p:to>
                                    </p:set>
                                    <p:animEffect transition="in" filter="fade">
                                      <p:cBhvr>
                                        <p:cTn id="7" dur="1000"/>
                                        <p:tgtEl>
                                          <p:spTgt spid="19460"/>
                                        </p:tgtEl>
                                      </p:cBhvr>
                                    </p:animEffect>
                                    <p:anim calcmode="lin" valueType="num">
                                      <p:cBhvr>
                                        <p:cTn id="8" dur="1000" fill="hold"/>
                                        <p:tgtEl>
                                          <p:spTgt spid="19460"/>
                                        </p:tgtEl>
                                        <p:attrNameLst>
                                          <p:attrName>ppt_x</p:attrName>
                                        </p:attrNameLst>
                                      </p:cBhvr>
                                      <p:tavLst>
                                        <p:tav tm="0">
                                          <p:val>
                                            <p:strVal val="#ppt_x"/>
                                          </p:val>
                                        </p:tav>
                                        <p:tav tm="100000">
                                          <p:val>
                                            <p:strVal val="#ppt_x"/>
                                          </p:val>
                                        </p:tav>
                                      </p:tavLst>
                                    </p:anim>
                                    <p:anim calcmode="lin" valueType="num">
                                      <p:cBhvr>
                                        <p:cTn id="9" dur="1000" fill="hold"/>
                                        <p:tgtEl>
                                          <p:spTgt spid="19460"/>
                                        </p:tgtEl>
                                        <p:attrNameLst>
                                          <p:attrName>ppt_y</p:attrName>
                                        </p:attrNameLst>
                                      </p:cBhvr>
                                      <p:tavLst>
                                        <p:tav tm="0">
                                          <p:val>
                                            <p:strVal val="#ppt_y+.1"/>
                                          </p:val>
                                        </p:tav>
                                        <p:tav tm="100000">
                                          <p:val>
                                            <p:strVal val="#ppt_y"/>
                                          </p:val>
                                        </p:tav>
                                      </p:tavLst>
                                    </p:anim>
                                  </p:childTnLst>
                                </p:cTn>
                              </p:par>
                            </p:childTnLst>
                          </p:cTn>
                        </p:par>
                        <p:par>
                          <p:cTn id="10" fill="hold" nodeType="afterGroup">
                            <p:stCondLst>
                              <p:cond delay="1000"/>
                            </p:stCondLst>
                            <p:childTnLst>
                              <p:par>
                                <p:cTn id="11" presetID="25" presetClass="entr" presetSubtype="0" fill="hold" nodeType="afterEffect">
                                  <p:stCondLst>
                                    <p:cond delay="0"/>
                                  </p:stCondLst>
                                  <p:childTnLst>
                                    <p:set>
                                      <p:cBhvr>
                                        <p:cTn id="12" dur="1" fill="hold">
                                          <p:stCondLst>
                                            <p:cond delay="0"/>
                                          </p:stCondLst>
                                        </p:cTn>
                                        <p:tgtEl>
                                          <p:spTgt spid="19461"/>
                                        </p:tgtEl>
                                        <p:attrNameLst>
                                          <p:attrName>style.visibility</p:attrName>
                                        </p:attrNameLst>
                                      </p:cBhvr>
                                      <p:to>
                                        <p:strVal val="visible"/>
                                      </p:to>
                                    </p:set>
                                    <p:anim calcmode="lin" valueType="num">
                                      <p:cBhvr>
                                        <p:cTn id="13" dur="500" decel="50000" fill="hold">
                                          <p:stCondLst>
                                            <p:cond delay="0"/>
                                          </p:stCondLst>
                                        </p:cTn>
                                        <p:tgtEl>
                                          <p:spTgt spid="19461"/>
                                        </p:tgtEl>
                                        <p:attrNameLst>
                                          <p:attrName>style.rotation</p:attrName>
                                        </p:attrNameLst>
                                      </p:cBhvr>
                                      <p:tavLst>
                                        <p:tav tm="0">
                                          <p:val>
                                            <p:fltVal val="-90"/>
                                          </p:val>
                                        </p:tav>
                                        <p:tav tm="100000">
                                          <p:val>
                                            <p:fltVal val="0"/>
                                          </p:val>
                                        </p:tav>
                                      </p:tavLst>
                                    </p:anim>
                                    <p:anim calcmode="lin" valueType="num">
                                      <p:cBhvr>
                                        <p:cTn id="14" dur="500" decel="50000" fill="hold">
                                          <p:stCondLst>
                                            <p:cond delay="0"/>
                                          </p:stCondLst>
                                        </p:cTn>
                                        <p:tgtEl>
                                          <p:spTgt spid="19461"/>
                                        </p:tgtEl>
                                        <p:attrNameLst>
                                          <p:attrName>ppt_w</p:attrName>
                                        </p:attrNameLst>
                                      </p:cBhvr>
                                      <p:tavLst>
                                        <p:tav tm="0">
                                          <p:val>
                                            <p:strVal val="#ppt_w"/>
                                          </p:val>
                                        </p:tav>
                                        <p:tav tm="100000">
                                          <p:val>
                                            <p:strVal val="#ppt_w*.05"/>
                                          </p:val>
                                        </p:tav>
                                      </p:tavLst>
                                    </p:anim>
                                    <p:anim calcmode="lin" valueType="num">
                                      <p:cBhvr>
                                        <p:cTn id="15" dur="500" accel="50000" fill="hold">
                                          <p:stCondLst>
                                            <p:cond delay="500"/>
                                          </p:stCondLst>
                                        </p:cTn>
                                        <p:tgtEl>
                                          <p:spTgt spid="19461"/>
                                        </p:tgtEl>
                                        <p:attrNameLst>
                                          <p:attrName>ppt_w</p:attrName>
                                        </p:attrNameLst>
                                      </p:cBhvr>
                                      <p:tavLst>
                                        <p:tav tm="0">
                                          <p:val>
                                            <p:strVal val="#ppt_w*.05"/>
                                          </p:val>
                                        </p:tav>
                                        <p:tav tm="100000">
                                          <p:val>
                                            <p:strVal val="#ppt_w"/>
                                          </p:val>
                                        </p:tav>
                                      </p:tavLst>
                                    </p:anim>
                                    <p:anim calcmode="lin" valueType="num">
                                      <p:cBhvr>
                                        <p:cTn id="16" dur="1000" fill="hold"/>
                                        <p:tgtEl>
                                          <p:spTgt spid="19461"/>
                                        </p:tgtEl>
                                        <p:attrNameLst>
                                          <p:attrName>ppt_h</p:attrName>
                                        </p:attrNameLst>
                                      </p:cBhvr>
                                      <p:tavLst>
                                        <p:tav tm="0">
                                          <p:val>
                                            <p:strVal val="#ppt_h"/>
                                          </p:val>
                                        </p:tav>
                                        <p:tav tm="100000">
                                          <p:val>
                                            <p:strVal val="#ppt_h"/>
                                          </p:val>
                                        </p:tav>
                                      </p:tavLst>
                                    </p:anim>
                                    <p:anim calcmode="lin" valueType="num">
                                      <p:cBhvr>
                                        <p:cTn id="17" dur="500" decel="50000" fill="hold">
                                          <p:stCondLst>
                                            <p:cond delay="0"/>
                                          </p:stCondLst>
                                        </p:cTn>
                                        <p:tgtEl>
                                          <p:spTgt spid="19461"/>
                                        </p:tgtEl>
                                        <p:attrNameLst>
                                          <p:attrName>ppt_x</p:attrName>
                                        </p:attrNameLst>
                                      </p:cBhvr>
                                      <p:tavLst>
                                        <p:tav tm="0">
                                          <p:val>
                                            <p:strVal val="#ppt_x+.4"/>
                                          </p:val>
                                        </p:tav>
                                        <p:tav tm="100000">
                                          <p:val>
                                            <p:strVal val="#ppt_x"/>
                                          </p:val>
                                        </p:tav>
                                      </p:tavLst>
                                    </p:anim>
                                    <p:anim calcmode="lin" valueType="num">
                                      <p:cBhvr>
                                        <p:cTn id="18" dur="500" decel="50000" fill="hold">
                                          <p:stCondLst>
                                            <p:cond delay="0"/>
                                          </p:stCondLst>
                                        </p:cTn>
                                        <p:tgtEl>
                                          <p:spTgt spid="19461"/>
                                        </p:tgtEl>
                                        <p:attrNameLst>
                                          <p:attrName>ppt_y</p:attrName>
                                        </p:attrNameLst>
                                      </p:cBhvr>
                                      <p:tavLst>
                                        <p:tav tm="0">
                                          <p:val>
                                            <p:strVal val="#ppt_y-.2"/>
                                          </p:val>
                                        </p:tav>
                                        <p:tav tm="100000">
                                          <p:val>
                                            <p:strVal val="#ppt_y+.1"/>
                                          </p:val>
                                        </p:tav>
                                      </p:tavLst>
                                    </p:anim>
                                    <p:anim calcmode="lin" valueType="num">
                                      <p:cBhvr>
                                        <p:cTn id="19" dur="500" accel="50000" fill="hold">
                                          <p:stCondLst>
                                            <p:cond delay="500"/>
                                          </p:stCondLst>
                                        </p:cTn>
                                        <p:tgtEl>
                                          <p:spTgt spid="19461"/>
                                        </p:tgtEl>
                                        <p:attrNameLst>
                                          <p:attrName>ppt_y</p:attrName>
                                        </p:attrNameLst>
                                      </p:cBhvr>
                                      <p:tavLst>
                                        <p:tav tm="0">
                                          <p:val>
                                            <p:strVal val="#ppt_y+.1"/>
                                          </p:val>
                                        </p:tav>
                                        <p:tav tm="100000">
                                          <p:val>
                                            <p:strVal val="#ppt_y"/>
                                          </p:val>
                                        </p:tav>
                                      </p:tavLst>
                                    </p:anim>
                                    <p:animEffect transition="in" filter="fade">
                                      <p:cBhvr>
                                        <p:cTn id="20" dur="1000" decel="50000">
                                          <p:stCondLst>
                                            <p:cond delay="0"/>
                                          </p:stCondLst>
                                        </p:cTn>
                                        <p:tgtEl>
                                          <p:spTgt spid="19461"/>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25" presetClass="entr" presetSubtype="0" fill="hold" grpId="0" nodeType="clickEffect">
                                  <p:stCondLst>
                                    <p:cond delay="0"/>
                                  </p:stCondLst>
                                  <p:childTnLst>
                                    <p:set>
                                      <p:cBhvr>
                                        <p:cTn id="24" dur="1" fill="hold">
                                          <p:stCondLst>
                                            <p:cond delay="0"/>
                                          </p:stCondLst>
                                        </p:cTn>
                                        <p:tgtEl>
                                          <p:spTgt spid="19467"/>
                                        </p:tgtEl>
                                        <p:attrNameLst>
                                          <p:attrName>style.visibility</p:attrName>
                                        </p:attrNameLst>
                                      </p:cBhvr>
                                      <p:to>
                                        <p:strVal val="visible"/>
                                      </p:to>
                                    </p:set>
                                    <p:anim calcmode="lin" valueType="num">
                                      <p:cBhvr>
                                        <p:cTn id="25" dur="500" decel="50000" fill="hold">
                                          <p:stCondLst>
                                            <p:cond delay="0"/>
                                          </p:stCondLst>
                                        </p:cTn>
                                        <p:tgtEl>
                                          <p:spTgt spid="19467"/>
                                        </p:tgtEl>
                                        <p:attrNameLst>
                                          <p:attrName>style.rotation</p:attrName>
                                        </p:attrNameLst>
                                      </p:cBhvr>
                                      <p:tavLst>
                                        <p:tav tm="0">
                                          <p:val>
                                            <p:fltVal val="-90"/>
                                          </p:val>
                                        </p:tav>
                                        <p:tav tm="100000">
                                          <p:val>
                                            <p:fltVal val="0"/>
                                          </p:val>
                                        </p:tav>
                                      </p:tavLst>
                                    </p:anim>
                                    <p:anim calcmode="lin" valueType="num">
                                      <p:cBhvr>
                                        <p:cTn id="26" dur="500" decel="50000" fill="hold">
                                          <p:stCondLst>
                                            <p:cond delay="0"/>
                                          </p:stCondLst>
                                        </p:cTn>
                                        <p:tgtEl>
                                          <p:spTgt spid="19467"/>
                                        </p:tgtEl>
                                        <p:attrNameLst>
                                          <p:attrName>ppt_w</p:attrName>
                                        </p:attrNameLst>
                                      </p:cBhvr>
                                      <p:tavLst>
                                        <p:tav tm="0">
                                          <p:val>
                                            <p:strVal val="#ppt_w"/>
                                          </p:val>
                                        </p:tav>
                                        <p:tav tm="100000">
                                          <p:val>
                                            <p:strVal val="#ppt_w*.05"/>
                                          </p:val>
                                        </p:tav>
                                      </p:tavLst>
                                    </p:anim>
                                    <p:anim calcmode="lin" valueType="num">
                                      <p:cBhvr>
                                        <p:cTn id="27" dur="500" accel="50000" fill="hold">
                                          <p:stCondLst>
                                            <p:cond delay="500"/>
                                          </p:stCondLst>
                                        </p:cTn>
                                        <p:tgtEl>
                                          <p:spTgt spid="19467"/>
                                        </p:tgtEl>
                                        <p:attrNameLst>
                                          <p:attrName>ppt_w</p:attrName>
                                        </p:attrNameLst>
                                      </p:cBhvr>
                                      <p:tavLst>
                                        <p:tav tm="0">
                                          <p:val>
                                            <p:strVal val="#ppt_w*.05"/>
                                          </p:val>
                                        </p:tav>
                                        <p:tav tm="100000">
                                          <p:val>
                                            <p:strVal val="#ppt_w"/>
                                          </p:val>
                                        </p:tav>
                                      </p:tavLst>
                                    </p:anim>
                                    <p:anim calcmode="lin" valueType="num">
                                      <p:cBhvr>
                                        <p:cTn id="28" dur="1000" fill="hold"/>
                                        <p:tgtEl>
                                          <p:spTgt spid="19467"/>
                                        </p:tgtEl>
                                        <p:attrNameLst>
                                          <p:attrName>ppt_h</p:attrName>
                                        </p:attrNameLst>
                                      </p:cBhvr>
                                      <p:tavLst>
                                        <p:tav tm="0">
                                          <p:val>
                                            <p:strVal val="#ppt_h"/>
                                          </p:val>
                                        </p:tav>
                                        <p:tav tm="100000">
                                          <p:val>
                                            <p:strVal val="#ppt_h"/>
                                          </p:val>
                                        </p:tav>
                                      </p:tavLst>
                                    </p:anim>
                                    <p:anim calcmode="lin" valueType="num">
                                      <p:cBhvr>
                                        <p:cTn id="29" dur="500" decel="50000" fill="hold">
                                          <p:stCondLst>
                                            <p:cond delay="0"/>
                                          </p:stCondLst>
                                        </p:cTn>
                                        <p:tgtEl>
                                          <p:spTgt spid="19467"/>
                                        </p:tgtEl>
                                        <p:attrNameLst>
                                          <p:attrName>ppt_x</p:attrName>
                                        </p:attrNameLst>
                                      </p:cBhvr>
                                      <p:tavLst>
                                        <p:tav tm="0">
                                          <p:val>
                                            <p:strVal val="#ppt_x+.4"/>
                                          </p:val>
                                        </p:tav>
                                        <p:tav tm="100000">
                                          <p:val>
                                            <p:strVal val="#ppt_x"/>
                                          </p:val>
                                        </p:tav>
                                      </p:tavLst>
                                    </p:anim>
                                    <p:anim calcmode="lin" valueType="num">
                                      <p:cBhvr>
                                        <p:cTn id="30" dur="500" decel="50000" fill="hold">
                                          <p:stCondLst>
                                            <p:cond delay="0"/>
                                          </p:stCondLst>
                                        </p:cTn>
                                        <p:tgtEl>
                                          <p:spTgt spid="19467"/>
                                        </p:tgtEl>
                                        <p:attrNameLst>
                                          <p:attrName>ppt_y</p:attrName>
                                        </p:attrNameLst>
                                      </p:cBhvr>
                                      <p:tavLst>
                                        <p:tav tm="0">
                                          <p:val>
                                            <p:strVal val="#ppt_y-.2"/>
                                          </p:val>
                                        </p:tav>
                                        <p:tav tm="100000">
                                          <p:val>
                                            <p:strVal val="#ppt_y+.1"/>
                                          </p:val>
                                        </p:tav>
                                      </p:tavLst>
                                    </p:anim>
                                    <p:anim calcmode="lin" valueType="num">
                                      <p:cBhvr>
                                        <p:cTn id="31" dur="500" accel="50000" fill="hold">
                                          <p:stCondLst>
                                            <p:cond delay="500"/>
                                          </p:stCondLst>
                                        </p:cTn>
                                        <p:tgtEl>
                                          <p:spTgt spid="19467"/>
                                        </p:tgtEl>
                                        <p:attrNameLst>
                                          <p:attrName>ppt_y</p:attrName>
                                        </p:attrNameLst>
                                      </p:cBhvr>
                                      <p:tavLst>
                                        <p:tav tm="0">
                                          <p:val>
                                            <p:strVal val="#ppt_y+.1"/>
                                          </p:val>
                                        </p:tav>
                                        <p:tav tm="100000">
                                          <p:val>
                                            <p:strVal val="#ppt_y"/>
                                          </p:val>
                                        </p:tav>
                                      </p:tavLst>
                                    </p:anim>
                                    <p:animEffect transition="in" filter="fade">
                                      <p:cBhvr>
                                        <p:cTn id="32" dur="1000" decel="50000">
                                          <p:stCondLst>
                                            <p:cond delay="0"/>
                                          </p:stCondLst>
                                        </p:cTn>
                                        <p:tgtEl>
                                          <p:spTgt spid="19467"/>
                                        </p:tgtEl>
                                      </p:cBhvr>
                                    </p:animEffect>
                                  </p:childTnLst>
                                </p:cTn>
                              </p:par>
                            </p:childTnLst>
                          </p:cTn>
                        </p:par>
                        <p:par>
                          <p:cTn id="33" fill="hold" nodeType="afterGroup">
                            <p:stCondLst>
                              <p:cond delay="1000"/>
                            </p:stCondLst>
                            <p:childTnLst>
                              <p:par>
                                <p:cTn id="34" presetID="25" presetClass="entr" presetSubtype="0" fill="hold" grpId="0" nodeType="afterEffect">
                                  <p:stCondLst>
                                    <p:cond delay="0"/>
                                  </p:stCondLst>
                                  <p:childTnLst>
                                    <p:set>
                                      <p:cBhvr>
                                        <p:cTn id="35" dur="1" fill="hold">
                                          <p:stCondLst>
                                            <p:cond delay="0"/>
                                          </p:stCondLst>
                                        </p:cTn>
                                        <p:tgtEl>
                                          <p:spTgt spid="19468"/>
                                        </p:tgtEl>
                                        <p:attrNameLst>
                                          <p:attrName>style.visibility</p:attrName>
                                        </p:attrNameLst>
                                      </p:cBhvr>
                                      <p:to>
                                        <p:strVal val="visible"/>
                                      </p:to>
                                    </p:set>
                                    <p:anim calcmode="lin" valueType="num">
                                      <p:cBhvr>
                                        <p:cTn id="36" dur="500" decel="50000" fill="hold">
                                          <p:stCondLst>
                                            <p:cond delay="0"/>
                                          </p:stCondLst>
                                        </p:cTn>
                                        <p:tgtEl>
                                          <p:spTgt spid="19468"/>
                                        </p:tgtEl>
                                        <p:attrNameLst>
                                          <p:attrName>style.rotation</p:attrName>
                                        </p:attrNameLst>
                                      </p:cBhvr>
                                      <p:tavLst>
                                        <p:tav tm="0">
                                          <p:val>
                                            <p:fltVal val="-90"/>
                                          </p:val>
                                        </p:tav>
                                        <p:tav tm="100000">
                                          <p:val>
                                            <p:fltVal val="0"/>
                                          </p:val>
                                        </p:tav>
                                      </p:tavLst>
                                    </p:anim>
                                    <p:anim calcmode="lin" valueType="num">
                                      <p:cBhvr>
                                        <p:cTn id="37" dur="500" decel="50000" fill="hold">
                                          <p:stCondLst>
                                            <p:cond delay="0"/>
                                          </p:stCondLst>
                                        </p:cTn>
                                        <p:tgtEl>
                                          <p:spTgt spid="19468"/>
                                        </p:tgtEl>
                                        <p:attrNameLst>
                                          <p:attrName>ppt_w</p:attrName>
                                        </p:attrNameLst>
                                      </p:cBhvr>
                                      <p:tavLst>
                                        <p:tav tm="0">
                                          <p:val>
                                            <p:strVal val="#ppt_w"/>
                                          </p:val>
                                        </p:tav>
                                        <p:tav tm="100000">
                                          <p:val>
                                            <p:strVal val="#ppt_w*.05"/>
                                          </p:val>
                                        </p:tav>
                                      </p:tavLst>
                                    </p:anim>
                                    <p:anim calcmode="lin" valueType="num">
                                      <p:cBhvr>
                                        <p:cTn id="38" dur="500" accel="50000" fill="hold">
                                          <p:stCondLst>
                                            <p:cond delay="500"/>
                                          </p:stCondLst>
                                        </p:cTn>
                                        <p:tgtEl>
                                          <p:spTgt spid="19468"/>
                                        </p:tgtEl>
                                        <p:attrNameLst>
                                          <p:attrName>ppt_w</p:attrName>
                                        </p:attrNameLst>
                                      </p:cBhvr>
                                      <p:tavLst>
                                        <p:tav tm="0">
                                          <p:val>
                                            <p:strVal val="#ppt_w*.05"/>
                                          </p:val>
                                        </p:tav>
                                        <p:tav tm="100000">
                                          <p:val>
                                            <p:strVal val="#ppt_w"/>
                                          </p:val>
                                        </p:tav>
                                      </p:tavLst>
                                    </p:anim>
                                    <p:anim calcmode="lin" valueType="num">
                                      <p:cBhvr>
                                        <p:cTn id="39" dur="1000" fill="hold"/>
                                        <p:tgtEl>
                                          <p:spTgt spid="19468"/>
                                        </p:tgtEl>
                                        <p:attrNameLst>
                                          <p:attrName>ppt_h</p:attrName>
                                        </p:attrNameLst>
                                      </p:cBhvr>
                                      <p:tavLst>
                                        <p:tav tm="0">
                                          <p:val>
                                            <p:strVal val="#ppt_h"/>
                                          </p:val>
                                        </p:tav>
                                        <p:tav tm="100000">
                                          <p:val>
                                            <p:strVal val="#ppt_h"/>
                                          </p:val>
                                        </p:tav>
                                      </p:tavLst>
                                    </p:anim>
                                    <p:anim calcmode="lin" valueType="num">
                                      <p:cBhvr>
                                        <p:cTn id="40" dur="500" decel="50000" fill="hold">
                                          <p:stCondLst>
                                            <p:cond delay="0"/>
                                          </p:stCondLst>
                                        </p:cTn>
                                        <p:tgtEl>
                                          <p:spTgt spid="19468"/>
                                        </p:tgtEl>
                                        <p:attrNameLst>
                                          <p:attrName>ppt_x</p:attrName>
                                        </p:attrNameLst>
                                      </p:cBhvr>
                                      <p:tavLst>
                                        <p:tav tm="0">
                                          <p:val>
                                            <p:strVal val="#ppt_x+.4"/>
                                          </p:val>
                                        </p:tav>
                                        <p:tav tm="100000">
                                          <p:val>
                                            <p:strVal val="#ppt_x"/>
                                          </p:val>
                                        </p:tav>
                                      </p:tavLst>
                                    </p:anim>
                                    <p:anim calcmode="lin" valueType="num">
                                      <p:cBhvr>
                                        <p:cTn id="41" dur="500" decel="50000" fill="hold">
                                          <p:stCondLst>
                                            <p:cond delay="0"/>
                                          </p:stCondLst>
                                        </p:cTn>
                                        <p:tgtEl>
                                          <p:spTgt spid="19468"/>
                                        </p:tgtEl>
                                        <p:attrNameLst>
                                          <p:attrName>ppt_y</p:attrName>
                                        </p:attrNameLst>
                                      </p:cBhvr>
                                      <p:tavLst>
                                        <p:tav tm="0">
                                          <p:val>
                                            <p:strVal val="#ppt_y-.2"/>
                                          </p:val>
                                        </p:tav>
                                        <p:tav tm="100000">
                                          <p:val>
                                            <p:strVal val="#ppt_y+.1"/>
                                          </p:val>
                                        </p:tav>
                                      </p:tavLst>
                                    </p:anim>
                                    <p:anim calcmode="lin" valueType="num">
                                      <p:cBhvr>
                                        <p:cTn id="42" dur="500" accel="50000" fill="hold">
                                          <p:stCondLst>
                                            <p:cond delay="500"/>
                                          </p:stCondLst>
                                        </p:cTn>
                                        <p:tgtEl>
                                          <p:spTgt spid="19468"/>
                                        </p:tgtEl>
                                        <p:attrNameLst>
                                          <p:attrName>ppt_y</p:attrName>
                                        </p:attrNameLst>
                                      </p:cBhvr>
                                      <p:tavLst>
                                        <p:tav tm="0">
                                          <p:val>
                                            <p:strVal val="#ppt_y+.1"/>
                                          </p:val>
                                        </p:tav>
                                        <p:tav tm="100000">
                                          <p:val>
                                            <p:strVal val="#ppt_y"/>
                                          </p:val>
                                        </p:tav>
                                      </p:tavLst>
                                    </p:anim>
                                    <p:animEffect transition="in" filter="fade">
                                      <p:cBhvr>
                                        <p:cTn id="43" dur="1000" decel="50000">
                                          <p:stCondLst>
                                            <p:cond delay="0"/>
                                          </p:stCondLst>
                                        </p:cTn>
                                        <p:tgtEl>
                                          <p:spTgt spid="1946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0" grpId="0"/>
      <p:bldP spid="19467" grpId="0"/>
      <p:bldP spid="19468"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7C7FA7-8156-BB48-A22F-01945875C097}"/>
              </a:ext>
            </a:extLst>
          </p:cNvPr>
          <p:cNvSpPr>
            <a:spLocks noGrp="1"/>
          </p:cNvSpPr>
          <p:nvPr>
            <p:ph type="title"/>
          </p:nvPr>
        </p:nvSpPr>
        <p:spPr>
          <a:xfrm>
            <a:off x="7727628" y="1513598"/>
            <a:ext cx="2706220" cy="1423581"/>
          </a:xfrm>
        </p:spPr>
        <p:txBody>
          <a:bodyPr/>
          <a:lstStyle/>
          <a:p>
            <a:r>
              <a:rPr lang="en-VN" sz="3600" dirty="0">
                <a:latin typeface="Times New Roman" panose="02020603050405020304" pitchFamily="18" charset="0"/>
                <a:cs typeface="Times New Roman" panose="02020603050405020304" pitchFamily="18" charset="0"/>
              </a:rPr>
              <a:t>U = I. R</a:t>
            </a:r>
          </a:p>
        </p:txBody>
      </p:sp>
      <p:grpSp>
        <p:nvGrpSpPr>
          <p:cNvPr id="5" name="Group 5">
            <a:extLst>
              <a:ext uri="{FF2B5EF4-FFF2-40B4-BE49-F238E27FC236}">
                <a16:creationId xmlns:a16="http://schemas.microsoft.com/office/drawing/2014/main" id="{7D2DB64A-438D-8642-8455-3251890EC69C}"/>
              </a:ext>
            </a:extLst>
          </p:cNvPr>
          <p:cNvGrpSpPr>
            <a:grpSpLocks/>
          </p:cNvGrpSpPr>
          <p:nvPr/>
        </p:nvGrpSpPr>
        <p:grpSpPr bwMode="auto">
          <a:xfrm>
            <a:off x="3274312" y="2590800"/>
            <a:ext cx="2441161" cy="1409700"/>
            <a:chOff x="1104" y="2352"/>
            <a:chExt cx="960" cy="720"/>
          </a:xfrm>
        </p:grpSpPr>
        <p:graphicFrame>
          <p:nvGraphicFramePr>
            <p:cNvPr id="6" name="Object 6">
              <a:extLst>
                <a:ext uri="{FF2B5EF4-FFF2-40B4-BE49-F238E27FC236}">
                  <a16:creationId xmlns:a16="http://schemas.microsoft.com/office/drawing/2014/main" id="{875666D0-D562-5C49-BB8A-DFD35D65E533}"/>
                </a:ext>
              </a:extLst>
            </p:cNvPr>
            <p:cNvGraphicFramePr>
              <a:graphicFrameLocks noChangeAspect="1"/>
            </p:cNvGraphicFramePr>
            <p:nvPr/>
          </p:nvGraphicFramePr>
          <p:xfrm>
            <a:off x="1248" y="2352"/>
            <a:ext cx="720" cy="624"/>
          </p:xfrm>
          <a:graphic>
            <a:graphicData uri="http://schemas.openxmlformats.org/presentationml/2006/ole">
              <mc:AlternateContent xmlns:mc="http://schemas.openxmlformats.org/markup-compatibility/2006">
                <mc:Choice xmlns:v="urn:schemas-microsoft-com:vml" Requires="v">
                  <p:oleObj spid="_x0000_s20484" name="Equation" r:id="rId3" imgW="9652000" imgH="9067800" progId="Equation.3">
                    <p:embed/>
                  </p:oleObj>
                </mc:Choice>
                <mc:Fallback>
                  <p:oleObj name="Equation" r:id="rId3" imgW="9652000" imgH="9067800" progId="Equation.3">
                    <p:embed/>
                    <p:pic>
                      <p:nvPicPr>
                        <p:cNvPr id="6" name="Object 6">
                          <a:extLst>
                            <a:ext uri="{FF2B5EF4-FFF2-40B4-BE49-F238E27FC236}">
                              <a16:creationId xmlns:a16="http://schemas.microsoft.com/office/drawing/2014/main" id="{875666D0-D562-5C49-BB8A-DFD35D65E53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48" y="2352"/>
                          <a:ext cx="720" cy="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7" name="Rectangle 7">
              <a:extLst>
                <a:ext uri="{FF2B5EF4-FFF2-40B4-BE49-F238E27FC236}">
                  <a16:creationId xmlns:a16="http://schemas.microsoft.com/office/drawing/2014/main" id="{2E91F500-42C6-914E-8635-552531A60073}"/>
                </a:ext>
              </a:extLst>
            </p:cNvPr>
            <p:cNvSpPr>
              <a:spLocks noChangeArrowheads="1"/>
            </p:cNvSpPr>
            <p:nvPr/>
          </p:nvSpPr>
          <p:spPr bwMode="auto">
            <a:xfrm>
              <a:off x="1104" y="2352"/>
              <a:ext cx="960" cy="720"/>
            </a:xfrm>
            <a:prstGeom prst="rect">
              <a:avLst/>
            </a:prstGeom>
            <a:noFill/>
            <a:ln w="57150" cmpd="thinThick">
              <a:solidFill>
                <a:srgbClr val="CC33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VN" altLang="en-VN" sz="1800"/>
            </a:p>
          </p:txBody>
        </p:sp>
      </p:grpSp>
      <p:sp>
        <p:nvSpPr>
          <p:cNvPr id="14" name="Right Arrow 13">
            <a:extLst>
              <a:ext uri="{FF2B5EF4-FFF2-40B4-BE49-F238E27FC236}">
                <a16:creationId xmlns:a16="http://schemas.microsoft.com/office/drawing/2014/main" id="{D669F0D1-4759-8C4D-8937-83C3CC9B9259}"/>
              </a:ext>
            </a:extLst>
          </p:cNvPr>
          <p:cNvSpPr/>
          <p:nvPr/>
        </p:nvSpPr>
        <p:spPr>
          <a:xfrm rot="19888105">
            <a:off x="5709581" y="2608862"/>
            <a:ext cx="1870274" cy="131804"/>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VN"/>
          </a:p>
        </p:txBody>
      </p:sp>
      <p:sp>
        <p:nvSpPr>
          <p:cNvPr id="17" name="Rectangle 7">
            <a:extLst>
              <a:ext uri="{FF2B5EF4-FFF2-40B4-BE49-F238E27FC236}">
                <a16:creationId xmlns:a16="http://schemas.microsoft.com/office/drawing/2014/main" id="{061F9123-5C86-E14F-B15E-FC28DEF237DE}"/>
              </a:ext>
            </a:extLst>
          </p:cNvPr>
          <p:cNvSpPr>
            <a:spLocks noChangeArrowheads="1"/>
          </p:cNvSpPr>
          <p:nvPr/>
        </p:nvSpPr>
        <p:spPr bwMode="auto">
          <a:xfrm>
            <a:off x="7497764" y="1614637"/>
            <a:ext cx="2179636" cy="1192179"/>
          </a:xfrm>
          <a:prstGeom prst="rect">
            <a:avLst/>
          </a:prstGeom>
          <a:noFill/>
          <a:ln w="57150" cmpd="thinThick">
            <a:solidFill>
              <a:srgbClr val="CC33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VN" altLang="en-VN" sz="1800"/>
          </a:p>
        </p:txBody>
      </p:sp>
      <p:sp>
        <p:nvSpPr>
          <p:cNvPr id="15" name="Right Arrow 14">
            <a:extLst>
              <a:ext uri="{FF2B5EF4-FFF2-40B4-BE49-F238E27FC236}">
                <a16:creationId xmlns:a16="http://schemas.microsoft.com/office/drawing/2014/main" id="{B478C7C4-CEA6-6D46-8153-9CE4D8FD794A}"/>
              </a:ext>
            </a:extLst>
          </p:cNvPr>
          <p:cNvSpPr/>
          <p:nvPr/>
        </p:nvSpPr>
        <p:spPr>
          <a:xfrm rot="1702630">
            <a:off x="5724069" y="3948916"/>
            <a:ext cx="1881799" cy="106073"/>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VN"/>
          </a:p>
        </p:txBody>
      </p:sp>
      <mc:AlternateContent xmlns:mc="http://schemas.openxmlformats.org/markup-compatibility/2006">
        <mc:Choice xmlns:a14="http://schemas.microsoft.com/office/drawing/2010/main" Requires="a14">
          <p:sp>
            <p:nvSpPr>
              <p:cNvPr id="18" name="Title 1">
                <a:extLst>
                  <a:ext uri="{FF2B5EF4-FFF2-40B4-BE49-F238E27FC236}">
                    <a16:creationId xmlns:a16="http://schemas.microsoft.com/office/drawing/2014/main" id="{B45A1385-EE04-504E-AA55-CECB78B89075}"/>
                  </a:ext>
                </a:extLst>
              </p:cNvPr>
              <p:cNvSpPr txBox="1">
                <a:spLocks/>
              </p:cNvSpPr>
              <p:nvPr/>
            </p:nvSpPr>
            <p:spPr bwMode="auto">
              <a:xfrm>
                <a:off x="7349404" y="4000501"/>
                <a:ext cx="2706220" cy="1277631"/>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a:lstStyle>
              <a:p>
                <a:r>
                  <a:rPr lang="en-VN" sz="3600" dirty="0">
                    <a:latin typeface="Times New Roman" panose="02020603050405020304" pitchFamily="18" charset="0"/>
                    <a:cs typeface="Times New Roman" panose="02020603050405020304" pitchFamily="18" charset="0"/>
                  </a:rPr>
                  <a:t>R = </a:t>
                </a:r>
                <a14:m>
                  <m:oMath xmlns:m="http://schemas.openxmlformats.org/officeDocument/2006/math">
                    <m:f>
                      <m:fPr>
                        <m:ctrlPr>
                          <a:rPr lang="en-VN" i="1">
                            <a:latin typeface="Cambria Math" panose="02040503050406030204" pitchFamily="18" charset="0"/>
                            <a:cs typeface="Times New Roman" panose="02020603050405020304" pitchFamily="18" charset="0"/>
                          </a:rPr>
                        </m:ctrlPr>
                      </m:fPr>
                      <m:num>
                        <m:r>
                          <m:rPr>
                            <m:sty m:val="p"/>
                          </m:rPr>
                          <a:rPr lang="en-VN" i="1">
                            <a:latin typeface="Cambria Math" panose="02040503050406030204" pitchFamily="18" charset="0"/>
                            <a:cs typeface="Times New Roman" panose="02020603050405020304" pitchFamily="18" charset="0"/>
                          </a:rPr>
                          <m:t>U</m:t>
                        </m:r>
                      </m:num>
                      <m:den>
                        <m:r>
                          <m:rPr>
                            <m:sty m:val="p"/>
                          </m:rPr>
                          <a:rPr lang="en-VN" i="1">
                            <a:latin typeface="Cambria Math" panose="02040503050406030204" pitchFamily="18" charset="0"/>
                            <a:cs typeface="Times New Roman" panose="02020603050405020304" pitchFamily="18" charset="0"/>
                          </a:rPr>
                          <m:t>I</m:t>
                        </m:r>
                      </m:den>
                    </m:f>
                  </m:oMath>
                </a14:m>
                <a:endParaRPr lang="en-VN" dirty="0">
                  <a:latin typeface="Times New Roman" panose="02020603050405020304" pitchFamily="18" charset="0"/>
                  <a:cs typeface="Times New Roman" panose="02020603050405020304" pitchFamily="18" charset="0"/>
                </a:endParaRPr>
              </a:p>
            </p:txBody>
          </p:sp>
        </mc:Choice>
        <mc:Fallback>
          <p:sp>
            <p:nvSpPr>
              <p:cNvPr id="18" name="Title 1">
                <a:extLst>
                  <a:ext uri="{FF2B5EF4-FFF2-40B4-BE49-F238E27FC236}">
                    <a16:creationId xmlns:a16="http://schemas.microsoft.com/office/drawing/2014/main" id="{B45A1385-EE04-504E-AA55-CECB78B89075}"/>
                  </a:ext>
                </a:extLst>
              </p:cNvPr>
              <p:cNvSpPr txBox="1">
                <a:spLocks noRot="1" noChangeAspect="1" noMove="1" noResize="1" noEditPoints="1" noAdjustHandles="1" noChangeArrowheads="1" noChangeShapeType="1" noTextEdit="1"/>
              </p:cNvSpPr>
              <p:nvPr/>
            </p:nvSpPr>
            <p:spPr bwMode="auto">
              <a:xfrm>
                <a:off x="7349404" y="4000501"/>
                <a:ext cx="2706220" cy="1277631"/>
              </a:xfrm>
              <a:prstGeom prst="rect">
                <a:avLst/>
              </a:prstGeom>
              <a:blipFill>
                <a:blip r:embed="rId5"/>
                <a:stretch>
                  <a:fillRect/>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VN">
                    <a:noFill/>
                  </a:rPr>
                  <a:t> </a:t>
                </a:r>
              </a:p>
            </p:txBody>
          </p:sp>
        </mc:Fallback>
      </mc:AlternateContent>
      <p:sp>
        <p:nvSpPr>
          <p:cNvPr id="19" name="Rectangle 7">
            <a:extLst>
              <a:ext uri="{FF2B5EF4-FFF2-40B4-BE49-F238E27FC236}">
                <a16:creationId xmlns:a16="http://schemas.microsoft.com/office/drawing/2014/main" id="{9509D4A4-1A4C-8940-AF02-747ED8D845FC}"/>
              </a:ext>
            </a:extLst>
          </p:cNvPr>
          <p:cNvSpPr>
            <a:spLocks noChangeArrowheads="1"/>
          </p:cNvSpPr>
          <p:nvPr/>
        </p:nvSpPr>
        <p:spPr bwMode="auto">
          <a:xfrm>
            <a:off x="7518015" y="3920822"/>
            <a:ext cx="2159385" cy="1322541"/>
          </a:xfrm>
          <a:prstGeom prst="rect">
            <a:avLst/>
          </a:prstGeom>
          <a:noFill/>
          <a:ln w="57150" cmpd="thinThick">
            <a:solidFill>
              <a:srgbClr val="CC33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VN" altLang="en-VN" sz="1800"/>
          </a:p>
        </p:txBody>
      </p:sp>
    </p:spTree>
    <p:extLst>
      <p:ext uri="{BB962C8B-B14F-4D97-AF65-F5344CB8AC3E}">
        <p14:creationId xmlns:p14="http://schemas.microsoft.com/office/powerpoint/2010/main" val="11082418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5" presetClass="entr" presetSubtype="0"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decel="50000" fill="hold">
                                          <p:stCondLst>
                                            <p:cond delay="0"/>
                                          </p:stCondLst>
                                        </p:cTn>
                                        <p:tgtEl>
                                          <p:spTgt spid="5"/>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5"/>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5"/>
                                        </p:tgtEl>
                                        <p:attrNameLst>
                                          <p:attrName>ppt_w</p:attrName>
                                        </p:attrNameLst>
                                      </p:cBhvr>
                                      <p:tavLst>
                                        <p:tav tm="0">
                                          <p:val>
                                            <p:strVal val="#ppt_w*.05"/>
                                          </p:val>
                                        </p:tav>
                                        <p:tav tm="100000">
                                          <p:val>
                                            <p:strVal val="#ppt_w"/>
                                          </p:val>
                                        </p:tav>
                                      </p:tavLst>
                                    </p:anim>
                                    <p:anim calcmode="lin" valueType="num">
                                      <p:cBhvr>
                                        <p:cTn id="10" dur="1000" fill="hold"/>
                                        <p:tgtEl>
                                          <p:spTgt spid="5"/>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5"/>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5"/>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5"/>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5"/>
                                        </p:tgtEl>
                                      </p:cBhvr>
                                    </p:animEffec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9" presetClass="entr" presetSubtype="0" fill="hold" grpId="0" nodeType="clickEffect">
                                  <p:stCondLst>
                                    <p:cond delay="0"/>
                                  </p:stCondLst>
                                  <p:childTnLst>
                                    <p:set>
                                      <p:cBhvr>
                                        <p:cTn id="24" dur="1" fill="hold">
                                          <p:stCondLst>
                                            <p:cond delay="0"/>
                                          </p:stCondLst>
                                        </p:cTn>
                                        <p:tgtEl>
                                          <p:spTgt spid="14"/>
                                        </p:tgtEl>
                                        <p:attrNameLst>
                                          <p:attrName>style.visibility</p:attrName>
                                        </p:attrNameLst>
                                      </p:cBhvr>
                                      <p:to>
                                        <p:strVal val="visible"/>
                                      </p:to>
                                    </p:set>
                                    <p:animEffect transition="in" filter="dissolve">
                                      <p:cBhvr>
                                        <p:cTn id="25" dur="500"/>
                                        <p:tgtEl>
                                          <p:spTgt spid="14"/>
                                        </p:tgtEl>
                                      </p:cBhvr>
                                    </p:animEffect>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2"/>
                                        </p:tgtEl>
                                        <p:attrNameLst>
                                          <p:attrName>style.visibility</p:attrName>
                                        </p:attrNameLst>
                                      </p:cBhvr>
                                      <p:to>
                                        <p:strVal val="visible"/>
                                      </p:to>
                                    </p:set>
                                    <p:anim calcmode="lin" valueType="num">
                                      <p:cBhvr additive="base">
                                        <p:cTn id="30" dur="500" fill="hold"/>
                                        <p:tgtEl>
                                          <p:spTgt spid="2"/>
                                        </p:tgtEl>
                                        <p:attrNameLst>
                                          <p:attrName>ppt_x</p:attrName>
                                        </p:attrNameLst>
                                      </p:cBhvr>
                                      <p:tavLst>
                                        <p:tav tm="0">
                                          <p:val>
                                            <p:strVal val="#ppt_x"/>
                                          </p:val>
                                        </p:tav>
                                        <p:tav tm="100000">
                                          <p:val>
                                            <p:strVal val="#ppt_x"/>
                                          </p:val>
                                        </p:tav>
                                      </p:tavLst>
                                    </p:anim>
                                    <p:anim calcmode="lin" valueType="num">
                                      <p:cBhvr additive="base">
                                        <p:cTn id="31"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5" presetClass="entr" presetSubtype="10" fill="hold" grpId="0" nodeType="clickEffect">
                                  <p:stCondLst>
                                    <p:cond delay="0"/>
                                  </p:stCondLst>
                                  <p:childTnLst>
                                    <p:set>
                                      <p:cBhvr>
                                        <p:cTn id="35" dur="1" fill="hold">
                                          <p:stCondLst>
                                            <p:cond delay="0"/>
                                          </p:stCondLst>
                                        </p:cTn>
                                        <p:tgtEl>
                                          <p:spTgt spid="17"/>
                                        </p:tgtEl>
                                        <p:attrNameLst>
                                          <p:attrName>style.visibility</p:attrName>
                                        </p:attrNameLst>
                                      </p:cBhvr>
                                      <p:to>
                                        <p:strVal val="visible"/>
                                      </p:to>
                                    </p:set>
                                    <p:animEffect transition="in" filter="checkerboard(across)">
                                      <p:cBhvr>
                                        <p:cTn id="36" dur="500"/>
                                        <p:tgtEl>
                                          <p:spTgt spid="17"/>
                                        </p:tgtEl>
                                      </p:cBhvr>
                                    </p:animEffect>
                                  </p:childTnLst>
                                </p:cTn>
                              </p:par>
                            </p:childTnLst>
                          </p:cTn>
                        </p:par>
                      </p:childTnLst>
                    </p:cTn>
                  </p:par>
                  <p:par>
                    <p:cTn id="37" fill="hold">
                      <p:stCondLst>
                        <p:cond delay="indefinite"/>
                      </p:stCondLst>
                      <p:childTnLst>
                        <p:par>
                          <p:cTn id="38" fill="hold">
                            <p:stCondLst>
                              <p:cond delay="0"/>
                            </p:stCondLst>
                            <p:childTnLst>
                              <p:par>
                                <p:cTn id="39" presetID="9" presetClass="entr" presetSubtype="0" fill="hold" grpId="0" nodeType="clickEffect">
                                  <p:stCondLst>
                                    <p:cond delay="0"/>
                                  </p:stCondLst>
                                  <p:childTnLst>
                                    <p:set>
                                      <p:cBhvr>
                                        <p:cTn id="40" dur="1" fill="hold">
                                          <p:stCondLst>
                                            <p:cond delay="0"/>
                                          </p:stCondLst>
                                        </p:cTn>
                                        <p:tgtEl>
                                          <p:spTgt spid="15"/>
                                        </p:tgtEl>
                                        <p:attrNameLst>
                                          <p:attrName>style.visibility</p:attrName>
                                        </p:attrNameLst>
                                      </p:cBhvr>
                                      <p:to>
                                        <p:strVal val="visible"/>
                                      </p:to>
                                    </p:set>
                                    <p:animEffect transition="in" filter="dissolve">
                                      <p:cBhvr>
                                        <p:cTn id="41" dur="500"/>
                                        <p:tgtEl>
                                          <p:spTgt spid="15"/>
                                        </p:tgtEl>
                                      </p:cBhvr>
                                    </p:animEffect>
                                  </p:childTnLst>
                                </p:cTn>
                              </p:par>
                            </p:childTnLst>
                          </p:cTn>
                        </p:par>
                      </p:childTnLst>
                    </p:cTn>
                  </p:par>
                  <p:par>
                    <p:cTn id="42" fill="hold">
                      <p:stCondLst>
                        <p:cond delay="indefinite"/>
                      </p:stCondLst>
                      <p:childTnLst>
                        <p:par>
                          <p:cTn id="43" fill="hold">
                            <p:stCondLst>
                              <p:cond delay="0"/>
                            </p:stCondLst>
                            <p:childTnLst>
                              <p:par>
                                <p:cTn id="44" presetID="9" presetClass="entr" presetSubtype="0" fill="hold" grpId="0" nodeType="clickEffect">
                                  <p:stCondLst>
                                    <p:cond delay="0"/>
                                  </p:stCondLst>
                                  <p:childTnLst>
                                    <p:set>
                                      <p:cBhvr>
                                        <p:cTn id="45" dur="1" fill="hold">
                                          <p:stCondLst>
                                            <p:cond delay="0"/>
                                          </p:stCondLst>
                                        </p:cTn>
                                        <p:tgtEl>
                                          <p:spTgt spid="18"/>
                                        </p:tgtEl>
                                        <p:attrNameLst>
                                          <p:attrName>style.visibility</p:attrName>
                                        </p:attrNameLst>
                                      </p:cBhvr>
                                      <p:to>
                                        <p:strVal val="visible"/>
                                      </p:to>
                                    </p:set>
                                    <p:animEffect transition="in" filter="dissolve">
                                      <p:cBhvr>
                                        <p:cTn id="46" dur="500"/>
                                        <p:tgtEl>
                                          <p:spTgt spid="18"/>
                                        </p:tgtEl>
                                      </p:cBhvr>
                                    </p:animEffect>
                                  </p:childTnLst>
                                </p:cTn>
                              </p:par>
                            </p:childTnLst>
                          </p:cTn>
                        </p:par>
                      </p:childTnLst>
                    </p:cTn>
                  </p:par>
                  <p:par>
                    <p:cTn id="47" fill="hold">
                      <p:stCondLst>
                        <p:cond delay="indefinite"/>
                      </p:stCondLst>
                      <p:childTnLst>
                        <p:par>
                          <p:cTn id="48" fill="hold">
                            <p:stCondLst>
                              <p:cond delay="0"/>
                            </p:stCondLst>
                            <p:childTnLst>
                              <p:par>
                                <p:cTn id="49" presetID="9" presetClass="entr" presetSubtype="0" fill="hold" grpId="0" nodeType="clickEffect">
                                  <p:stCondLst>
                                    <p:cond delay="0"/>
                                  </p:stCondLst>
                                  <p:childTnLst>
                                    <p:set>
                                      <p:cBhvr>
                                        <p:cTn id="50" dur="1" fill="hold">
                                          <p:stCondLst>
                                            <p:cond delay="0"/>
                                          </p:stCondLst>
                                        </p:cTn>
                                        <p:tgtEl>
                                          <p:spTgt spid="19"/>
                                        </p:tgtEl>
                                        <p:attrNameLst>
                                          <p:attrName>style.visibility</p:attrName>
                                        </p:attrNameLst>
                                      </p:cBhvr>
                                      <p:to>
                                        <p:strVal val="visible"/>
                                      </p:to>
                                    </p:set>
                                    <p:animEffect transition="in" filter="dissolve">
                                      <p:cBhvr>
                                        <p:cTn id="51"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4" grpId="0" animBg="1"/>
      <p:bldP spid="17" grpId="0" animBg="1"/>
      <p:bldP spid="15" grpId="0" animBg="1"/>
      <p:bldP spid="18" grpId="0"/>
      <p:bldP spid="19"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WordArt 2">
            <a:extLst>
              <a:ext uri="{FF2B5EF4-FFF2-40B4-BE49-F238E27FC236}">
                <a16:creationId xmlns:a16="http://schemas.microsoft.com/office/drawing/2014/main" id="{3E9C5735-FC7A-B641-8147-AF0E4D66449E}"/>
              </a:ext>
            </a:extLst>
          </p:cNvPr>
          <p:cNvSpPr>
            <a:spLocks noChangeArrowheads="1" noChangeShapeType="1" noTextEdit="1"/>
          </p:cNvSpPr>
          <p:nvPr/>
        </p:nvSpPr>
        <p:spPr bwMode="auto">
          <a:xfrm>
            <a:off x="4343401" y="152401"/>
            <a:ext cx="3762375" cy="523875"/>
          </a:xfrm>
          <a:prstGeom prst="rect">
            <a:avLst/>
          </a:prstGeom>
        </p:spPr>
        <p:txBody>
          <a:bodyPr wrap="none" fromWordArt="1">
            <a:prstTxWarp prst="textPlain">
              <a:avLst>
                <a:gd name="adj" fmla="val 50000"/>
              </a:avLst>
            </a:prstTxWarp>
          </a:bodyPr>
          <a:lstStyle/>
          <a:p>
            <a:pPr algn="ctr"/>
            <a:r>
              <a:rPr lang="en-US" sz="3600" kern="10">
                <a:ln w="9525">
                  <a:solidFill>
                    <a:srgbClr val="FF0000"/>
                  </a:solidFill>
                  <a:round/>
                  <a:headEnd/>
                  <a:tailEnd/>
                </a:ln>
                <a:solidFill>
                  <a:srgbClr val="FF0000"/>
                </a:solidFill>
                <a:cs typeface="Arial" panose="020B0604020202020204" pitchFamily="34" charset="0"/>
              </a:rPr>
              <a:t>KIỂM TRA BÀI CŨ</a:t>
            </a:r>
            <a:endParaRPr lang="en-VN" sz="3600" kern="10">
              <a:ln w="9525">
                <a:solidFill>
                  <a:srgbClr val="FF0000"/>
                </a:solidFill>
                <a:round/>
                <a:headEnd/>
                <a:tailEnd/>
              </a:ln>
              <a:solidFill>
                <a:srgbClr val="FF0000"/>
              </a:solidFill>
              <a:cs typeface="Arial" panose="020B0604020202020204" pitchFamily="34" charset="0"/>
            </a:endParaRPr>
          </a:p>
        </p:txBody>
      </p:sp>
      <p:sp>
        <p:nvSpPr>
          <p:cNvPr id="16386" name="Text Box 3">
            <a:extLst>
              <a:ext uri="{FF2B5EF4-FFF2-40B4-BE49-F238E27FC236}">
                <a16:creationId xmlns:a16="http://schemas.microsoft.com/office/drawing/2014/main" id="{22AC7DFC-2EDE-CE4C-ADE5-0259CD79CA3A}"/>
              </a:ext>
            </a:extLst>
          </p:cNvPr>
          <p:cNvSpPr txBox="1">
            <a:spLocks noChangeArrowheads="1"/>
          </p:cNvSpPr>
          <p:nvPr/>
        </p:nvSpPr>
        <p:spPr bwMode="auto">
          <a:xfrm>
            <a:off x="1905000" y="838201"/>
            <a:ext cx="8534400" cy="3387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VN" sz="3600"/>
              <a:t>2) Khi đặt vào hai đầu dây dẫn một hiệu điện thế 12V thì cường độ dòng điện chạy qua dây dẫn sẽ là 6mA. Muốn cường độ dòng địên qua dây dẫn giảm đi 4mA thì hiệu điện thế đặt vào hai đầu dây dẫn phải là</a:t>
            </a:r>
          </a:p>
        </p:txBody>
      </p:sp>
      <p:sp>
        <p:nvSpPr>
          <p:cNvPr id="3076" name="AutoShape 4">
            <a:extLst>
              <a:ext uri="{FF2B5EF4-FFF2-40B4-BE49-F238E27FC236}">
                <a16:creationId xmlns:a16="http://schemas.microsoft.com/office/drawing/2014/main" id="{B200EA3F-4703-BF42-BA78-5D68DB58AAED}"/>
              </a:ext>
            </a:extLst>
          </p:cNvPr>
          <p:cNvSpPr>
            <a:spLocks noChangeArrowheads="1"/>
          </p:cNvSpPr>
          <p:nvPr/>
        </p:nvSpPr>
        <p:spPr bwMode="auto">
          <a:xfrm>
            <a:off x="3124200" y="4267200"/>
            <a:ext cx="2514600" cy="990600"/>
          </a:xfrm>
          <a:prstGeom prst="flowChartAlternateProcess">
            <a:avLst/>
          </a:prstGeom>
          <a:gradFill rotWithShape="1">
            <a:gsLst>
              <a:gs pos="0">
                <a:srgbClr val="E5220D"/>
              </a:gs>
              <a:gs pos="50000">
                <a:schemeClr val="bg1"/>
              </a:gs>
              <a:gs pos="100000">
                <a:srgbClr val="E5220D"/>
              </a:gs>
            </a:gsLst>
            <a:lin ang="5400000" scaled="1"/>
          </a:gradFill>
          <a:ln w="9525">
            <a:solidFill>
              <a:srgbClr val="E5220D"/>
            </a:solidFill>
            <a:miter lim="800000"/>
            <a:headEnd/>
            <a:tailEnd/>
          </a:ln>
          <a:effectLst/>
        </p:spPr>
        <p:txBody>
          <a:bodyPr wrap="none" anchor="ctr"/>
          <a:lstStyle/>
          <a:p>
            <a:pPr algn="ctr" eaLnBrk="1" hangingPunct="1">
              <a:defRPr/>
            </a:pPr>
            <a:r>
              <a:rPr lang="en-US" altLang="en-VN" sz="4000"/>
              <a:t>3V</a:t>
            </a:r>
          </a:p>
        </p:txBody>
      </p:sp>
      <p:sp>
        <p:nvSpPr>
          <p:cNvPr id="3077" name="AutoShape 5">
            <a:extLst>
              <a:ext uri="{FF2B5EF4-FFF2-40B4-BE49-F238E27FC236}">
                <a16:creationId xmlns:a16="http://schemas.microsoft.com/office/drawing/2014/main" id="{25DE3BA5-00E5-2D49-B2C4-C56654FEC0FE}"/>
              </a:ext>
            </a:extLst>
          </p:cNvPr>
          <p:cNvSpPr>
            <a:spLocks noChangeArrowheads="1"/>
          </p:cNvSpPr>
          <p:nvPr/>
        </p:nvSpPr>
        <p:spPr bwMode="auto">
          <a:xfrm>
            <a:off x="3124200" y="5791200"/>
            <a:ext cx="2514600" cy="990600"/>
          </a:xfrm>
          <a:prstGeom prst="flowChartAlternateProcess">
            <a:avLst/>
          </a:prstGeom>
          <a:gradFill rotWithShape="1">
            <a:gsLst>
              <a:gs pos="0">
                <a:srgbClr val="E5220D"/>
              </a:gs>
              <a:gs pos="50000">
                <a:schemeClr val="bg1"/>
              </a:gs>
              <a:gs pos="100000">
                <a:srgbClr val="E5220D"/>
              </a:gs>
            </a:gsLst>
            <a:lin ang="5400000" scaled="1"/>
          </a:gradFill>
          <a:ln w="9525">
            <a:solidFill>
              <a:srgbClr val="E5220D"/>
            </a:solidFill>
            <a:miter lim="800000"/>
            <a:headEnd/>
            <a:tailEnd/>
          </a:ln>
          <a:effectLst/>
        </p:spPr>
        <p:txBody>
          <a:bodyPr wrap="none" anchor="ctr"/>
          <a:lstStyle/>
          <a:p>
            <a:pPr algn="ctr" eaLnBrk="1" hangingPunct="1">
              <a:defRPr/>
            </a:pPr>
            <a:r>
              <a:rPr lang="en-US" altLang="en-VN" sz="4000"/>
              <a:t>8V</a:t>
            </a:r>
          </a:p>
        </p:txBody>
      </p:sp>
      <p:sp>
        <p:nvSpPr>
          <p:cNvPr id="3078" name="AutoShape 6">
            <a:extLst>
              <a:ext uri="{FF2B5EF4-FFF2-40B4-BE49-F238E27FC236}">
                <a16:creationId xmlns:a16="http://schemas.microsoft.com/office/drawing/2014/main" id="{EE75FF1D-0DEF-1D4A-B548-0E0ACFDE1345}"/>
              </a:ext>
            </a:extLst>
          </p:cNvPr>
          <p:cNvSpPr>
            <a:spLocks noChangeArrowheads="1"/>
          </p:cNvSpPr>
          <p:nvPr/>
        </p:nvSpPr>
        <p:spPr bwMode="auto">
          <a:xfrm>
            <a:off x="7315200" y="4343400"/>
            <a:ext cx="2514600" cy="990600"/>
          </a:xfrm>
          <a:prstGeom prst="flowChartAlternateProcess">
            <a:avLst/>
          </a:prstGeom>
          <a:gradFill rotWithShape="1">
            <a:gsLst>
              <a:gs pos="0">
                <a:srgbClr val="E5220D"/>
              </a:gs>
              <a:gs pos="50000">
                <a:schemeClr val="bg1"/>
              </a:gs>
              <a:gs pos="100000">
                <a:srgbClr val="E5220D"/>
              </a:gs>
            </a:gsLst>
            <a:lin ang="5400000" scaled="1"/>
          </a:gradFill>
          <a:ln w="9525">
            <a:solidFill>
              <a:srgbClr val="E5220D"/>
            </a:solidFill>
            <a:miter lim="800000"/>
            <a:headEnd/>
            <a:tailEnd/>
          </a:ln>
          <a:effectLst/>
        </p:spPr>
        <p:txBody>
          <a:bodyPr wrap="none" anchor="ctr"/>
          <a:lstStyle/>
          <a:p>
            <a:pPr algn="ctr" eaLnBrk="1" hangingPunct="1">
              <a:defRPr/>
            </a:pPr>
            <a:r>
              <a:rPr lang="en-US" altLang="en-VN" sz="4000"/>
              <a:t>4V</a:t>
            </a:r>
          </a:p>
        </p:txBody>
      </p:sp>
      <p:sp>
        <p:nvSpPr>
          <p:cNvPr id="3079" name="AutoShape 7">
            <a:extLst>
              <a:ext uri="{FF2B5EF4-FFF2-40B4-BE49-F238E27FC236}">
                <a16:creationId xmlns:a16="http://schemas.microsoft.com/office/drawing/2014/main" id="{C0B5C9AF-A1FE-B54A-8956-3C85ED0EEB23}"/>
              </a:ext>
            </a:extLst>
          </p:cNvPr>
          <p:cNvSpPr>
            <a:spLocks noChangeArrowheads="1"/>
          </p:cNvSpPr>
          <p:nvPr/>
        </p:nvSpPr>
        <p:spPr bwMode="auto">
          <a:xfrm>
            <a:off x="7315200" y="5715000"/>
            <a:ext cx="2514600" cy="990600"/>
          </a:xfrm>
          <a:prstGeom prst="flowChartAlternateProcess">
            <a:avLst/>
          </a:prstGeom>
          <a:gradFill rotWithShape="1">
            <a:gsLst>
              <a:gs pos="0">
                <a:srgbClr val="E5220D"/>
              </a:gs>
              <a:gs pos="50000">
                <a:schemeClr val="bg1"/>
              </a:gs>
              <a:gs pos="100000">
                <a:srgbClr val="E5220D"/>
              </a:gs>
            </a:gsLst>
            <a:lin ang="5400000" scaled="1"/>
          </a:gradFill>
          <a:ln w="9525">
            <a:solidFill>
              <a:srgbClr val="E5220D"/>
            </a:solidFill>
            <a:miter lim="800000"/>
            <a:headEnd/>
            <a:tailEnd/>
          </a:ln>
          <a:effectLst/>
        </p:spPr>
        <p:txBody>
          <a:bodyPr wrap="none" anchor="ctr"/>
          <a:lstStyle/>
          <a:p>
            <a:pPr algn="ctr" eaLnBrk="1" hangingPunct="1">
              <a:defRPr/>
            </a:pPr>
            <a:r>
              <a:rPr lang="en-US" altLang="en-VN" sz="4000"/>
              <a:t>5V</a:t>
            </a:r>
          </a:p>
        </p:txBody>
      </p:sp>
      <p:sp>
        <p:nvSpPr>
          <p:cNvPr id="3080" name="Oval 8">
            <a:extLst>
              <a:ext uri="{FF2B5EF4-FFF2-40B4-BE49-F238E27FC236}">
                <a16:creationId xmlns:a16="http://schemas.microsoft.com/office/drawing/2014/main" id="{6C92E3CC-58B3-A74D-85D1-18E01C71D32F}"/>
              </a:ext>
            </a:extLst>
          </p:cNvPr>
          <p:cNvSpPr>
            <a:spLocks noChangeArrowheads="1"/>
          </p:cNvSpPr>
          <p:nvPr/>
        </p:nvSpPr>
        <p:spPr bwMode="auto">
          <a:xfrm>
            <a:off x="2286000" y="4419600"/>
            <a:ext cx="762000" cy="762000"/>
          </a:xfrm>
          <a:prstGeom prst="ellipse">
            <a:avLst/>
          </a:prstGeom>
          <a:gradFill rotWithShape="1">
            <a:gsLst>
              <a:gs pos="0">
                <a:schemeClr val="accent2"/>
              </a:gs>
              <a:gs pos="50000">
                <a:schemeClr val="bg1"/>
              </a:gs>
              <a:gs pos="100000">
                <a:schemeClr val="accent2"/>
              </a:gs>
            </a:gsLst>
            <a:lin ang="5400000" scaled="1"/>
          </a:gradFill>
          <a:ln w="9525">
            <a:solidFill>
              <a:srgbClr val="E5220D"/>
            </a:solidFill>
            <a:round/>
            <a:headEnd/>
            <a:tailEnd/>
          </a:ln>
          <a:effectLst/>
        </p:spPr>
        <p:txBody>
          <a:bodyPr wrap="none" anchor="ctr"/>
          <a:lstStyle/>
          <a:p>
            <a:pPr algn="ctr" eaLnBrk="1" hangingPunct="1">
              <a:defRPr/>
            </a:pPr>
            <a:r>
              <a:rPr lang="en-US" altLang="en-VN" sz="3600" b="1">
                <a:solidFill>
                  <a:srgbClr val="E5220D"/>
                </a:solidFill>
              </a:rPr>
              <a:t>S</a:t>
            </a:r>
          </a:p>
        </p:txBody>
      </p:sp>
      <p:sp>
        <p:nvSpPr>
          <p:cNvPr id="3081" name="Oval 9">
            <a:extLst>
              <a:ext uri="{FF2B5EF4-FFF2-40B4-BE49-F238E27FC236}">
                <a16:creationId xmlns:a16="http://schemas.microsoft.com/office/drawing/2014/main" id="{6BEC6C5C-F74D-D84C-922D-06D31BAA426B}"/>
              </a:ext>
            </a:extLst>
          </p:cNvPr>
          <p:cNvSpPr>
            <a:spLocks noChangeArrowheads="1"/>
          </p:cNvSpPr>
          <p:nvPr/>
        </p:nvSpPr>
        <p:spPr bwMode="auto">
          <a:xfrm>
            <a:off x="6324600" y="5867400"/>
            <a:ext cx="762000" cy="762000"/>
          </a:xfrm>
          <a:prstGeom prst="ellipse">
            <a:avLst/>
          </a:prstGeom>
          <a:gradFill rotWithShape="1">
            <a:gsLst>
              <a:gs pos="0">
                <a:schemeClr val="accent2"/>
              </a:gs>
              <a:gs pos="50000">
                <a:schemeClr val="bg1"/>
              </a:gs>
              <a:gs pos="100000">
                <a:schemeClr val="accent2"/>
              </a:gs>
            </a:gsLst>
            <a:lin ang="5400000" scaled="1"/>
          </a:gradFill>
          <a:ln w="9525">
            <a:solidFill>
              <a:srgbClr val="E5220D"/>
            </a:solidFill>
            <a:round/>
            <a:headEnd/>
            <a:tailEnd/>
          </a:ln>
          <a:effectLst/>
        </p:spPr>
        <p:txBody>
          <a:bodyPr wrap="none" anchor="ctr"/>
          <a:lstStyle/>
          <a:p>
            <a:pPr algn="ctr" eaLnBrk="1" hangingPunct="1">
              <a:defRPr/>
            </a:pPr>
            <a:r>
              <a:rPr lang="en-US" altLang="en-VN" sz="3600" b="1">
                <a:solidFill>
                  <a:srgbClr val="E5220D"/>
                </a:solidFill>
              </a:rPr>
              <a:t>S</a:t>
            </a:r>
          </a:p>
        </p:txBody>
      </p:sp>
      <p:sp>
        <p:nvSpPr>
          <p:cNvPr id="3082" name="Oval 10">
            <a:extLst>
              <a:ext uri="{FF2B5EF4-FFF2-40B4-BE49-F238E27FC236}">
                <a16:creationId xmlns:a16="http://schemas.microsoft.com/office/drawing/2014/main" id="{96D88435-4A57-904E-88DC-956D77271889}"/>
              </a:ext>
            </a:extLst>
          </p:cNvPr>
          <p:cNvSpPr>
            <a:spLocks noChangeArrowheads="1"/>
          </p:cNvSpPr>
          <p:nvPr/>
        </p:nvSpPr>
        <p:spPr bwMode="auto">
          <a:xfrm>
            <a:off x="2209800" y="5943600"/>
            <a:ext cx="762000" cy="762000"/>
          </a:xfrm>
          <a:prstGeom prst="ellipse">
            <a:avLst/>
          </a:prstGeom>
          <a:gradFill rotWithShape="1">
            <a:gsLst>
              <a:gs pos="0">
                <a:schemeClr val="accent2"/>
              </a:gs>
              <a:gs pos="50000">
                <a:schemeClr val="bg1"/>
              </a:gs>
              <a:gs pos="100000">
                <a:schemeClr val="accent2"/>
              </a:gs>
            </a:gsLst>
            <a:lin ang="5400000" scaled="1"/>
          </a:gradFill>
          <a:ln w="9525">
            <a:solidFill>
              <a:srgbClr val="E5220D"/>
            </a:solidFill>
            <a:round/>
            <a:headEnd/>
            <a:tailEnd/>
          </a:ln>
          <a:effectLst/>
        </p:spPr>
        <p:txBody>
          <a:bodyPr wrap="none" anchor="ctr"/>
          <a:lstStyle/>
          <a:p>
            <a:pPr algn="ctr" eaLnBrk="1" hangingPunct="1">
              <a:defRPr/>
            </a:pPr>
            <a:r>
              <a:rPr lang="en-US" altLang="en-VN" sz="3600" b="1">
                <a:solidFill>
                  <a:srgbClr val="E5220D"/>
                </a:solidFill>
              </a:rPr>
              <a:t>S</a:t>
            </a:r>
          </a:p>
        </p:txBody>
      </p:sp>
      <p:sp>
        <p:nvSpPr>
          <p:cNvPr id="3083" name="Oval 11">
            <a:extLst>
              <a:ext uri="{FF2B5EF4-FFF2-40B4-BE49-F238E27FC236}">
                <a16:creationId xmlns:a16="http://schemas.microsoft.com/office/drawing/2014/main" id="{28E0A6D8-EEA9-2F48-A08E-A64519EB8311}"/>
              </a:ext>
            </a:extLst>
          </p:cNvPr>
          <p:cNvSpPr>
            <a:spLocks noChangeArrowheads="1"/>
          </p:cNvSpPr>
          <p:nvPr/>
        </p:nvSpPr>
        <p:spPr bwMode="auto">
          <a:xfrm>
            <a:off x="6324600" y="4419600"/>
            <a:ext cx="762000" cy="762000"/>
          </a:xfrm>
          <a:prstGeom prst="ellipse">
            <a:avLst/>
          </a:prstGeom>
          <a:gradFill rotWithShape="1">
            <a:gsLst>
              <a:gs pos="0">
                <a:srgbClr val="E5220D"/>
              </a:gs>
              <a:gs pos="50000">
                <a:schemeClr val="bg1"/>
              </a:gs>
              <a:gs pos="100000">
                <a:srgbClr val="E5220D"/>
              </a:gs>
            </a:gsLst>
            <a:lin ang="5400000" scaled="1"/>
          </a:gradFill>
          <a:ln w="9525">
            <a:solidFill>
              <a:srgbClr val="E5220D"/>
            </a:solidFill>
            <a:round/>
            <a:headEnd/>
            <a:tailEnd/>
          </a:ln>
          <a:effectLst/>
        </p:spPr>
        <p:txBody>
          <a:bodyPr wrap="none" anchor="ctr"/>
          <a:lstStyle/>
          <a:p>
            <a:pPr algn="ctr" eaLnBrk="1" hangingPunct="1">
              <a:defRPr/>
            </a:pPr>
            <a:r>
              <a:rPr lang="en-US" altLang="en-VN" sz="3600" b="1">
                <a:solidFill>
                  <a:schemeClr val="accent2"/>
                </a:solidFill>
              </a:rPr>
              <a:t>Đ</a:t>
            </a:r>
          </a:p>
        </p:txBody>
      </p:sp>
    </p:spTree>
    <p:extLst>
      <p:ext uri="{BB962C8B-B14F-4D97-AF65-F5344CB8AC3E}">
        <p14:creationId xmlns:p14="http://schemas.microsoft.com/office/powerpoint/2010/main" val="2474443999"/>
      </p:ext>
    </p:extLst>
  </p:cSld>
  <p:clrMapOvr>
    <a:masterClrMapping/>
  </p:clrMapOvr>
  <p:transition spd="med">
    <p:checker/>
  </p:transition>
  <p:timing>
    <p:tnLst>
      <p:par>
        <p:cTn id="1" dur="indefinite" restart="never" nodeType="tmRoot">
          <p:childTnLst>
            <p:seq concurrent="1" nextAc="seek">
              <p:cTn id="2" restart="whenNotActive" fill="hold" evtFilter="cancelBubble" nodeType="interactiveSeq">
                <p:stCondLst>
                  <p:cond evt="onClick" delay="0">
                    <p:tgtEl>
                      <p:spTgt spid="3078"/>
                    </p:tgtEl>
                  </p:cond>
                </p:stCondLst>
                <p:endSync evt="end" delay="0">
                  <p:rtn val="all"/>
                </p:endSync>
                <p:childTnLst>
                  <p:par>
                    <p:cTn id="3" fill="hold" nodeType="clickPar">
                      <p:stCondLst>
                        <p:cond delay="0"/>
                      </p:stCondLst>
                      <p:childTnLst>
                        <p:par>
                          <p:cTn id="4" fill="hold" nodeType="withGroup">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3083"/>
                                        </p:tgtEl>
                                        <p:attrNameLst>
                                          <p:attrName>style.visibility</p:attrName>
                                        </p:attrNameLst>
                                      </p:cBhvr>
                                      <p:to>
                                        <p:strVal val="visible"/>
                                      </p:to>
                                    </p:set>
                                    <p:anim calcmode="lin" valueType="num">
                                      <p:cBhvr>
                                        <p:cTn id="7" dur="500" decel="50000" fill="hold">
                                          <p:stCondLst>
                                            <p:cond delay="0"/>
                                          </p:stCondLst>
                                        </p:cTn>
                                        <p:tgtEl>
                                          <p:spTgt spid="3083"/>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3083"/>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3083"/>
                                        </p:tgtEl>
                                        <p:attrNameLst>
                                          <p:attrName>ppt_w</p:attrName>
                                        </p:attrNameLst>
                                      </p:cBhvr>
                                      <p:tavLst>
                                        <p:tav tm="0">
                                          <p:val>
                                            <p:strVal val="#ppt_w*.05"/>
                                          </p:val>
                                        </p:tav>
                                        <p:tav tm="100000">
                                          <p:val>
                                            <p:strVal val="#ppt_w"/>
                                          </p:val>
                                        </p:tav>
                                      </p:tavLst>
                                    </p:anim>
                                    <p:anim calcmode="lin" valueType="num">
                                      <p:cBhvr>
                                        <p:cTn id="10" dur="1000" fill="hold"/>
                                        <p:tgtEl>
                                          <p:spTgt spid="3083"/>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3083"/>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3083"/>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3083"/>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3083"/>
                                        </p:tgtEl>
                                      </p:cBhvr>
                                    </p:animEffect>
                                  </p:childTnLst>
                                </p:cTn>
                              </p:par>
                              <p:par>
                                <p:cTn id="15" presetID="2" presetClass="exit" presetSubtype="4" fill="hold" grpId="0" nodeType="withEffect">
                                  <p:stCondLst>
                                    <p:cond delay="0"/>
                                  </p:stCondLst>
                                  <p:childTnLst>
                                    <p:anim calcmode="lin" valueType="num">
                                      <p:cBhvr additive="base">
                                        <p:cTn id="16" dur="500"/>
                                        <p:tgtEl>
                                          <p:spTgt spid="3076"/>
                                        </p:tgtEl>
                                        <p:attrNameLst>
                                          <p:attrName>ppt_x</p:attrName>
                                        </p:attrNameLst>
                                      </p:cBhvr>
                                      <p:tavLst>
                                        <p:tav tm="0">
                                          <p:val>
                                            <p:strVal val="ppt_x"/>
                                          </p:val>
                                        </p:tav>
                                        <p:tav tm="100000">
                                          <p:val>
                                            <p:strVal val="ppt_x"/>
                                          </p:val>
                                        </p:tav>
                                      </p:tavLst>
                                    </p:anim>
                                    <p:anim calcmode="lin" valueType="num">
                                      <p:cBhvr additive="base">
                                        <p:cTn id="17" dur="500"/>
                                        <p:tgtEl>
                                          <p:spTgt spid="3076"/>
                                        </p:tgtEl>
                                        <p:attrNameLst>
                                          <p:attrName>ppt_y</p:attrName>
                                        </p:attrNameLst>
                                      </p:cBhvr>
                                      <p:tavLst>
                                        <p:tav tm="0">
                                          <p:val>
                                            <p:strVal val="ppt_y"/>
                                          </p:val>
                                        </p:tav>
                                        <p:tav tm="100000">
                                          <p:val>
                                            <p:strVal val="1+ppt_h/2"/>
                                          </p:val>
                                        </p:tav>
                                      </p:tavLst>
                                    </p:anim>
                                    <p:set>
                                      <p:cBhvr>
                                        <p:cTn id="18" dur="1" fill="hold">
                                          <p:stCondLst>
                                            <p:cond delay="499"/>
                                          </p:stCondLst>
                                        </p:cTn>
                                        <p:tgtEl>
                                          <p:spTgt spid="3076"/>
                                        </p:tgtEl>
                                        <p:attrNameLst>
                                          <p:attrName>style.visibility</p:attrName>
                                        </p:attrNameLst>
                                      </p:cBhvr>
                                      <p:to>
                                        <p:strVal val="hidden"/>
                                      </p:to>
                                    </p:set>
                                  </p:childTnLst>
                                </p:cTn>
                              </p:par>
                              <p:par>
                                <p:cTn id="19" presetID="2" presetClass="exit" presetSubtype="4" fill="hold" grpId="0" nodeType="withEffect">
                                  <p:stCondLst>
                                    <p:cond delay="0"/>
                                  </p:stCondLst>
                                  <p:childTnLst>
                                    <p:anim calcmode="lin" valueType="num">
                                      <p:cBhvr additive="base">
                                        <p:cTn id="20" dur="500"/>
                                        <p:tgtEl>
                                          <p:spTgt spid="3077"/>
                                        </p:tgtEl>
                                        <p:attrNameLst>
                                          <p:attrName>ppt_x</p:attrName>
                                        </p:attrNameLst>
                                      </p:cBhvr>
                                      <p:tavLst>
                                        <p:tav tm="0">
                                          <p:val>
                                            <p:strVal val="ppt_x"/>
                                          </p:val>
                                        </p:tav>
                                        <p:tav tm="100000">
                                          <p:val>
                                            <p:strVal val="ppt_x"/>
                                          </p:val>
                                        </p:tav>
                                      </p:tavLst>
                                    </p:anim>
                                    <p:anim calcmode="lin" valueType="num">
                                      <p:cBhvr additive="base">
                                        <p:cTn id="21" dur="500"/>
                                        <p:tgtEl>
                                          <p:spTgt spid="3077"/>
                                        </p:tgtEl>
                                        <p:attrNameLst>
                                          <p:attrName>ppt_y</p:attrName>
                                        </p:attrNameLst>
                                      </p:cBhvr>
                                      <p:tavLst>
                                        <p:tav tm="0">
                                          <p:val>
                                            <p:strVal val="ppt_y"/>
                                          </p:val>
                                        </p:tav>
                                        <p:tav tm="100000">
                                          <p:val>
                                            <p:strVal val="1+ppt_h/2"/>
                                          </p:val>
                                        </p:tav>
                                      </p:tavLst>
                                    </p:anim>
                                    <p:set>
                                      <p:cBhvr>
                                        <p:cTn id="22" dur="1" fill="hold">
                                          <p:stCondLst>
                                            <p:cond delay="499"/>
                                          </p:stCondLst>
                                        </p:cTn>
                                        <p:tgtEl>
                                          <p:spTgt spid="3077"/>
                                        </p:tgtEl>
                                        <p:attrNameLst>
                                          <p:attrName>style.visibility</p:attrName>
                                        </p:attrNameLst>
                                      </p:cBhvr>
                                      <p:to>
                                        <p:strVal val="hidden"/>
                                      </p:to>
                                    </p:set>
                                  </p:childTnLst>
                                </p:cTn>
                              </p:par>
                              <p:par>
                                <p:cTn id="23" presetID="2" presetClass="exit" presetSubtype="4" fill="hold" grpId="0" nodeType="withEffect">
                                  <p:stCondLst>
                                    <p:cond delay="0"/>
                                  </p:stCondLst>
                                  <p:childTnLst>
                                    <p:anim calcmode="lin" valueType="num">
                                      <p:cBhvr additive="base">
                                        <p:cTn id="24" dur="500"/>
                                        <p:tgtEl>
                                          <p:spTgt spid="3079"/>
                                        </p:tgtEl>
                                        <p:attrNameLst>
                                          <p:attrName>ppt_x</p:attrName>
                                        </p:attrNameLst>
                                      </p:cBhvr>
                                      <p:tavLst>
                                        <p:tav tm="0">
                                          <p:val>
                                            <p:strVal val="ppt_x"/>
                                          </p:val>
                                        </p:tav>
                                        <p:tav tm="100000">
                                          <p:val>
                                            <p:strVal val="ppt_x"/>
                                          </p:val>
                                        </p:tav>
                                      </p:tavLst>
                                    </p:anim>
                                    <p:anim calcmode="lin" valueType="num">
                                      <p:cBhvr additive="base">
                                        <p:cTn id="25" dur="500"/>
                                        <p:tgtEl>
                                          <p:spTgt spid="3079"/>
                                        </p:tgtEl>
                                        <p:attrNameLst>
                                          <p:attrName>ppt_y</p:attrName>
                                        </p:attrNameLst>
                                      </p:cBhvr>
                                      <p:tavLst>
                                        <p:tav tm="0">
                                          <p:val>
                                            <p:strVal val="ppt_y"/>
                                          </p:val>
                                        </p:tav>
                                        <p:tav tm="100000">
                                          <p:val>
                                            <p:strVal val="1+ppt_h/2"/>
                                          </p:val>
                                        </p:tav>
                                      </p:tavLst>
                                    </p:anim>
                                    <p:set>
                                      <p:cBhvr>
                                        <p:cTn id="26" dur="1" fill="hold">
                                          <p:stCondLst>
                                            <p:cond delay="499"/>
                                          </p:stCondLst>
                                        </p:cTn>
                                        <p:tgtEl>
                                          <p:spTgt spid="3079"/>
                                        </p:tgtEl>
                                        <p:attrNameLst>
                                          <p:attrName>style.visibility</p:attrName>
                                        </p:attrNameLst>
                                      </p:cBhvr>
                                      <p:to>
                                        <p:strVal val="hidden"/>
                                      </p:to>
                                    </p:set>
                                  </p:childTnLst>
                                </p:cTn>
                              </p:par>
                            </p:childTnLst>
                          </p:cTn>
                        </p:par>
                      </p:childTnLst>
                    </p:cTn>
                  </p:par>
                </p:childTnLst>
              </p:cTn>
              <p:nextCondLst>
                <p:cond evt="onClick" delay="0">
                  <p:tgtEl>
                    <p:spTgt spid="3078"/>
                  </p:tgtEl>
                </p:cond>
              </p:nextCondLst>
            </p:seq>
            <p:seq concurrent="1" nextAc="seek">
              <p:cTn id="27" restart="whenNotActive" fill="hold" evtFilter="cancelBubble" nodeType="interactiveSeq">
                <p:stCondLst>
                  <p:cond evt="onClick" delay="0">
                    <p:tgtEl>
                      <p:spTgt spid="3076"/>
                    </p:tgtEl>
                  </p:cond>
                </p:stCondLst>
                <p:endSync evt="end" delay="0">
                  <p:rtn val="all"/>
                </p:endSync>
                <p:childTnLst>
                  <p:par>
                    <p:cTn id="28" fill="hold" nodeType="clickPar">
                      <p:stCondLst>
                        <p:cond delay="0"/>
                      </p:stCondLst>
                      <p:childTnLst>
                        <p:par>
                          <p:cTn id="29" fill="hold" nodeType="withGroup">
                            <p:stCondLst>
                              <p:cond delay="0"/>
                            </p:stCondLst>
                            <p:childTnLst>
                              <p:par>
                                <p:cTn id="30" presetID="42" presetClass="entr" presetSubtype="0" fill="hold" grpId="0" nodeType="clickEffect">
                                  <p:stCondLst>
                                    <p:cond delay="0"/>
                                  </p:stCondLst>
                                  <p:childTnLst>
                                    <p:set>
                                      <p:cBhvr>
                                        <p:cTn id="31" dur="1" fill="hold">
                                          <p:stCondLst>
                                            <p:cond delay="0"/>
                                          </p:stCondLst>
                                        </p:cTn>
                                        <p:tgtEl>
                                          <p:spTgt spid="3080"/>
                                        </p:tgtEl>
                                        <p:attrNameLst>
                                          <p:attrName>style.visibility</p:attrName>
                                        </p:attrNameLst>
                                      </p:cBhvr>
                                      <p:to>
                                        <p:strVal val="visible"/>
                                      </p:to>
                                    </p:set>
                                    <p:animEffect transition="in" filter="fade">
                                      <p:cBhvr>
                                        <p:cTn id="32" dur="1000"/>
                                        <p:tgtEl>
                                          <p:spTgt spid="3080"/>
                                        </p:tgtEl>
                                      </p:cBhvr>
                                    </p:animEffect>
                                    <p:anim calcmode="lin" valueType="num">
                                      <p:cBhvr>
                                        <p:cTn id="33" dur="1000" fill="hold"/>
                                        <p:tgtEl>
                                          <p:spTgt spid="3080"/>
                                        </p:tgtEl>
                                        <p:attrNameLst>
                                          <p:attrName>ppt_x</p:attrName>
                                        </p:attrNameLst>
                                      </p:cBhvr>
                                      <p:tavLst>
                                        <p:tav tm="0">
                                          <p:val>
                                            <p:strVal val="#ppt_x"/>
                                          </p:val>
                                        </p:tav>
                                        <p:tav tm="100000">
                                          <p:val>
                                            <p:strVal val="#ppt_x"/>
                                          </p:val>
                                        </p:tav>
                                      </p:tavLst>
                                    </p:anim>
                                    <p:anim calcmode="lin" valueType="num">
                                      <p:cBhvr>
                                        <p:cTn id="34" dur="1000" fill="hold"/>
                                        <p:tgtEl>
                                          <p:spTgt spid="3080"/>
                                        </p:tgtEl>
                                        <p:attrNameLst>
                                          <p:attrName>ppt_y</p:attrName>
                                        </p:attrNameLst>
                                      </p:cBhvr>
                                      <p:tavLst>
                                        <p:tav tm="0">
                                          <p:val>
                                            <p:strVal val="#ppt_y+.1"/>
                                          </p:val>
                                        </p:tav>
                                        <p:tav tm="100000">
                                          <p:val>
                                            <p:strVal val="#ppt_y"/>
                                          </p:val>
                                        </p:tav>
                                      </p:tavLst>
                                    </p:anim>
                                  </p:childTnLst>
                                </p:cTn>
                              </p:par>
                            </p:childTnLst>
                          </p:cTn>
                        </p:par>
                      </p:childTnLst>
                    </p:cTn>
                  </p:par>
                  <p:par>
                    <p:cTn id="35" fill="hold" nodeType="clickPar">
                      <p:stCondLst>
                        <p:cond delay="indefinite"/>
                      </p:stCondLst>
                      <p:childTnLst>
                        <p:par>
                          <p:cTn id="36" fill="hold" nodeType="withGroup">
                            <p:stCondLst>
                              <p:cond delay="0"/>
                            </p:stCondLst>
                            <p:childTnLst>
                              <p:par>
                                <p:cTn id="37" presetID="2" presetClass="exit" presetSubtype="4" fill="hold" grpId="1" nodeType="clickEffect">
                                  <p:stCondLst>
                                    <p:cond delay="0"/>
                                  </p:stCondLst>
                                  <p:childTnLst>
                                    <p:anim calcmode="lin" valueType="num">
                                      <p:cBhvr additive="base">
                                        <p:cTn id="38" dur="500"/>
                                        <p:tgtEl>
                                          <p:spTgt spid="3080"/>
                                        </p:tgtEl>
                                        <p:attrNameLst>
                                          <p:attrName>ppt_x</p:attrName>
                                        </p:attrNameLst>
                                      </p:cBhvr>
                                      <p:tavLst>
                                        <p:tav tm="0">
                                          <p:val>
                                            <p:strVal val="ppt_x"/>
                                          </p:val>
                                        </p:tav>
                                        <p:tav tm="100000">
                                          <p:val>
                                            <p:strVal val="ppt_x"/>
                                          </p:val>
                                        </p:tav>
                                      </p:tavLst>
                                    </p:anim>
                                    <p:anim calcmode="lin" valueType="num">
                                      <p:cBhvr additive="base">
                                        <p:cTn id="39" dur="500"/>
                                        <p:tgtEl>
                                          <p:spTgt spid="3080"/>
                                        </p:tgtEl>
                                        <p:attrNameLst>
                                          <p:attrName>ppt_y</p:attrName>
                                        </p:attrNameLst>
                                      </p:cBhvr>
                                      <p:tavLst>
                                        <p:tav tm="0">
                                          <p:val>
                                            <p:strVal val="ppt_y"/>
                                          </p:val>
                                        </p:tav>
                                        <p:tav tm="100000">
                                          <p:val>
                                            <p:strVal val="1+ppt_h/2"/>
                                          </p:val>
                                        </p:tav>
                                      </p:tavLst>
                                    </p:anim>
                                    <p:set>
                                      <p:cBhvr>
                                        <p:cTn id="40" dur="1" fill="hold">
                                          <p:stCondLst>
                                            <p:cond delay="499"/>
                                          </p:stCondLst>
                                        </p:cTn>
                                        <p:tgtEl>
                                          <p:spTgt spid="3080"/>
                                        </p:tgtEl>
                                        <p:attrNameLst>
                                          <p:attrName>style.visibility</p:attrName>
                                        </p:attrNameLst>
                                      </p:cBhvr>
                                      <p:to>
                                        <p:strVal val="hidden"/>
                                      </p:to>
                                    </p:set>
                                  </p:childTnLst>
                                </p:cTn>
                              </p:par>
                            </p:childTnLst>
                          </p:cTn>
                        </p:par>
                      </p:childTnLst>
                    </p:cTn>
                  </p:par>
                </p:childTnLst>
              </p:cTn>
              <p:nextCondLst>
                <p:cond evt="onClick" delay="0">
                  <p:tgtEl>
                    <p:spTgt spid="3076"/>
                  </p:tgtEl>
                </p:cond>
              </p:nextCondLst>
            </p:seq>
            <p:seq concurrent="1" nextAc="seek">
              <p:cTn id="41" restart="whenNotActive" fill="hold" evtFilter="cancelBubble" nodeType="interactiveSeq">
                <p:stCondLst>
                  <p:cond evt="onClick" delay="0">
                    <p:tgtEl>
                      <p:spTgt spid="3079"/>
                    </p:tgtEl>
                  </p:cond>
                </p:stCondLst>
                <p:endSync evt="end" delay="0">
                  <p:rtn val="all"/>
                </p:endSync>
                <p:childTnLst>
                  <p:par>
                    <p:cTn id="42" fill="hold" nodeType="clickPar">
                      <p:stCondLst>
                        <p:cond delay="0"/>
                      </p:stCondLst>
                      <p:childTnLst>
                        <p:par>
                          <p:cTn id="43" fill="hold" nodeType="withGroup">
                            <p:stCondLst>
                              <p:cond delay="0"/>
                            </p:stCondLst>
                            <p:childTnLst>
                              <p:par>
                                <p:cTn id="44" presetID="42" presetClass="entr" presetSubtype="0" fill="hold" grpId="0" nodeType="clickEffect">
                                  <p:stCondLst>
                                    <p:cond delay="0"/>
                                  </p:stCondLst>
                                  <p:childTnLst>
                                    <p:set>
                                      <p:cBhvr>
                                        <p:cTn id="45" dur="1" fill="hold">
                                          <p:stCondLst>
                                            <p:cond delay="0"/>
                                          </p:stCondLst>
                                        </p:cTn>
                                        <p:tgtEl>
                                          <p:spTgt spid="3081"/>
                                        </p:tgtEl>
                                        <p:attrNameLst>
                                          <p:attrName>style.visibility</p:attrName>
                                        </p:attrNameLst>
                                      </p:cBhvr>
                                      <p:to>
                                        <p:strVal val="visible"/>
                                      </p:to>
                                    </p:set>
                                    <p:animEffect transition="in" filter="fade">
                                      <p:cBhvr>
                                        <p:cTn id="46" dur="1000"/>
                                        <p:tgtEl>
                                          <p:spTgt spid="3081"/>
                                        </p:tgtEl>
                                      </p:cBhvr>
                                    </p:animEffect>
                                    <p:anim calcmode="lin" valueType="num">
                                      <p:cBhvr>
                                        <p:cTn id="47" dur="1000" fill="hold"/>
                                        <p:tgtEl>
                                          <p:spTgt spid="3081"/>
                                        </p:tgtEl>
                                        <p:attrNameLst>
                                          <p:attrName>ppt_x</p:attrName>
                                        </p:attrNameLst>
                                      </p:cBhvr>
                                      <p:tavLst>
                                        <p:tav tm="0">
                                          <p:val>
                                            <p:strVal val="#ppt_x"/>
                                          </p:val>
                                        </p:tav>
                                        <p:tav tm="100000">
                                          <p:val>
                                            <p:strVal val="#ppt_x"/>
                                          </p:val>
                                        </p:tav>
                                      </p:tavLst>
                                    </p:anim>
                                    <p:anim calcmode="lin" valueType="num">
                                      <p:cBhvr>
                                        <p:cTn id="48" dur="1000" fill="hold"/>
                                        <p:tgtEl>
                                          <p:spTgt spid="3081"/>
                                        </p:tgtEl>
                                        <p:attrNameLst>
                                          <p:attrName>ppt_y</p:attrName>
                                        </p:attrNameLst>
                                      </p:cBhvr>
                                      <p:tavLst>
                                        <p:tav tm="0">
                                          <p:val>
                                            <p:strVal val="#ppt_y+.1"/>
                                          </p:val>
                                        </p:tav>
                                        <p:tav tm="100000">
                                          <p:val>
                                            <p:strVal val="#ppt_y"/>
                                          </p:val>
                                        </p:tav>
                                      </p:tavLst>
                                    </p:anim>
                                  </p:childTnLst>
                                </p:cTn>
                              </p:par>
                            </p:childTnLst>
                          </p:cTn>
                        </p:par>
                      </p:childTnLst>
                    </p:cTn>
                  </p:par>
                  <p:par>
                    <p:cTn id="49" fill="hold" nodeType="clickPar">
                      <p:stCondLst>
                        <p:cond delay="indefinite"/>
                      </p:stCondLst>
                      <p:childTnLst>
                        <p:par>
                          <p:cTn id="50" fill="hold" nodeType="withGroup">
                            <p:stCondLst>
                              <p:cond delay="0"/>
                            </p:stCondLst>
                            <p:childTnLst>
                              <p:par>
                                <p:cTn id="51" presetID="5" presetClass="exit" presetSubtype="10" fill="hold" grpId="1" nodeType="clickEffect">
                                  <p:stCondLst>
                                    <p:cond delay="0"/>
                                  </p:stCondLst>
                                  <p:childTnLst>
                                    <p:animEffect transition="out" filter="checkerboard(across)">
                                      <p:cBhvr>
                                        <p:cTn id="52" dur="500"/>
                                        <p:tgtEl>
                                          <p:spTgt spid="3081"/>
                                        </p:tgtEl>
                                      </p:cBhvr>
                                    </p:animEffect>
                                    <p:set>
                                      <p:cBhvr>
                                        <p:cTn id="53" dur="1" fill="hold">
                                          <p:stCondLst>
                                            <p:cond delay="499"/>
                                          </p:stCondLst>
                                        </p:cTn>
                                        <p:tgtEl>
                                          <p:spTgt spid="3081"/>
                                        </p:tgtEl>
                                        <p:attrNameLst>
                                          <p:attrName>style.visibility</p:attrName>
                                        </p:attrNameLst>
                                      </p:cBhvr>
                                      <p:to>
                                        <p:strVal val="hidden"/>
                                      </p:to>
                                    </p:set>
                                  </p:childTnLst>
                                </p:cTn>
                              </p:par>
                            </p:childTnLst>
                          </p:cTn>
                        </p:par>
                      </p:childTnLst>
                    </p:cTn>
                  </p:par>
                </p:childTnLst>
              </p:cTn>
              <p:nextCondLst>
                <p:cond evt="onClick" delay="0">
                  <p:tgtEl>
                    <p:spTgt spid="3079"/>
                  </p:tgtEl>
                </p:cond>
              </p:nextCondLst>
            </p:seq>
            <p:seq concurrent="1" nextAc="seek">
              <p:cTn id="54" restart="whenNotActive" fill="hold" evtFilter="cancelBubble" nodeType="interactiveSeq">
                <p:stCondLst>
                  <p:cond evt="onClick" delay="0">
                    <p:tgtEl>
                      <p:spTgt spid="3077"/>
                    </p:tgtEl>
                  </p:cond>
                </p:stCondLst>
                <p:endSync evt="end" delay="0">
                  <p:rtn val="all"/>
                </p:endSync>
                <p:childTnLst>
                  <p:par>
                    <p:cTn id="55" fill="hold" nodeType="clickPar">
                      <p:stCondLst>
                        <p:cond delay="0"/>
                      </p:stCondLst>
                      <p:childTnLst>
                        <p:par>
                          <p:cTn id="56" fill="hold" nodeType="withGroup">
                            <p:stCondLst>
                              <p:cond delay="0"/>
                            </p:stCondLst>
                            <p:childTnLst>
                              <p:par>
                                <p:cTn id="57" presetID="42" presetClass="entr" presetSubtype="0" fill="hold" grpId="0" nodeType="clickEffect">
                                  <p:stCondLst>
                                    <p:cond delay="0"/>
                                  </p:stCondLst>
                                  <p:childTnLst>
                                    <p:set>
                                      <p:cBhvr>
                                        <p:cTn id="58" dur="1" fill="hold">
                                          <p:stCondLst>
                                            <p:cond delay="0"/>
                                          </p:stCondLst>
                                        </p:cTn>
                                        <p:tgtEl>
                                          <p:spTgt spid="3082"/>
                                        </p:tgtEl>
                                        <p:attrNameLst>
                                          <p:attrName>style.visibility</p:attrName>
                                        </p:attrNameLst>
                                      </p:cBhvr>
                                      <p:to>
                                        <p:strVal val="visible"/>
                                      </p:to>
                                    </p:set>
                                    <p:animEffect transition="in" filter="fade">
                                      <p:cBhvr>
                                        <p:cTn id="59" dur="1000"/>
                                        <p:tgtEl>
                                          <p:spTgt spid="3082"/>
                                        </p:tgtEl>
                                      </p:cBhvr>
                                    </p:animEffect>
                                    <p:anim calcmode="lin" valueType="num">
                                      <p:cBhvr>
                                        <p:cTn id="60" dur="1000" fill="hold"/>
                                        <p:tgtEl>
                                          <p:spTgt spid="3082"/>
                                        </p:tgtEl>
                                        <p:attrNameLst>
                                          <p:attrName>ppt_x</p:attrName>
                                        </p:attrNameLst>
                                      </p:cBhvr>
                                      <p:tavLst>
                                        <p:tav tm="0">
                                          <p:val>
                                            <p:strVal val="#ppt_x"/>
                                          </p:val>
                                        </p:tav>
                                        <p:tav tm="100000">
                                          <p:val>
                                            <p:strVal val="#ppt_x"/>
                                          </p:val>
                                        </p:tav>
                                      </p:tavLst>
                                    </p:anim>
                                    <p:anim calcmode="lin" valueType="num">
                                      <p:cBhvr>
                                        <p:cTn id="61" dur="1000" fill="hold"/>
                                        <p:tgtEl>
                                          <p:spTgt spid="3082"/>
                                        </p:tgtEl>
                                        <p:attrNameLst>
                                          <p:attrName>ppt_y</p:attrName>
                                        </p:attrNameLst>
                                      </p:cBhvr>
                                      <p:tavLst>
                                        <p:tav tm="0">
                                          <p:val>
                                            <p:strVal val="#ppt_y+.1"/>
                                          </p:val>
                                        </p:tav>
                                        <p:tav tm="100000">
                                          <p:val>
                                            <p:strVal val="#ppt_y"/>
                                          </p:val>
                                        </p:tav>
                                      </p:tavLst>
                                    </p:anim>
                                  </p:childTnLst>
                                </p:cTn>
                              </p:par>
                            </p:childTnLst>
                          </p:cTn>
                        </p:par>
                      </p:childTnLst>
                    </p:cTn>
                  </p:par>
                  <p:par>
                    <p:cTn id="62" fill="hold" nodeType="clickPar">
                      <p:stCondLst>
                        <p:cond delay="indefinite"/>
                      </p:stCondLst>
                      <p:childTnLst>
                        <p:par>
                          <p:cTn id="63" fill="hold" nodeType="withGroup">
                            <p:stCondLst>
                              <p:cond delay="0"/>
                            </p:stCondLst>
                            <p:childTnLst>
                              <p:par>
                                <p:cTn id="64" presetID="8" presetClass="exit" presetSubtype="16" fill="hold" grpId="1" nodeType="clickEffect">
                                  <p:stCondLst>
                                    <p:cond delay="0"/>
                                  </p:stCondLst>
                                  <p:childTnLst>
                                    <p:animEffect transition="out" filter="diamond(in)">
                                      <p:cBhvr>
                                        <p:cTn id="65" dur="1000"/>
                                        <p:tgtEl>
                                          <p:spTgt spid="3082"/>
                                        </p:tgtEl>
                                      </p:cBhvr>
                                    </p:animEffect>
                                    <p:set>
                                      <p:cBhvr>
                                        <p:cTn id="66" dur="1" fill="hold">
                                          <p:stCondLst>
                                            <p:cond delay="999"/>
                                          </p:stCondLst>
                                        </p:cTn>
                                        <p:tgtEl>
                                          <p:spTgt spid="3082"/>
                                        </p:tgtEl>
                                        <p:attrNameLst>
                                          <p:attrName>style.visibility</p:attrName>
                                        </p:attrNameLst>
                                      </p:cBhvr>
                                      <p:to>
                                        <p:strVal val="hidden"/>
                                      </p:to>
                                    </p:set>
                                  </p:childTnLst>
                                </p:cTn>
                              </p:par>
                            </p:childTnLst>
                          </p:cTn>
                        </p:par>
                      </p:childTnLst>
                    </p:cTn>
                  </p:par>
                </p:childTnLst>
              </p:cTn>
              <p:nextCondLst>
                <p:cond evt="onClick" delay="0">
                  <p:tgtEl>
                    <p:spTgt spid="3077"/>
                  </p:tgtEl>
                </p:cond>
              </p:nextCondLst>
            </p:seq>
          </p:childTnLst>
        </p:cTn>
      </p:par>
    </p:tnLst>
    <p:bldLst>
      <p:bldP spid="3076" grpId="0" animBg="1"/>
      <p:bldP spid="3077" grpId="0" animBg="1"/>
      <p:bldP spid="3079" grpId="0" animBg="1"/>
      <p:bldP spid="3080" grpId="0" animBg="1"/>
      <p:bldP spid="3080" grpId="1" animBg="1"/>
      <p:bldP spid="3081" grpId="0" animBg="1"/>
      <p:bldP spid="3081" grpId="1" animBg="1"/>
      <p:bldP spid="3082" grpId="0" animBg="1"/>
      <p:bldP spid="3082" grpId="1" animBg="1"/>
      <p:bldP spid="3083"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EF342E-9077-B24E-A83A-96CEB375EEC2}"/>
              </a:ext>
            </a:extLst>
          </p:cNvPr>
          <p:cNvSpPr>
            <a:spLocks noGrp="1"/>
          </p:cNvSpPr>
          <p:nvPr>
            <p:ph type="title"/>
          </p:nvPr>
        </p:nvSpPr>
        <p:spPr>
          <a:xfrm>
            <a:off x="431800" y="-233363"/>
            <a:ext cx="10515600" cy="1325563"/>
          </a:xfrm>
        </p:spPr>
        <p:txBody>
          <a:bodyPr/>
          <a:lstStyle/>
          <a:p>
            <a:pPr algn="ctr"/>
            <a:r>
              <a:rPr lang="en-VN" dirty="0">
                <a:latin typeface="Times New Roman" panose="02020603050405020304" pitchFamily="18" charset="0"/>
                <a:cs typeface="Times New Roman" panose="02020603050405020304" pitchFamily="18" charset="0"/>
              </a:rPr>
              <a:t>Luyện tập</a:t>
            </a:r>
          </a:p>
        </p:txBody>
      </p:sp>
      <p:sp>
        <p:nvSpPr>
          <p:cNvPr id="3" name="Content Placeholder 2">
            <a:extLst>
              <a:ext uri="{FF2B5EF4-FFF2-40B4-BE49-F238E27FC236}">
                <a16:creationId xmlns:a16="http://schemas.microsoft.com/office/drawing/2014/main" id="{B5926855-A51F-1644-B79E-690E1486AEDE}"/>
              </a:ext>
            </a:extLst>
          </p:cNvPr>
          <p:cNvSpPr>
            <a:spLocks noGrp="1"/>
          </p:cNvSpPr>
          <p:nvPr>
            <p:ph idx="1"/>
          </p:nvPr>
        </p:nvSpPr>
        <p:spPr>
          <a:xfrm>
            <a:off x="838200" y="1092200"/>
            <a:ext cx="10515600" cy="5626100"/>
          </a:xfrm>
        </p:spPr>
        <p:txBody>
          <a:bodyPr>
            <a:normAutofit lnSpcReduction="10000"/>
          </a:bodyPr>
          <a:lstStyle/>
          <a:p>
            <a:pPr marL="0" indent="0">
              <a:buNone/>
            </a:pPr>
            <a:r>
              <a:rPr lang="en-VN" sz="3200" b="1" dirty="0">
                <a:latin typeface="Times New Roman" panose="02020603050405020304" pitchFamily="18" charset="0"/>
                <a:cs typeface="Times New Roman" panose="02020603050405020304" pitchFamily="18" charset="0"/>
              </a:rPr>
              <a:t>Câu 1: Nội dung định luật Ôm</a:t>
            </a:r>
          </a:p>
          <a:p>
            <a:pPr marL="0" indent="0">
              <a:buNone/>
            </a:pPr>
            <a:r>
              <a:rPr lang="en-VN" sz="3200" b="1" dirty="0">
                <a:latin typeface="Times New Roman" panose="02020603050405020304" pitchFamily="18" charset="0"/>
                <a:cs typeface="Times New Roman" panose="02020603050405020304" pitchFamily="18" charset="0"/>
              </a:rPr>
              <a:t>A. </a:t>
            </a:r>
            <a:r>
              <a:rPr lang="en-US" altLang="en-VN" dirty="0" err="1">
                <a:latin typeface="Times New Roman" panose="02020603050405020304" pitchFamily="18" charset="0"/>
                <a:cs typeface="Times New Roman" panose="02020603050405020304" pitchFamily="18" charset="0"/>
              </a:rPr>
              <a:t>Cường</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độ</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dòng</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địên</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chạy</a:t>
            </a:r>
            <a:r>
              <a:rPr lang="en-US" altLang="en-VN" dirty="0">
                <a:latin typeface="Times New Roman" panose="02020603050405020304" pitchFamily="18" charset="0"/>
                <a:cs typeface="Times New Roman" panose="02020603050405020304" pitchFamily="18" charset="0"/>
              </a:rPr>
              <a:t> qua </a:t>
            </a:r>
            <a:r>
              <a:rPr lang="en-US" altLang="en-VN" dirty="0" err="1">
                <a:latin typeface="Times New Roman" panose="02020603050405020304" pitchFamily="18" charset="0"/>
                <a:cs typeface="Times New Roman" panose="02020603050405020304" pitchFamily="18" charset="0"/>
              </a:rPr>
              <a:t>dây</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dẫn</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tỉ</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lệ</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nghịch</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với</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hiệu</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địên</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thế</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đặt</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vào</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hai</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đầu</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dây</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và</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tỉ</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lệ</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thuận</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với</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điện</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trở</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của</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dây</a:t>
            </a:r>
            <a:endParaRPr lang="en-US" altLang="en-VN" dirty="0">
              <a:latin typeface="Times New Roman" panose="02020603050405020304" pitchFamily="18" charset="0"/>
              <a:cs typeface="Times New Roman" panose="02020603050405020304" pitchFamily="18" charset="0"/>
            </a:endParaRPr>
          </a:p>
          <a:p>
            <a:pPr marL="0" indent="0">
              <a:buNone/>
            </a:pPr>
            <a:endParaRPr lang="en-US" altLang="en-VN" dirty="0">
              <a:latin typeface="Times New Roman" panose="02020603050405020304" pitchFamily="18" charset="0"/>
              <a:cs typeface="Times New Roman" panose="02020603050405020304" pitchFamily="18" charset="0"/>
            </a:endParaRPr>
          </a:p>
          <a:p>
            <a:pPr marL="0" indent="0">
              <a:buNone/>
            </a:pPr>
            <a:r>
              <a:rPr lang="en-VN" sz="3200" b="1" dirty="0">
                <a:latin typeface="Times New Roman" panose="02020603050405020304" pitchFamily="18" charset="0"/>
                <a:cs typeface="Times New Roman" panose="02020603050405020304" pitchFamily="18" charset="0"/>
              </a:rPr>
              <a:t>B. </a:t>
            </a:r>
            <a:r>
              <a:rPr lang="en-US" altLang="en-VN" dirty="0" err="1">
                <a:latin typeface="Times New Roman" panose="02020603050405020304" pitchFamily="18" charset="0"/>
                <a:cs typeface="Times New Roman" panose="02020603050405020304" pitchFamily="18" charset="0"/>
              </a:rPr>
              <a:t>Cường</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độ</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dòng</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địên</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chạy</a:t>
            </a:r>
            <a:r>
              <a:rPr lang="en-US" altLang="en-VN" dirty="0">
                <a:latin typeface="Times New Roman" panose="02020603050405020304" pitchFamily="18" charset="0"/>
                <a:cs typeface="Times New Roman" panose="02020603050405020304" pitchFamily="18" charset="0"/>
              </a:rPr>
              <a:t> qua </a:t>
            </a:r>
            <a:r>
              <a:rPr lang="en-US" altLang="en-VN" dirty="0" err="1">
                <a:latin typeface="Times New Roman" panose="02020603050405020304" pitchFamily="18" charset="0"/>
                <a:cs typeface="Times New Roman" panose="02020603050405020304" pitchFamily="18" charset="0"/>
              </a:rPr>
              <a:t>dây</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dẫn</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tỉ</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lệ</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thuận</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với</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hiệu</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địên</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thế</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đặt</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vào</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hai</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đầu</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dây</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và</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tỉ</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lệ</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thuận</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với</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điện</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trở</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của</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dây</a:t>
            </a:r>
            <a:endParaRPr lang="en-US" altLang="en-VN" dirty="0">
              <a:latin typeface="Times New Roman" panose="02020603050405020304" pitchFamily="18" charset="0"/>
              <a:cs typeface="Times New Roman" panose="02020603050405020304" pitchFamily="18" charset="0"/>
            </a:endParaRPr>
          </a:p>
          <a:p>
            <a:pPr marL="0" indent="0">
              <a:buNone/>
            </a:pPr>
            <a:endParaRPr lang="en-VN" dirty="0">
              <a:latin typeface="Times New Roman" panose="02020603050405020304" pitchFamily="18" charset="0"/>
              <a:cs typeface="Times New Roman" panose="02020603050405020304" pitchFamily="18" charset="0"/>
            </a:endParaRPr>
          </a:p>
          <a:p>
            <a:pPr marL="0" indent="0">
              <a:buNone/>
            </a:pPr>
            <a:r>
              <a:rPr lang="en-VN" sz="3200" b="1" dirty="0">
                <a:latin typeface="Times New Roman" panose="02020603050405020304" pitchFamily="18" charset="0"/>
                <a:cs typeface="Times New Roman" panose="02020603050405020304" pitchFamily="18" charset="0"/>
              </a:rPr>
              <a:t>C. </a:t>
            </a:r>
            <a:r>
              <a:rPr lang="en-US" altLang="en-VN" dirty="0" err="1">
                <a:latin typeface="Times New Roman" panose="02020603050405020304" pitchFamily="18" charset="0"/>
                <a:cs typeface="Times New Roman" panose="02020603050405020304" pitchFamily="18" charset="0"/>
              </a:rPr>
              <a:t>Cường</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độ</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dòng</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địên</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chạy</a:t>
            </a:r>
            <a:r>
              <a:rPr lang="en-US" altLang="en-VN" dirty="0">
                <a:latin typeface="Times New Roman" panose="02020603050405020304" pitchFamily="18" charset="0"/>
                <a:cs typeface="Times New Roman" panose="02020603050405020304" pitchFamily="18" charset="0"/>
              </a:rPr>
              <a:t> qua </a:t>
            </a:r>
            <a:r>
              <a:rPr lang="en-US" altLang="en-VN" dirty="0" err="1">
                <a:latin typeface="Times New Roman" panose="02020603050405020304" pitchFamily="18" charset="0"/>
                <a:cs typeface="Times New Roman" panose="02020603050405020304" pitchFamily="18" charset="0"/>
              </a:rPr>
              <a:t>dây</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dẫn</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tỉ</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lệ</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thuận</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với</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hiệu</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địên</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thế</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đặt</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vào</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hai</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đầu</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dây</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và</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tỉ</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lệ</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nghịch</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với</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điện</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trở</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của</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dây</a:t>
            </a:r>
            <a:endParaRPr lang="en-US" altLang="en-VN" dirty="0">
              <a:latin typeface="Times New Roman" panose="02020603050405020304" pitchFamily="18" charset="0"/>
              <a:cs typeface="Times New Roman" panose="02020603050405020304" pitchFamily="18" charset="0"/>
            </a:endParaRPr>
          </a:p>
          <a:p>
            <a:pPr marL="0" indent="0">
              <a:buNone/>
            </a:pPr>
            <a:endParaRPr lang="en-US" altLang="en-VN" dirty="0">
              <a:latin typeface="Times New Roman" panose="02020603050405020304" pitchFamily="18" charset="0"/>
              <a:cs typeface="Times New Roman" panose="02020603050405020304" pitchFamily="18" charset="0"/>
            </a:endParaRPr>
          </a:p>
          <a:p>
            <a:pPr marL="0" indent="0">
              <a:buNone/>
            </a:pPr>
            <a:r>
              <a:rPr lang="en-VN" sz="3200" b="1" dirty="0">
                <a:latin typeface="Times New Roman" panose="02020603050405020304" pitchFamily="18" charset="0"/>
                <a:cs typeface="Times New Roman" panose="02020603050405020304" pitchFamily="18" charset="0"/>
              </a:rPr>
              <a:t>D. </a:t>
            </a:r>
            <a:r>
              <a:rPr lang="en-US" altLang="en-VN" dirty="0" err="1">
                <a:latin typeface="Times New Roman" panose="02020603050405020304" pitchFamily="18" charset="0"/>
                <a:cs typeface="Times New Roman" panose="02020603050405020304" pitchFamily="18" charset="0"/>
              </a:rPr>
              <a:t>Cường</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độ</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dòng</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địên</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chạy</a:t>
            </a:r>
            <a:r>
              <a:rPr lang="en-US" altLang="en-VN" dirty="0">
                <a:latin typeface="Times New Roman" panose="02020603050405020304" pitchFamily="18" charset="0"/>
                <a:cs typeface="Times New Roman" panose="02020603050405020304" pitchFamily="18" charset="0"/>
              </a:rPr>
              <a:t> qua </a:t>
            </a:r>
            <a:r>
              <a:rPr lang="en-US" altLang="en-VN" dirty="0" err="1">
                <a:latin typeface="Times New Roman" panose="02020603050405020304" pitchFamily="18" charset="0"/>
                <a:cs typeface="Times New Roman" panose="02020603050405020304" pitchFamily="18" charset="0"/>
              </a:rPr>
              <a:t>dây</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dẫn</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tỉ</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lệ</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nghịch</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với</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hiệu</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địên</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thế</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đặt</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vào</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hai</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đầu</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dây</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và</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tỉ</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lệ</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nghịch</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với</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điện</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trở</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của</a:t>
            </a:r>
            <a:r>
              <a:rPr lang="en-US" altLang="en-VN" dirty="0">
                <a:latin typeface="Times New Roman" panose="02020603050405020304" pitchFamily="18" charset="0"/>
                <a:cs typeface="Times New Roman" panose="02020603050405020304" pitchFamily="18" charset="0"/>
              </a:rPr>
              <a:t> </a:t>
            </a:r>
            <a:r>
              <a:rPr lang="en-US" altLang="en-VN" dirty="0" err="1">
                <a:latin typeface="Times New Roman" panose="02020603050405020304" pitchFamily="18" charset="0"/>
                <a:cs typeface="Times New Roman" panose="02020603050405020304" pitchFamily="18" charset="0"/>
              </a:rPr>
              <a:t>dây</a:t>
            </a:r>
            <a:endParaRPr lang="en-VN" dirty="0">
              <a:latin typeface="Times New Roman" panose="02020603050405020304" pitchFamily="18" charset="0"/>
              <a:cs typeface="Times New Roman" panose="02020603050405020304" pitchFamily="18" charset="0"/>
            </a:endParaRPr>
          </a:p>
        </p:txBody>
      </p:sp>
      <p:sp>
        <p:nvSpPr>
          <p:cNvPr id="4" name="Donut 3">
            <a:extLst>
              <a:ext uri="{FF2B5EF4-FFF2-40B4-BE49-F238E27FC236}">
                <a16:creationId xmlns:a16="http://schemas.microsoft.com/office/drawing/2014/main" id="{85CC2761-33D8-244D-B809-32BC629208AB}"/>
              </a:ext>
            </a:extLst>
          </p:cNvPr>
          <p:cNvSpPr/>
          <p:nvPr/>
        </p:nvSpPr>
        <p:spPr>
          <a:xfrm>
            <a:off x="622300" y="4000500"/>
            <a:ext cx="787400" cy="762000"/>
          </a:xfrm>
          <a:prstGeom prst="donut">
            <a:avLst>
              <a:gd name="adj" fmla="val 555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VN">
              <a:solidFill>
                <a:schemeClr val="tx1"/>
              </a:solidFill>
            </a:endParaRPr>
          </a:p>
        </p:txBody>
      </p:sp>
    </p:spTree>
    <p:extLst>
      <p:ext uri="{BB962C8B-B14F-4D97-AF65-F5344CB8AC3E}">
        <p14:creationId xmlns:p14="http://schemas.microsoft.com/office/powerpoint/2010/main" val="31507956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 calcmode="lin" valueType="num">
                                      <p:cBhvr additive="base">
                                        <p:cTn id="3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4"/>
                                        </p:tgtEl>
                                        <p:attrNameLst>
                                          <p:attrName>style.visibility</p:attrName>
                                        </p:attrNameLst>
                                      </p:cBhvr>
                                      <p:to>
                                        <p:strVal val="visible"/>
                                      </p:to>
                                    </p:set>
                                    <p:anim calcmode="lin" valueType="num">
                                      <p:cBhvr additive="base">
                                        <p:cTn id="37" dur="500" fill="hold"/>
                                        <p:tgtEl>
                                          <p:spTgt spid="4"/>
                                        </p:tgtEl>
                                        <p:attrNameLst>
                                          <p:attrName>ppt_x</p:attrName>
                                        </p:attrNameLst>
                                      </p:cBhvr>
                                      <p:tavLst>
                                        <p:tav tm="0">
                                          <p:val>
                                            <p:strVal val="#ppt_x"/>
                                          </p:val>
                                        </p:tav>
                                        <p:tav tm="100000">
                                          <p:val>
                                            <p:strVal val="#ppt_x"/>
                                          </p:val>
                                        </p:tav>
                                      </p:tavLst>
                                    </p:anim>
                                    <p:anim calcmode="lin" valueType="num">
                                      <p:cBhvr additive="base">
                                        <p:cTn id="3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EF342E-9077-B24E-A83A-96CEB375EEC2}"/>
              </a:ext>
            </a:extLst>
          </p:cNvPr>
          <p:cNvSpPr>
            <a:spLocks noGrp="1"/>
          </p:cNvSpPr>
          <p:nvPr>
            <p:ph type="title"/>
          </p:nvPr>
        </p:nvSpPr>
        <p:spPr>
          <a:xfrm>
            <a:off x="431800" y="-233363"/>
            <a:ext cx="10515600" cy="1325563"/>
          </a:xfrm>
        </p:spPr>
        <p:txBody>
          <a:bodyPr/>
          <a:lstStyle/>
          <a:p>
            <a:pPr algn="ctr"/>
            <a:r>
              <a:rPr lang="en-VN" dirty="0">
                <a:latin typeface="Times New Roman" panose="02020603050405020304" pitchFamily="18" charset="0"/>
                <a:cs typeface="Times New Roman" panose="02020603050405020304" pitchFamily="18" charset="0"/>
              </a:rPr>
              <a:t>Luyện tập</a:t>
            </a:r>
          </a:p>
        </p:txBody>
      </p:sp>
      <p:sp>
        <p:nvSpPr>
          <p:cNvPr id="3" name="Content Placeholder 2">
            <a:extLst>
              <a:ext uri="{FF2B5EF4-FFF2-40B4-BE49-F238E27FC236}">
                <a16:creationId xmlns:a16="http://schemas.microsoft.com/office/drawing/2014/main" id="{B5926855-A51F-1644-B79E-690E1486AEDE}"/>
              </a:ext>
            </a:extLst>
          </p:cNvPr>
          <p:cNvSpPr>
            <a:spLocks noGrp="1"/>
          </p:cNvSpPr>
          <p:nvPr>
            <p:ph idx="1"/>
          </p:nvPr>
        </p:nvSpPr>
        <p:spPr>
          <a:xfrm>
            <a:off x="838200" y="1092200"/>
            <a:ext cx="10515600" cy="5626100"/>
          </a:xfrm>
        </p:spPr>
        <p:txBody>
          <a:bodyPr>
            <a:normAutofit/>
          </a:bodyPr>
          <a:lstStyle/>
          <a:p>
            <a:pPr marL="0" indent="0">
              <a:buNone/>
            </a:pPr>
            <a:r>
              <a:rPr lang="en-VN" sz="3200" b="1" dirty="0">
                <a:latin typeface="Times New Roman" panose="02020603050405020304" pitchFamily="18" charset="0"/>
                <a:cs typeface="Times New Roman" panose="02020603050405020304" pitchFamily="18" charset="0"/>
              </a:rPr>
              <a:t>Câu 1: Hệ thức của định luật Ôm</a:t>
            </a:r>
          </a:p>
          <a:p>
            <a:pPr marL="0" indent="0">
              <a:buNone/>
            </a:pPr>
            <a:r>
              <a:rPr lang="en-VN" sz="3200" b="1" dirty="0">
                <a:latin typeface="Times New Roman" panose="02020603050405020304" pitchFamily="18" charset="0"/>
                <a:cs typeface="Times New Roman" panose="02020603050405020304" pitchFamily="18" charset="0"/>
              </a:rPr>
              <a:t>A. </a:t>
            </a:r>
            <a:endParaRPr lang="en-US" altLang="en-VN" dirty="0">
              <a:latin typeface="Times New Roman" panose="02020603050405020304" pitchFamily="18" charset="0"/>
              <a:cs typeface="Times New Roman" panose="02020603050405020304" pitchFamily="18" charset="0"/>
            </a:endParaRPr>
          </a:p>
          <a:p>
            <a:pPr marL="0" indent="0">
              <a:buNone/>
            </a:pPr>
            <a:endParaRPr lang="en-VN" sz="3200" b="1" dirty="0">
              <a:latin typeface="Times New Roman" panose="02020603050405020304" pitchFamily="18" charset="0"/>
              <a:cs typeface="Times New Roman" panose="02020603050405020304" pitchFamily="18" charset="0"/>
            </a:endParaRPr>
          </a:p>
          <a:p>
            <a:pPr marL="0" indent="0">
              <a:buNone/>
            </a:pPr>
            <a:r>
              <a:rPr lang="en-VN" sz="3200" b="1" dirty="0">
                <a:latin typeface="Times New Roman" panose="02020603050405020304" pitchFamily="18" charset="0"/>
                <a:cs typeface="Times New Roman" panose="02020603050405020304" pitchFamily="18" charset="0"/>
              </a:rPr>
              <a:t>B. </a:t>
            </a:r>
            <a:endParaRPr lang="en-VN" dirty="0">
              <a:latin typeface="Times New Roman" panose="02020603050405020304" pitchFamily="18" charset="0"/>
              <a:cs typeface="Times New Roman" panose="02020603050405020304" pitchFamily="18" charset="0"/>
            </a:endParaRPr>
          </a:p>
          <a:p>
            <a:pPr marL="0" indent="0">
              <a:buNone/>
            </a:pPr>
            <a:endParaRPr lang="en-VN" sz="3200" b="1" dirty="0">
              <a:latin typeface="Times New Roman" panose="02020603050405020304" pitchFamily="18" charset="0"/>
              <a:cs typeface="Times New Roman" panose="02020603050405020304" pitchFamily="18" charset="0"/>
            </a:endParaRPr>
          </a:p>
          <a:p>
            <a:pPr marL="0" indent="0">
              <a:buNone/>
            </a:pPr>
            <a:r>
              <a:rPr lang="en-VN" sz="3200" b="1" dirty="0">
                <a:latin typeface="Times New Roman" panose="02020603050405020304" pitchFamily="18" charset="0"/>
                <a:cs typeface="Times New Roman" panose="02020603050405020304" pitchFamily="18" charset="0"/>
              </a:rPr>
              <a:t>C. </a:t>
            </a:r>
            <a:endParaRPr lang="en-US" altLang="en-VN" dirty="0">
              <a:latin typeface="Times New Roman" panose="02020603050405020304" pitchFamily="18" charset="0"/>
              <a:cs typeface="Times New Roman" panose="02020603050405020304" pitchFamily="18" charset="0"/>
            </a:endParaRPr>
          </a:p>
          <a:p>
            <a:pPr marL="0" indent="0">
              <a:buNone/>
            </a:pPr>
            <a:endParaRPr lang="en-US" altLang="en-VN" dirty="0">
              <a:latin typeface="Times New Roman" panose="02020603050405020304" pitchFamily="18" charset="0"/>
              <a:cs typeface="Times New Roman" panose="02020603050405020304" pitchFamily="18" charset="0"/>
            </a:endParaRPr>
          </a:p>
          <a:p>
            <a:pPr marL="0" indent="0">
              <a:buNone/>
            </a:pPr>
            <a:r>
              <a:rPr lang="en-VN" sz="3200" b="1" dirty="0">
                <a:latin typeface="Times New Roman" panose="02020603050405020304" pitchFamily="18" charset="0"/>
                <a:cs typeface="Times New Roman" panose="02020603050405020304" pitchFamily="18" charset="0"/>
              </a:rPr>
              <a:t>D. Cả 3 đáp án đều đúng</a:t>
            </a:r>
            <a:endParaRPr lang="en-VN" dirty="0">
              <a:latin typeface="Times New Roman" panose="02020603050405020304" pitchFamily="18" charset="0"/>
              <a:cs typeface="Times New Roman" panose="02020603050405020304" pitchFamily="18" charset="0"/>
            </a:endParaRPr>
          </a:p>
        </p:txBody>
      </p:sp>
      <p:sp>
        <p:nvSpPr>
          <p:cNvPr id="4" name="Donut 3">
            <a:extLst>
              <a:ext uri="{FF2B5EF4-FFF2-40B4-BE49-F238E27FC236}">
                <a16:creationId xmlns:a16="http://schemas.microsoft.com/office/drawing/2014/main" id="{85CC2761-33D8-244D-B809-32BC629208AB}"/>
              </a:ext>
            </a:extLst>
          </p:cNvPr>
          <p:cNvSpPr/>
          <p:nvPr/>
        </p:nvSpPr>
        <p:spPr>
          <a:xfrm>
            <a:off x="650875" y="3786188"/>
            <a:ext cx="787400" cy="762000"/>
          </a:xfrm>
          <a:prstGeom prst="donut">
            <a:avLst>
              <a:gd name="adj" fmla="val 555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VN">
              <a:solidFill>
                <a:schemeClr val="tx1"/>
              </a:solidFill>
            </a:endParaRPr>
          </a:p>
        </p:txBody>
      </p:sp>
      <p:graphicFrame>
        <p:nvGraphicFramePr>
          <p:cNvPr id="6" name="Object 6">
            <a:extLst>
              <a:ext uri="{FF2B5EF4-FFF2-40B4-BE49-F238E27FC236}">
                <a16:creationId xmlns:a16="http://schemas.microsoft.com/office/drawing/2014/main" id="{12BD26FD-8299-1641-84C0-AD9CB6F40922}"/>
              </a:ext>
            </a:extLst>
          </p:cNvPr>
          <p:cNvGraphicFramePr>
            <a:graphicFrameLocks noChangeAspect="1"/>
          </p:cNvGraphicFramePr>
          <p:nvPr>
            <p:extLst>
              <p:ext uri="{D42A27DB-BD31-4B8C-83A1-F6EECF244321}">
                <p14:modId xmlns:p14="http://schemas.microsoft.com/office/powerpoint/2010/main" val="2847411776"/>
              </p:ext>
            </p:extLst>
          </p:nvPr>
        </p:nvGraphicFramePr>
        <p:xfrm>
          <a:off x="1532289" y="3707993"/>
          <a:ext cx="1259096" cy="840195"/>
        </p:xfrm>
        <a:graphic>
          <a:graphicData uri="http://schemas.openxmlformats.org/presentationml/2006/ole">
            <mc:AlternateContent xmlns:mc="http://schemas.openxmlformats.org/markup-compatibility/2006">
              <mc:Choice xmlns:v="urn:schemas-microsoft-com:vml" Requires="v">
                <p:oleObj spid="_x0000_s25603" name="Equation" r:id="rId3" imgW="9652000" imgH="9067800" progId="Equation.3">
                  <p:embed/>
                </p:oleObj>
              </mc:Choice>
              <mc:Fallback>
                <p:oleObj name="Equation" r:id="rId3" imgW="9652000" imgH="9067800" progId="Equation.3">
                  <p:embed/>
                  <p:pic>
                    <p:nvPicPr>
                      <p:cNvPr id="6" name="Object 6">
                        <a:extLst>
                          <a:ext uri="{FF2B5EF4-FFF2-40B4-BE49-F238E27FC236}">
                            <a16:creationId xmlns:a16="http://schemas.microsoft.com/office/drawing/2014/main" id="{875666D0-D562-5C49-BB8A-DFD35D65E53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32289" y="3707993"/>
                        <a:ext cx="1259096" cy="840195"/>
                      </a:xfrm>
                      <a:prstGeom prst="rect">
                        <a:avLst/>
                      </a:prstGeom>
                      <a:noFill/>
                      <a:ln>
                        <a:noFill/>
                      </a:ln>
                    </p:spPr>
                  </p:pic>
                </p:oleObj>
              </mc:Fallback>
            </mc:AlternateContent>
          </a:graphicData>
        </a:graphic>
      </p:graphicFrame>
      <p:sp>
        <p:nvSpPr>
          <p:cNvPr id="8" name="Title 1">
            <a:extLst>
              <a:ext uri="{FF2B5EF4-FFF2-40B4-BE49-F238E27FC236}">
                <a16:creationId xmlns:a16="http://schemas.microsoft.com/office/drawing/2014/main" id="{57DCC859-3442-6549-AB32-5FB37F69B441}"/>
              </a:ext>
            </a:extLst>
          </p:cNvPr>
          <p:cNvSpPr txBox="1">
            <a:spLocks/>
          </p:cNvSpPr>
          <p:nvPr/>
        </p:nvSpPr>
        <p:spPr>
          <a:xfrm>
            <a:off x="1438275" y="1227848"/>
            <a:ext cx="2706220" cy="142358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VN" sz="3600" dirty="0">
                <a:latin typeface="Times New Roman" panose="02020603050405020304" pitchFamily="18" charset="0"/>
                <a:cs typeface="Times New Roman" panose="02020603050405020304" pitchFamily="18" charset="0"/>
              </a:rPr>
              <a:t>U = I. R</a:t>
            </a:r>
          </a:p>
        </p:txBody>
      </p:sp>
      <mc:AlternateContent xmlns:mc="http://schemas.openxmlformats.org/markup-compatibility/2006">
        <mc:Choice xmlns:a14="http://schemas.microsoft.com/office/drawing/2010/main" Requires="a14">
          <p:sp>
            <p:nvSpPr>
              <p:cNvPr id="9" name="Title 1">
                <a:extLst>
                  <a:ext uri="{FF2B5EF4-FFF2-40B4-BE49-F238E27FC236}">
                    <a16:creationId xmlns:a16="http://schemas.microsoft.com/office/drawing/2014/main" id="{980EFB2D-0C09-724E-9365-67A732D59C5E}"/>
                  </a:ext>
                </a:extLst>
              </p:cNvPr>
              <p:cNvSpPr txBox="1">
                <a:spLocks/>
              </p:cNvSpPr>
              <p:nvPr/>
            </p:nvSpPr>
            <p:spPr bwMode="auto">
              <a:xfrm>
                <a:off x="808727" y="2386062"/>
                <a:ext cx="2706220" cy="1277631"/>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a:lstStyle>
              <a:p>
                <a:r>
                  <a:rPr lang="en-VN" sz="3600" dirty="0">
                    <a:latin typeface="Times New Roman" panose="02020603050405020304" pitchFamily="18" charset="0"/>
                    <a:cs typeface="Times New Roman" panose="02020603050405020304" pitchFamily="18" charset="0"/>
                  </a:rPr>
                  <a:t>R = </a:t>
                </a:r>
                <a14:m>
                  <m:oMath xmlns:m="http://schemas.openxmlformats.org/officeDocument/2006/math">
                    <m:f>
                      <m:fPr>
                        <m:ctrlPr>
                          <a:rPr lang="en-VN" i="1">
                            <a:latin typeface="Cambria Math" panose="02040503050406030204" pitchFamily="18" charset="0"/>
                            <a:cs typeface="Times New Roman" panose="02020603050405020304" pitchFamily="18" charset="0"/>
                          </a:rPr>
                        </m:ctrlPr>
                      </m:fPr>
                      <m:num>
                        <m:r>
                          <m:rPr>
                            <m:sty m:val="p"/>
                          </m:rPr>
                          <a:rPr lang="en-VN" i="1">
                            <a:latin typeface="Cambria Math" panose="02040503050406030204" pitchFamily="18" charset="0"/>
                            <a:cs typeface="Times New Roman" panose="02020603050405020304" pitchFamily="18" charset="0"/>
                          </a:rPr>
                          <m:t>U</m:t>
                        </m:r>
                      </m:num>
                      <m:den>
                        <m:r>
                          <m:rPr>
                            <m:sty m:val="p"/>
                          </m:rPr>
                          <a:rPr lang="en-VN" i="1">
                            <a:latin typeface="Cambria Math" panose="02040503050406030204" pitchFamily="18" charset="0"/>
                            <a:cs typeface="Times New Roman" panose="02020603050405020304" pitchFamily="18" charset="0"/>
                          </a:rPr>
                          <m:t>I</m:t>
                        </m:r>
                      </m:den>
                    </m:f>
                  </m:oMath>
                </a14:m>
                <a:endParaRPr lang="en-VN" dirty="0">
                  <a:latin typeface="Times New Roman" panose="02020603050405020304" pitchFamily="18" charset="0"/>
                  <a:cs typeface="Times New Roman" panose="02020603050405020304" pitchFamily="18" charset="0"/>
                </a:endParaRPr>
              </a:p>
            </p:txBody>
          </p:sp>
        </mc:Choice>
        <mc:Fallback>
          <p:sp>
            <p:nvSpPr>
              <p:cNvPr id="9" name="Title 1">
                <a:extLst>
                  <a:ext uri="{FF2B5EF4-FFF2-40B4-BE49-F238E27FC236}">
                    <a16:creationId xmlns:a16="http://schemas.microsoft.com/office/drawing/2014/main" id="{980EFB2D-0C09-724E-9365-67A732D59C5E}"/>
                  </a:ext>
                </a:extLst>
              </p:cNvPr>
              <p:cNvSpPr txBox="1">
                <a:spLocks noRot="1" noChangeAspect="1" noMove="1" noResize="1" noEditPoints="1" noAdjustHandles="1" noChangeArrowheads="1" noChangeShapeType="1" noTextEdit="1"/>
              </p:cNvSpPr>
              <p:nvPr/>
            </p:nvSpPr>
            <p:spPr bwMode="auto">
              <a:xfrm>
                <a:off x="808727" y="2386062"/>
                <a:ext cx="2706220" cy="1277631"/>
              </a:xfrm>
              <a:prstGeom prst="rect">
                <a:avLst/>
              </a:prstGeom>
              <a:blipFill>
                <a:blip r:embed="rId5"/>
                <a:stretch>
                  <a:fillRect/>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VN">
                    <a:noFill/>
                  </a:rPr>
                  <a:t> </a:t>
                </a:r>
              </a:p>
            </p:txBody>
          </p:sp>
        </mc:Fallback>
      </mc:AlternateContent>
    </p:spTree>
    <p:extLst>
      <p:ext uri="{BB962C8B-B14F-4D97-AF65-F5344CB8AC3E}">
        <p14:creationId xmlns:p14="http://schemas.microsoft.com/office/powerpoint/2010/main" val="9533111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9" presetClass="entr" presetSubtype="0"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Effect transition="in" filter="dissolve">
                                      <p:cBhvr>
                                        <p:cTn id="31" dur="500"/>
                                        <p:tgtEl>
                                          <p:spTgt spid="9"/>
                                        </p:tgtEl>
                                      </p:cBhvr>
                                    </p:animEffect>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 calcmode="lin" valueType="num">
                                      <p:cBhvr additive="base">
                                        <p:cTn id="36"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nodeType="clickEffect">
                                  <p:stCondLst>
                                    <p:cond delay="0"/>
                                  </p:stCondLst>
                                  <p:childTnLst>
                                    <p:set>
                                      <p:cBhvr>
                                        <p:cTn id="41" dur="1" fill="hold">
                                          <p:stCondLst>
                                            <p:cond delay="0"/>
                                          </p:stCondLst>
                                        </p:cTn>
                                        <p:tgtEl>
                                          <p:spTgt spid="6"/>
                                        </p:tgtEl>
                                        <p:attrNameLst>
                                          <p:attrName>style.visibility</p:attrName>
                                        </p:attrNameLst>
                                      </p:cBhvr>
                                      <p:to>
                                        <p:strVal val="visible"/>
                                      </p:to>
                                    </p:set>
                                    <p:anim calcmode="lin" valueType="num">
                                      <p:cBhvr additive="base">
                                        <p:cTn id="42" dur="500" fill="hold"/>
                                        <p:tgtEl>
                                          <p:spTgt spid="6"/>
                                        </p:tgtEl>
                                        <p:attrNameLst>
                                          <p:attrName>ppt_x</p:attrName>
                                        </p:attrNameLst>
                                      </p:cBhvr>
                                      <p:tavLst>
                                        <p:tav tm="0">
                                          <p:val>
                                            <p:strVal val="#ppt_x"/>
                                          </p:val>
                                        </p:tav>
                                        <p:tav tm="100000">
                                          <p:val>
                                            <p:strVal val="#ppt_x"/>
                                          </p:val>
                                        </p:tav>
                                      </p:tavLst>
                                    </p:anim>
                                    <p:anim calcmode="lin" valueType="num">
                                      <p:cBhvr additive="base">
                                        <p:cTn id="43"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4" fill="hold" grpId="0" nodeType="clickEffect">
                                  <p:stCondLst>
                                    <p:cond delay="0"/>
                                  </p:stCondLst>
                                  <p:childTnLst>
                                    <p:set>
                                      <p:cBhvr>
                                        <p:cTn id="47" dur="1" fill="hold">
                                          <p:stCondLst>
                                            <p:cond delay="0"/>
                                          </p:stCondLst>
                                        </p:cTn>
                                        <p:tgtEl>
                                          <p:spTgt spid="3">
                                            <p:txEl>
                                              <p:pRg st="7" end="7"/>
                                            </p:txEl>
                                          </p:spTgt>
                                        </p:tgtEl>
                                        <p:attrNameLst>
                                          <p:attrName>style.visibility</p:attrName>
                                        </p:attrNameLst>
                                      </p:cBhvr>
                                      <p:to>
                                        <p:strVal val="visible"/>
                                      </p:to>
                                    </p:set>
                                    <p:anim calcmode="lin" valueType="num">
                                      <p:cBhvr additive="base">
                                        <p:cTn id="48"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9"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 presetClass="entr" presetSubtype="4" fill="hold" grpId="0" nodeType="clickEffect">
                                  <p:stCondLst>
                                    <p:cond delay="0"/>
                                  </p:stCondLst>
                                  <p:childTnLst>
                                    <p:set>
                                      <p:cBhvr>
                                        <p:cTn id="53" dur="1" fill="hold">
                                          <p:stCondLst>
                                            <p:cond delay="0"/>
                                          </p:stCondLst>
                                        </p:cTn>
                                        <p:tgtEl>
                                          <p:spTgt spid="4"/>
                                        </p:tgtEl>
                                        <p:attrNameLst>
                                          <p:attrName>style.visibility</p:attrName>
                                        </p:attrNameLst>
                                      </p:cBhvr>
                                      <p:to>
                                        <p:strVal val="visible"/>
                                      </p:to>
                                    </p:set>
                                    <p:anim calcmode="lin" valueType="num">
                                      <p:cBhvr additive="base">
                                        <p:cTn id="54" dur="500" fill="hold"/>
                                        <p:tgtEl>
                                          <p:spTgt spid="4"/>
                                        </p:tgtEl>
                                        <p:attrNameLst>
                                          <p:attrName>ppt_x</p:attrName>
                                        </p:attrNameLst>
                                      </p:cBhvr>
                                      <p:tavLst>
                                        <p:tav tm="0">
                                          <p:val>
                                            <p:strVal val="#ppt_x"/>
                                          </p:val>
                                        </p:tav>
                                        <p:tav tm="100000">
                                          <p:val>
                                            <p:strVal val="#ppt_x"/>
                                          </p:val>
                                        </p:tav>
                                      </p:tavLst>
                                    </p:anim>
                                    <p:anim calcmode="lin" valueType="num">
                                      <p:cBhvr additive="base">
                                        <p:cTn id="55"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animBg="1"/>
      <p:bldP spid="8" grpId="0"/>
      <p:bldP spid="9"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EF342E-9077-B24E-A83A-96CEB375EEC2}"/>
              </a:ext>
            </a:extLst>
          </p:cNvPr>
          <p:cNvSpPr>
            <a:spLocks noGrp="1"/>
          </p:cNvSpPr>
          <p:nvPr>
            <p:ph type="title"/>
          </p:nvPr>
        </p:nvSpPr>
        <p:spPr>
          <a:xfrm>
            <a:off x="431800" y="-233363"/>
            <a:ext cx="10515600" cy="1325563"/>
          </a:xfrm>
        </p:spPr>
        <p:txBody>
          <a:bodyPr/>
          <a:lstStyle/>
          <a:p>
            <a:pPr algn="ctr"/>
            <a:r>
              <a:rPr lang="en-VN" dirty="0">
                <a:latin typeface="Times New Roman" panose="02020603050405020304" pitchFamily="18" charset="0"/>
                <a:cs typeface="Times New Roman" panose="02020603050405020304" pitchFamily="18" charset="0"/>
              </a:rPr>
              <a:t>Luyện tập</a:t>
            </a:r>
          </a:p>
        </p:txBody>
      </p:sp>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B5926855-A51F-1644-B79E-690E1486AEDE}"/>
                  </a:ext>
                </a:extLst>
              </p:cNvPr>
              <p:cNvSpPr>
                <a:spLocks noGrp="1"/>
              </p:cNvSpPr>
              <p:nvPr>
                <p:ph idx="1"/>
              </p:nvPr>
            </p:nvSpPr>
            <p:spPr>
              <a:xfrm>
                <a:off x="838200" y="1092200"/>
                <a:ext cx="10515600" cy="5626100"/>
              </a:xfrm>
            </p:spPr>
            <p:txBody>
              <a:bodyPr>
                <a:normAutofit/>
              </a:bodyPr>
              <a:lstStyle/>
              <a:p>
                <a:pPr marL="0" indent="0">
                  <a:buNone/>
                </a:pPr>
                <a:r>
                  <a:rPr lang="en-VN" sz="3200" b="1" dirty="0">
                    <a:latin typeface="Times New Roman" panose="02020603050405020304" pitchFamily="18" charset="0"/>
                    <a:cs typeface="Times New Roman" panose="02020603050405020304" pitchFamily="18" charset="0"/>
                  </a:rPr>
                  <a:t>Câu 3: </a:t>
                </a:r>
                <a:r>
                  <a:rPr lang="en-VN" sz="3200" dirty="0">
                    <a:latin typeface="Times New Roman" panose="02020603050405020304" pitchFamily="18" charset="0"/>
                    <a:cs typeface="Times New Roman" panose="02020603050405020304" pitchFamily="18" charset="0"/>
                  </a:rPr>
                  <a:t>Mạch điện có hiệu điện thế của nguồn không đổi, cường độ dòng điện chạy qua dây dẫn là I, điện trở dây dẫn là R. Khi thay dây dẫn có điện trở gấp 3 lần điện trở dây dẫn cũ khi đó cường độ dòng điện chạy dây dẫn lúc này là:</a:t>
                </a:r>
              </a:p>
              <a:p>
                <a:pPr marL="0" indent="0">
                  <a:buNone/>
                </a:pPr>
                <a:r>
                  <a:rPr lang="en-VN" sz="4000" b="1" dirty="0">
                    <a:latin typeface="Times New Roman" panose="02020603050405020304" pitchFamily="18" charset="0"/>
                    <a:cs typeface="Times New Roman" panose="02020603050405020304" pitchFamily="18" charset="0"/>
                  </a:rPr>
                  <a:t>A   </a:t>
                </a:r>
                <a14:m>
                  <m:oMath xmlns:m="http://schemas.openxmlformats.org/officeDocument/2006/math">
                    <m:f>
                      <m:fPr>
                        <m:ctrlPr>
                          <a:rPr lang="en-VN" sz="4000" i="1" smtClean="0">
                            <a:latin typeface="Cambria Math" panose="02040503050406030204" pitchFamily="18" charset="0"/>
                            <a:cs typeface="Times New Roman" panose="02020603050405020304" pitchFamily="18" charset="0"/>
                          </a:rPr>
                        </m:ctrlPr>
                      </m:fPr>
                      <m:num>
                        <m:r>
                          <a:rPr lang="vi-VN" sz="4000" b="0" i="1" smtClean="0">
                            <a:latin typeface="Cambria Math" panose="02040503050406030204" pitchFamily="18" charset="0"/>
                            <a:cs typeface="Times New Roman" panose="02020603050405020304" pitchFamily="18" charset="0"/>
                          </a:rPr>
                          <m:t>3</m:t>
                        </m:r>
                      </m:num>
                      <m:den>
                        <m:r>
                          <a:rPr lang="en-VN" sz="4000" b="0" i="1">
                            <a:latin typeface="Cambria Math" panose="02040503050406030204" pitchFamily="18" charset="0"/>
                            <a:cs typeface="Times New Roman" panose="02020603050405020304" pitchFamily="18" charset="0"/>
                          </a:rPr>
                          <m:t>𝐼</m:t>
                        </m:r>
                      </m:den>
                    </m:f>
                  </m:oMath>
                </a14:m>
                <a:r>
                  <a:rPr lang="en-VN" sz="4000" dirty="0">
                    <a:latin typeface="Times New Roman" panose="02020603050405020304" pitchFamily="18" charset="0"/>
                    <a:cs typeface="Times New Roman" panose="02020603050405020304" pitchFamily="18" charset="0"/>
                  </a:rPr>
                  <a:t>  </a:t>
                </a:r>
                <a:r>
                  <a:rPr lang="en-VN" sz="4000" b="1" dirty="0">
                    <a:latin typeface="Times New Roman" panose="02020603050405020304" pitchFamily="18" charset="0"/>
                    <a:cs typeface="Times New Roman" panose="02020603050405020304" pitchFamily="18" charset="0"/>
                  </a:rPr>
                  <a:t>                 C   </a:t>
                </a:r>
                <a:r>
                  <a:rPr lang="en-VN" sz="4000" i="1" dirty="0">
                    <a:latin typeface="Times New Roman" panose="02020603050405020304" pitchFamily="18" charset="0"/>
                    <a:cs typeface="Times New Roman" panose="02020603050405020304" pitchFamily="18" charset="0"/>
                  </a:rPr>
                  <a:t>3I</a:t>
                </a:r>
                <a:r>
                  <a:rPr lang="en-VN" sz="4000" b="1" dirty="0">
                    <a:latin typeface="Times New Roman" panose="02020603050405020304" pitchFamily="18" charset="0"/>
                    <a:cs typeface="Times New Roman" panose="02020603050405020304" pitchFamily="18" charset="0"/>
                  </a:rPr>
                  <a:t> </a:t>
                </a:r>
                <a:endParaRPr lang="en-US" altLang="en-VN" sz="4000" dirty="0">
                  <a:latin typeface="Times New Roman" panose="02020603050405020304" pitchFamily="18" charset="0"/>
                  <a:cs typeface="Times New Roman" panose="02020603050405020304" pitchFamily="18" charset="0"/>
                </a:endParaRPr>
              </a:p>
              <a:p>
                <a:pPr marL="0" indent="0">
                  <a:buNone/>
                </a:pPr>
                <a:endParaRPr lang="en-VN" sz="4000" b="1" dirty="0">
                  <a:latin typeface="Times New Roman" panose="02020603050405020304" pitchFamily="18" charset="0"/>
                  <a:cs typeface="Times New Roman" panose="02020603050405020304" pitchFamily="18" charset="0"/>
                </a:endParaRPr>
              </a:p>
              <a:p>
                <a:pPr marL="0" indent="0">
                  <a:buNone/>
                </a:pPr>
                <a:endParaRPr lang="en-VN" sz="4000" b="1" dirty="0">
                  <a:latin typeface="Times New Roman" panose="02020603050405020304" pitchFamily="18" charset="0"/>
                  <a:cs typeface="Times New Roman" panose="02020603050405020304" pitchFamily="18" charset="0"/>
                </a:endParaRPr>
              </a:p>
              <a:p>
                <a:pPr marL="0" indent="0">
                  <a:buNone/>
                </a:pPr>
                <a:r>
                  <a:rPr lang="en-VN" sz="4000" b="1" dirty="0">
                    <a:latin typeface="Times New Roman" panose="02020603050405020304" pitchFamily="18" charset="0"/>
                    <a:cs typeface="Times New Roman" panose="02020603050405020304" pitchFamily="18" charset="0"/>
                  </a:rPr>
                  <a:t>B   </a:t>
                </a:r>
                <a:r>
                  <a:rPr lang="en-VN" sz="4000" i="1" dirty="0">
                    <a:latin typeface="Times New Roman" panose="02020603050405020304" pitchFamily="18" charset="0"/>
                    <a:cs typeface="Times New Roman" panose="02020603050405020304" pitchFamily="18" charset="0"/>
                  </a:rPr>
                  <a:t>I</a:t>
                </a:r>
                <a:r>
                  <a:rPr lang="en-VN" sz="4000" b="1" dirty="0">
                    <a:latin typeface="Times New Roman" panose="02020603050405020304" pitchFamily="18" charset="0"/>
                    <a:cs typeface="Times New Roman" panose="02020603050405020304" pitchFamily="18" charset="0"/>
                  </a:rPr>
                  <a:t>                    D  </a:t>
                </a:r>
                <a:r>
                  <a:rPr lang="en-VN" sz="4000" i="1" dirty="0">
                    <a:latin typeface="Times New Roman" panose="02020603050405020304" pitchFamily="18" charset="0"/>
                    <a:cs typeface="Times New Roman" panose="02020603050405020304" pitchFamily="18" charset="0"/>
                  </a:rPr>
                  <a:t>3 + I</a:t>
                </a:r>
              </a:p>
              <a:p>
                <a:pPr marL="0" indent="0">
                  <a:buNone/>
                </a:pPr>
                <a:endParaRPr lang="en-VN" sz="3200" b="1" dirty="0">
                  <a:latin typeface="Times New Roman" panose="02020603050405020304" pitchFamily="18" charset="0"/>
                  <a:cs typeface="Times New Roman" panose="02020603050405020304" pitchFamily="18" charset="0"/>
                </a:endParaRPr>
              </a:p>
              <a:p>
                <a:pPr marL="0" indent="0">
                  <a:buNone/>
                </a:pPr>
                <a:endParaRPr lang="en-VN" dirty="0">
                  <a:latin typeface="Times New Roman" panose="02020603050405020304" pitchFamily="18" charset="0"/>
                  <a:cs typeface="Times New Roman" panose="02020603050405020304" pitchFamily="18" charset="0"/>
                </a:endParaRPr>
              </a:p>
              <a:p>
                <a:pPr marL="0" indent="0">
                  <a:buNone/>
                </a:pPr>
                <a:endParaRPr lang="en-VN" sz="3200" b="1" dirty="0">
                  <a:latin typeface="Times New Roman" panose="02020603050405020304" pitchFamily="18" charset="0"/>
                  <a:cs typeface="Times New Roman" panose="02020603050405020304" pitchFamily="18" charset="0"/>
                </a:endParaRPr>
              </a:p>
              <a:p>
                <a:pPr marL="0" indent="0">
                  <a:buNone/>
                </a:pPr>
                <a:endParaRPr lang="en-VN" dirty="0">
                  <a:latin typeface="Times New Roman" panose="02020603050405020304" pitchFamily="18" charset="0"/>
                  <a:cs typeface="Times New Roman" panose="02020603050405020304" pitchFamily="18" charset="0"/>
                </a:endParaRPr>
              </a:p>
            </p:txBody>
          </p:sp>
        </mc:Choice>
        <mc:Fallback>
          <p:sp>
            <p:nvSpPr>
              <p:cNvPr id="3" name="Content Placeholder 2">
                <a:extLst>
                  <a:ext uri="{FF2B5EF4-FFF2-40B4-BE49-F238E27FC236}">
                    <a16:creationId xmlns:a16="http://schemas.microsoft.com/office/drawing/2014/main" id="{B5926855-A51F-1644-B79E-690E1486AEDE}"/>
                  </a:ext>
                </a:extLst>
              </p:cNvPr>
              <p:cNvSpPr>
                <a:spLocks noGrp="1" noRot="1" noChangeAspect="1" noMove="1" noResize="1" noEditPoints="1" noAdjustHandles="1" noChangeArrowheads="1" noChangeShapeType="1" noTextEdit="1"/>
              </p:cNvSpPr>
              <p:nvPr>
                <p:ph idx="1"/>
              </p:nvPr>
            </p:nvSpPr>
            <p:spPr>
              <a:xfrm>
                <a:off x="838200" y="1092200"/>
                <a:ext cx="10515600" cy="5626100"/>
              </a:xfrm>
              <a:blipFill>
                <a:blip r:embed="rId2"/>
                <a:stretch>
                  <a:fillRect l="-2051" t="-2252"/>
                </a:stretch>
              </a:blipFill>
            </p:spPr>
            <p:txBody>
              <a:bodyPr/>
              <a:lstStyle/>
              <a:p>
                <a:r>
                  <a:rPr lang="en-VN">
                    <a:noFill/>
                  </a:rPr>
                  <a:t> </a:t>
                </a:r>
              </a:p>
            </p:txBody>
          </p:sp>
        </mc:Fallback>
      </mc:AlternateContent>
      <p:sp>
        <p:nvSpPr>
          <p:cNvPr id="4" name="Donut 3">
            <a:extLst>
              <a:ext uri="{FF2B5EF4-FFF2-40B4-BE49-F238E27FC236}">
                <a16:creationId xmlns:a16="http://schemas.microsoft.com/office/drawing/2014/main" id="{85CC2761-33D8-244D-B809-32BC629208AB}"/>
              </a:ext>
            </a:extLst>
          </p:cNvPr>
          <p:cNvSpPr/>
          <p:nvPr/>
        </p:nvSpPr>
        <p:spPr>
          <a:xfrm>
            <a:off x="693738" y="3048000"/>
            <a:ext cx="787400" cy="762000"/>
          </a:xfrm>
          <a:prstGeom prst="donut">
            <a:avLst>
              <a:gd name="adj" fmla="val 555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VN">
              <a:solidFill>
                <a:schemeClr val="tx1"/>
              </a:solidFill>
            </a:endParaRPr>
          </a:p>
        </p:txBody>
      </p:sp>
    </p:spTree>
    <p:extLst>
      <p:ext uri="{BB962C8B-B14F-4D97-AF65-F5344CB8AC3E}">
        <p14:creationId xmlns:p14="http://schemas.microsoft.com/office/powerpoint/2010/main" val="7281216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
                                        </p:tgtEl>
                                        <p:attrNameLst>
                                          <p:attrName>style.visibility</p:attrName>
                                        </p:attrNameLst>
                                      </p:cBhvr>
                                      <p:to>
                                        <p:strVal val="visible"/>
                                      </p:to>
                                    </p:set>
                                    <p:anim calcmode="lin" valueType="num">
                                      <p:cBhvr additive="base">
                                        <p:cTn id="25" dur="500" fill="hold"/>
                                        <p:tgtEl>
                                          <p:spTgt spid="4"/>
                                        </p:tgtEl>
                                        <p:attrNameLst>
                                          <p:attrName>ppt_x</p:attrName>
                                        </p:attrNameLst>
                                      </p:cBhvr>
                                      <p:tavLst>
                                        <p:tav tm="0">
                                          <p:val>
                                            <p:strVal val="#ppt_x"/>
                                          </p:val>
                                        </p:tav>
                                        <p:tav tm="100000">
                                          <p:val>
                                            <p:strVal val="#ppt_x"/>
                                          </p:val>
                                        </p:tav>
                                      </p:tavLst>
                                    </p:anim>
                                    <p:anim calcmode="lin" valueType="num">
                                      <p:cBhvr additive="base">
                                        <p:cTn id="26"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WordArt 4">
            <a:extLst>
              <a:ext uri="{FF2B5EF4-FFF2-40B4-BE49-F238E27FC236}">
                <a16:creationId xmlns:a16="http://schemas.microsoft.com/office/drawing/2014/main" id="{E420416C-9D96-6D48-8449-6F37FA7AAE12}"/>
              </a:ext>
            </a:extLst>
          </p:cNvPr>
          <p:cNvSpPr>
            <a:spLocks noChangeArrowheads="1" noChangeShapeType="1" noTextEdit="1"/>
          </p:cNvSpPr>
          <p:nvPr/>
        </p:nvSpPr>
        <p:spPr bwMode="auto">
          <a:xfrm>
            <a:off x="4724400" y="304801"/>
            <a:ext cx="3009900" cy="523875"/>
          </a:xfrm>
          <a:prstGeom prst="rect">
            <a:avLst/>
          </a:prstGeom>
        </p:spPr>
        <p:txBody>
          <a:bodyPr wrap="none" fromWordArt="1">
            <a:prstTxWarp prst="textPlain">
              <a:avLst>
                <a:gd name="adj" fmla="val 50000"/>
              </a:avLst>
            </a:prstTxWarp>
          </a:bodyPr>
          <a:lstStyle/>
          <a:p>
            <a:pPr algn="ctr"/>
            <a:r>
              <a:rPr lang="en-US" sz="3600" kern="10">
                <a:ln w="19050">
                  <a:solidFill>
                    <a:srgbClr val="99CCFF"/>
                  </a:solidFill>
                  <a:round/>
                  <a:headEnd/>
                  <a:tailEnd/>
                </a:ln>
                <a:solidFill>
                  <a:srgbClr val="0066CC"/>
                </a:solidFill>
                <a:effectLst>
                  <a:outerShdw dist="35921" dir="2700000" algn="ctr" rotWithShape="0">
                    <a:srgbClr val="990000"/>
                  </a:outerShdw>
                </a:effectLst>
                <a:cs typeface="Arial" panose="020B0604020202020204" pitchFamily="34" charset="0"/>
              </a:rPr>
              <a:t>III. VẬN DỤNG</a:t>
            </a:r>
            <a:endParaRPr lang="en-VN" sz="3600" kern="10">
              <a:ln w="19050">
                <a:solidFill>
                  <a:srgbClr val="99CCFF"/>
                </a:solidFill>
                <a:round/>
                <a:headEnd/>
                <a:tailEnd/>
              </a:ln>
              <a:solidFill>
                <a:srgbClr val="0066CC"/>
              </a:solidFill>
              <a:effectLst>
                <a:outerShdw dist="35921" dir="2700000" algn="ctr" rotWithShape="0">
                  <a:srgbClr val="990000"/>
                </a:outerShdw>
              </a:effectLst>
              <a:cs typeface="Arial" panose="020B0604020202020204" pitchFamily="34" charset="0"/>
            </a:endParaRPr>
          </a:p>
        </p:txBody>
      </p:sp>
      <p:sp>
        <p:nvSpPr>
          <p:cNvPr id="20485" name="Text Box 5">
            <a:extLst>
              <a:ext uri="{FF2B5EF4-FFF2-40B4-BE49-F238E27FC236}">
                <a16:creationId xmlns:a16="http://schemas.microsoft.com/office/drawing/2014/main" id="{79715815-9444-9E44-A0C9-A25876BF0876}"/>
              </a:ext>
            </a:extLst>
          </p:cNvPr>
          <p:cNvSpPr txBox="1">
            <a:spLocks noChangeArrowheads="1"/>
          </p:cNvSpPr>
          <p:nvPr/>
        </p:nvSpPr>
        <p:spPr bwMode="auto">
          <a:xfrm>
            <a:off x="1529080" y="1076326"/>
            <a:ext cx="2438400" cy="2289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VN" sz="3600" b="1" dirty="0">
                <a:latin typeface="Times New Roman" panose="02020603050405020304" pitchFamily="18" charset="0"/>
                <a:cs typeface="Times New Roman" panose="02020603050405020304" pitchFamily="18" charset="0"/>
              </a:rPr>
              <a:t>R = 12 Ω</a:t>
            </a:r>
          </a:p>
          <a:p>
            <a:pPr eaLnBrk="1" hangingPunct="1">
              <a:spcBef>
                <a:spcPct val="50000"/>
              </a:spcBef>
              <a:buFontTx/>
              <a:buNone/>
            </a:pPr>
            <a:r>
              <a:rPr lang="en-US" altLang="en-VN" sz="3600" b="1" dirty="0">
                <a:latin typeface="Times New Roman" panose="02020603050405020304" pitchFamily="18" charset="0"/>
                <a:cs typeface="Times New Roman" panose="02020603050405020304" pitchFamily="18" charset="0"/>
              </a:rPr>
              <a:t>I= 0,5A</a:t>
            </a:r>
          </a:p>
          <a:p>
            <a:pPr eaLnBrk="1" hangingPunct="1">
              <a:spcBef>
                <a:spcPct val="50000"/>
              </a:spcBef>
              <a:buFontTx/>
              <a:buNone/>
            </a:pPr>
            <a:r>
              <a:rPr lang="en-US" altLang="en-VN" sz="3600" b="1" dirty="0">
                <a:latin typeface="Times New Roman" panose="02020603050405020304" pitchFamily="18" charset="0"/>
                <a:cs typeface="Times New Roman" panose="02020603050405020304" pitchFamily="18" charset="0"/>
              </a:rPr>
              <a:t>U=?</a:t>
            </a:r>
            <a:endParaRPr lang="el-GR" altLang="en-VN" sz="3600" b="1" dirty="0">
              <a:latin typeface="Times New Roman" panose="02020603050405020304" pitchFamily="18" charset="0"/>
              <a:cs typeface="Times New Roman" panose="02020603050405020304" pitchFamily="18" charset="0"/>
            </a:endParaRPr>
          </a:p>
        </p:txBody>
      </p:sp>
      <p:sp>
        <p:nvSpPr>
          <p:cNvPr id="28675" name="Text Box 6">
            <a:extLst>
              <a:ext uri="{FF2B5EF4-FFF2-40B4-BE49-F238E27FC236}">
                <a16:creationId xmlns:a16="http://schemas.microsoft.com/office/drawing/2014/main" id="{D51F1231-92BB-A14E-8B20-4D3AAA328B9F}"/>
              </a:ext>
            </a:extLst>
          </p:cNvPr>
          <p:cNvSpPr txBox="1">
            <a:spLocks noChangeArrowheads="1"/>
          </p:cNvSpPr>
          <p:nvPr/>
        </p:nvSpPr>
        <p:spPr bwMode="auto">
          <a:xfrm>
            <a:off x="1752600" y="228600"/>
            <a:ext cx="1143000" cy="641350"/>
          </a:xfrm>
          <a:prstGeom prst="rect">
            <a:avLst/>
          </a:prstGeom>
          <a:solidFill>
            <a:srgbClr val="E5220D"/>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VN" sz="3600" b="1">
                <a:solidFill>
                  <a:schemeClr val="bg1"/>
                </a:solidFill>
              </a:rPr>
              <a:t>C3:</a:t>
            </a:r>
          </a:p>
        </p:txBody>
      </p:sp>
      <p:sp>
        <p:nvSpPr>
          <p:cNvPr id="28676" name="Text Box 7">
            <a:extLst>
              <a:ext uri="{FF2B5EF4-FFF2-40B4-BE49-F238E27FC236}">
                <a16:creationId xmlns:a16="http://schemas.microsoft.com/office/drawing/2014/main" id="{FE7850FC-432B-4D44-8EBA-5B7818CD47B7}"/>
              </a:ext>
            </a:extLst>
          </p:cNvPr>
          <p:cNvSpPr txBox="1">
            <a:spLocks noChangeArrowheads="1"/>
          </p:cNvSpPr>
          <p:nvPr/>
        </p:nvSpPr>
        <p:spPr bwMode="auto">
          <a:xfrm>
            <a:off x="4191000" y="1143001"/>
            <a:ext cx="6172200" cy="1247775"/>
          </a:xfrm>
          <a:prstGeom prst="rect">
            <a:avLst/>
          </a:prstGeom>
          <a:noFill/>
          <a:ln w="57150" cmpd="thinThick">
            <a:solidFill>
              <a:srgbClr val="E5220D"/>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VN" sz="3600" b="1" noProof="1">
                <a:latin typeface="Times New Roman" panose="02020603050405020304" pitchFamily="18" charset="0"/>
                <a:cs typeface="Times New Roman" panose="02020603050405020304" pitchFamily="18" charset="0"/>
              </a:rPr>
              <a:t>Hiệu điện thế giữa hai đầu dây tóc bóng đèn khi đó là:</a:t>
            </a:r>
          </a:p>
        </p:txBody>
      </p:sp>
      <p:sp>
        <p:nvSpPr>
          <p:cNvPr id="28677" name="Text Box 8">
            <a:extLst>
              <a:ext uri="{FF2B5EF4-FFF2-40B4-BE49-F238E27FC236}">
                <a16:creationId xmlns:a16="http://schemas.microsoft.com/office/drawing/2014/main" id="{30307F8C-0B18-8D4D-928B-9AA672947642}"/>
              </a:ext>
            </a:extLst>
          </p:cNvPr>
          <p:cNvSpPr txBox="1">
            <a:spLocks noChangeArrowheads="1"/>
          </p:cNvSpPr>
          <p:nvPr/>
        </p:nvSpPr>
        <p:spPr bwMode="auto">
          <a:xfrm>
            <a:off x="4191000" y="2362201"/>
            <a:ext cx="6172200" cy="646331"/>
          </a:xfrm>
          <a:prstGeom prst="rect">
            <a:avLst/>
          </a:prstGeom>
          <a:noFill/>
          <a:ln w="57150" cmpd="thickThin">
            <a:solidFill>
              <a:srgbClr val="E5220D"/>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VN" sz="3600" b="1" dirty="0">
                <a:latin typeface="Times New Roman" panose="02020603050405020304" pitchFamily="18" charset="0"/>
                <a:cs typeface="Times New Roman" panose="02020603050405020304" pitchFamily="18" charset="0"/>
              </a:rPr>
              <a:t>U = I.R = 12.0,5= 6(V)</a:t>
            </a:r>
          </a:p>
        </p:txBody>
      </p:sp>
      <p:sp>
        <p:nvSpPr>
          <p:cNvPr id="20489" name="Text Box 9">
            <a:extLst>
              <a:ext uri="{FF2B5EF4-FFF2-40B4-BE49-F238E27FC236}">
                <a16:creationId xmlns:a16="http://schemas.microsoft.com/office/drawing/2014/main" id="{4F2DD470-0F4B-4149-A9A9-74263003320F}"/>
              </a:ext>
            </a:extLst>
          </p:cNvPr>
          <p:cNvSpPr txBox="1">
            <a:spLocks noChangeArrowheads="1"/>
          </p:cNvSpPr>
          <p:nvPr/>
        </p:nvSpPr>
        <p:spPr bwMode="auto">
          <a:xfrm>
            <a:off x="1828800" y="3657600"/>
            <a:ext cx="1143000" cy="641350"/>
          </a:xfrm>
          <a:prstGeom prst="rect">
            <a:avLst/>
          </a:prstGeom>
          <a:solidFill>
            <a:srgbClr val="E5220D"/>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VN" sz="3600" b="1">
                <a:solidFill>
                  <a:schemeClr val="bg1"/>
                </a:solidFill>
              </a:rPr>
              <a:t>C4:</a:t>
            </a:r>
          </a:p>
        </p:txBody>
      </p:sp>
      <p:sp>
        <p:nvSpPr>
          <p:cNvPr id="20490" name="Text Box 10">
            <a:extLst>
              <a:ext uri="{FF2B5EF4-FFF2-40B4-BE49-F238E27FC236}">
                <a16:creationId xmlns:a16="http://schemas.microsoft.com/office/drawing/2014/main" id="{08D349F4-F2C8-1149-B809-B923389DAF8B}"/>
              </a:ext>
            </a:extLst>
          </p:cNvPr>
          <p:cNvSpPr txBox="1">
            <a:spLocks noChangeArrowheads="1"/>
          </p:cNvSpPr>
          <p:nvPr/>
        </p:nvSpPr>
        <p:spPr bwMode="auto">
          <a:xfrm>
            <a:off x="1468120" y="4340226"/>
            <a:ext cx="3657600" cy="2289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VN" sz="3600" b="1" dirty="0">
                <a:latin typeface="Times New Roman" panose="02020603050405020304" pitchFamily="18" charset="0"/>
                <a:cs typeface="Times New Roman" panose="02020603050405020304" pitchFamily="18" charset="0"/>
              </a:rPr>
              <a:t>U</a:t>
            </a:r>
            <a:r>
              <a:rPr lang="en-US" altLang="en-VN" sz="3600" b="1" baseline="-25000" dirty="0">
                <a:latin typeface="Times New Roman" panose="02020603050405020304" pitchFamily="18" charset="0"/>
                <a:cs typeface="Times New Roman" panose="02020603050405020304" pitchFamily="18" charset="0"/>
              </a:rPr>
              <a:t>1</a:t>
            </a:r>
            <a:r>
              <a:rPr lang="en-US" altLang="en-VN" sz="3600" b="1" dirty="0">
                <a:latin typeface="Times New Roman" panose="02020603050405020304" pitchFamily="18" charset="0"/>
                <a:cs typeface="Times New Roman" panose="02020603050405020304" pitchFamily="18" charset="0"/>
              </a:rPr>
              <a:t>= U</a:t>
            </a:r>
            <a:r>
              <a:rPr lang="en-US" altLang="en-VN" sz="3600" b="1" baseline="-25000" dirty="0">
                <a:latin typeface="Times New Roman" panose="02020603050405020304" pitchFamily="18" charset="0"/>
                <a:cs typeface="Times New Roman" panose="02020603050405020304" pitchFamily="18" charset="0"/>
              </a:rPr>
              <a:t>2</a:t>
            </a:r>
            <a:r>
              <a:rPr lang="en-US" altLang="en-VN" sz="3600" b="1" dirty="0">
                <a:latin typeface="Times New Roman" panose="02020603050405020304" pitchFamily="18" charset="0"/>
                <a:cs typeface="Times New Roman" panose="02020603050405020304" pitchFamily="18" charset="0"/>
              </a:rPr>
              <a:t>= U</a:t>
            </a:r>
          </a:p>
          <a:p>
            <a:pPr eaLnBrk="1" hangingPunct="1">
              <a:spcBef>
                <a:spcPct val="50000"/>
              </a:spcBef>
              <a:buFontTx/>
              <a:buNone/>
            </a:pPr>
            <a:r>
              <a:rPr lang="en-US" altLang="en-VN" sz="3600" b="1" dirty="0">
                <a:latin typeface="Times New Roman" panose="02020603050405020304" pitchFamily="18" charset="0"/>
                <a:cs typeface="Times New Roman" panose="02020603050405020304" pitchFamily="18" charset="0"/>
              </a:rPr>
              <a:t>R</a:t>
            </a:r>
            <a:r>
              <a:rPr lang="en-US" altLang="en-VN" sz="3600" b="1" baseline="-25000" dirty="0">
                <a:latin typeface="Times New Roman" panose="02020603050405020304" pitchFamily="18" charset="0"/>
                <a:cs typeface="Times New Roman" panose="02020603050405020304" pitchFamily="18" charset="0"/>
              </a:rPr>
              <a:t>2</a:t>
            </a:r>
            <a:r>
              <a:rPr lang="en-US" altLang="en-VN" sz="3600" b="1" dirty="0">
                <a:latin typeface="Times New Roman" panose="02020603050405020304" pitchFamily="18" charset="0"/>
                <a:cs typeface="Times New Roman" panose="02020603050405020304" pitchFamily="18" charset="0"/>
              </a:rPr>
              <a:t>=3R</a:t>
            </a:r>
            <a:r>
              <a:rPr lang="en-US" altLang="en-VN" sz="3600" b="1" baseline="-25000" dirty="0">
                <a:latin typeface="Times New Roman" panose="02020603050405020304" pitchFamily="18" charset="0"/>
                <a:cs typeface="Times New Roman" panose="02020603050405020304" pitchFamily="18" charset="0"/>
              </a:rPr>
              <a:t>1</a:t>
            </a:r>
          </a:p>
          <a:p>
            <a:pPr eaLnBrk="1" hangingPunct="1">
              <a:spcBef>
                <a:spcPct val="50000"/>
              </a:spcBef>
              <a:buFontTx/>
              <a:buNone/>
            </a:pPr>
            <a:r>
              <a:rPr lang="en-US" altLang="en-VN" sz="3600" b="1" dirty="0">
                <a:latin typeface="Times New Roman" panose="02020603050405020304" pitchFamily="18" charset="0"/>
                <a:cs typeface="Times New Roman" panose="02020603050405020304" pitchFamily="18" charset="0"/>
              </a:rPr>
              <a:t>So </a:t>
            </a:r>
            <a:r>
              <a:rPr lang="en-US" altLang="en-VN" sz="3600" b="1" dirty="0" err="1">
                <a:latin typeface="Times New Roman" panose="02020603050405020304" pitchFamily="18" charset="0"/>
                <a:cs typeface="Times New Roman" panose="02020603050405020304" pitchFamily="18" charset="0"/>
              </a:rPr>
              <a:t>sánh</a:t>
            </a:r>
            <a:r>
              <a:rPr lang="en-US" altLang="en-VN" sz="3600" b="1" dirty="0">
                <a:latin typeface="Times New Roman" panose="02020603050405020304" pitchFamily="18" charset="0"/>
                <a:cs typeface="Times New Roman" panose="02020603050405020304" pitchFamily="18" charset="0"/>
              </a:rPr>
              <a:t> I</a:t>
            </a:r>
            <a:r>
              <a:rPr lang="en-US" altLang="en-VN" sz="3600" b="1" baseline="-25000" dirty="0">
                <a:latin typeface="Times New Roman" panose="02020603050405020304" pitchFamily="18" charset="0"/>
                <a:cs typeface="Times New Roman" panose="02020603050405020304" pitchFamily="18" charset="0"/>
              </a:rPr>
              <a:t>1</a:t>
            </a:r>
            <a:r>
              <a:rPr lang="en-US" altLang="en-VN" sz="3600" b="1" dirty="0">
                <a:latin typeface="Times New Roman" panose="02020603050405020304" pitchFamily="18" charset="0"/>
                <a:cs typeface="Times New Roman" panose="02020603050405020304" pitchFamily="18" charset="0"/>
              </a:rPr>
              <a:t>Và I</a:t>
            </a:r>
            <a:r>
              <a:rPr lang="en-US" altLang="en-VN" sz="3600" b="1" baseline="-25000" dirty="0">
                <a:latin typeface="Times New Roman" panose="02020603050405020304" pitchFamily="18" charset="0"/>
                <a:cs typeface="Times New Roman" panose="02020603050405020304" pitchFamily="18" charset="0"/>
              </a:rPr>
              <a:t>2</a:t>
            </a:r>
          </a:p>
        </p:txBody>
      </p:sp>
      <p:sp>
        <p:nvSpPr>
          <p:cNvPr id="20491" name="Text Box 11">
            <a:extLst>
              <a:ext uri="{FF2B5EF4-FFF2-40B4-BE49-F238E27FC236}">
                <a16:creationId xmlns:a16="http://schemas.microsoft.com/office/drawing/2014/main" id="{8A33D141-5A0C-5F48-A21E-7F493FEC9FB4}"/>
              </a:ext>
            </a:extLst>
          </p:cNvPr>
          <p:cNvSpPr txBox="1">
            <a:spLocks noChangeArrowheads="1"/>
          </p:cNvSpPr>
          <p:nvPr/>
        </p:nvSpPr>
        <p:spPr bwMode="auto">
          <a:xfrm>
            <a:off x="4800600" y="3817622"/>
            <a:ext cx="5715000" cy="2800767"/>
          </a:xfrm>
          <a:prstGeom prst="rect">
            <a:avLst/>
          </a:prstGeom>
          <a:noFill/>
          <a:ln w="57150" cmpd="thinThick">
            <a:solidFill>
              <a:schemeClr val="accent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VN" b="1" noProof="1">
                <a:latin typeface="Times New Roman" panose="02020603050405020304" pitchFamily="18" charset="0"/>
                <a:cs typeface="Times New Roman" panose="02020603050405020304" pitchFamily="18" charset="0"/>
              </a:rPr>
              <a:t>Theo định luật Ôm ta có C</a:t>
            </a:r>
            <a:r>
              <a:rPr lang="vi-VN" altLang="en-VN" b="1" noProof="1">
                <a:latin typeface="Times New Roman" panose="02020603050405020304" pitchFamily="18" charset="0"/>
                <a:cs typeface="Times New Roman" panose="02020603050405020304" pitchFamily="18" charset="0"/>
              </a:rPr>
              <a:t>ường độ dòng địên qua dây dẫn tỉ lệ nghịch với địên trở của dây. </a:t>
            </a:r>
          </a:p>
          <a:p>
            <a:pPr algn="ctr" eaLnBrk="1" hangingPunct="1">
              <a:spcBef>
                <a:spcPct val="50000"/>
              </a:spcBef>
              <a:buFontTx/>
              <a:buNone/>
            </a:pPr>
            <a:r>
              <a:rPr lang="vi-VN" altLang="en-VN" b="1" noProof="1">
                <a:latin typeface="Times New Roman" panose="02020603050405020304" pitchFamily="18" charset="0"/>
                <a:cs typeface="Times New Roman" panose="02020603050405020304" pitchFamily="18" charset="0"/>
              </a:rPr>
              <a:t>Vì R</a:t>
            </a:r>
            <a:r>
              <a:rPr lang="vi-VN" altLang="en-VN" b="1" baseline="-25000" noProof="1">
                <a:latin typeface="Times New Roman" panose="02020603050405020304" pitchFamily="18" charset="0"/>
                <a:cs typeface="Times New Roman" panose="02020603050405020304" pitchFamily="18" charset="0"/>
              </a:rPr>
              <a:t>2</a:t>
            </a:r>
            <a:r>
              <a:rPr lang="vi-VN" altLang="en-VN" b="1" noProof="1">
                <a:latin typeface="Times New Roman" panose="02020603050405020304" pitchFamily="18" charset="0"/>
                <a:cs typeface="Times New Roman" panose="02020603050405020304" pitchFamily="18" charset="0"/>
              </a:rPr>
              <a:t> &gt; R</a:t>
            </a:r>
            <a:r>
              <a:rPr lang="vi-VN" altLang="en-VN" b="1" baseline="-25000" noProof="1">
                <a:latin typeface="Times New Roman" panose="02020603050405020304" pitchFamily="18" charset="0"/>
                <a:cs typeface="Times New Roman" panose="02020603050405020304" pitchFamily="18" charset="0"/>
              </a:rPr>
              <a:t>1 </a:t>
            </a:r>
            <a:r>
              <a:rPr lang="vi-VN" altLang="en-VN" b="1" noProof="1">
                <a:latin typeface="Times New Roman" panose="02020603050405020304" pitchFamily="18" charset="0"/>
                <a:cs typeface="Times New Roman" panose="02020603050405020304" pitchFamily="18" charset="0"/>
              </a:rPr>
              <a:t>: 3 lần </a:t>
            </a:r>
            <a:br>
              <a:rPr lang="vi-VN" altLang="en-VN" b="1" noProof="1">
                <a:latin typeface="Times New Roman" panose="02020603050405020304" pitchFamily="18" charset="0"/>
                <a:cs typeface="Times New Roman" panose="02020603050405020304" pitchFamily="18" charset="0"/>
              </a:rPr>
            </a:br>
            <a:r>
              <a:rPr lang="vi-VN" altLang="en-VN" b="1" noProof="1">
                <a:latin typeface="Times New Roman" panose="02020603050405020304" pitchFamily="18" charset="0"/>
                <a:cs typeface="Times New Roman" panose="02020603050405020304" pitchFamily="18" charset="0"/>
              </a:rPr>
              <a:t>=&gt; I</a:t>
            </a:r>
            <a:r>
              <a:rPr lang="vi-VN" altLang="en-VN" b="1" baseline="-25000" noProof="1">
                <a:latin typeface="Times New Roman" panose="02020603050405020304" pitchFamily="18" charset="0"/>
                <a:cs typeface="Times New Roman" panose="02020603050405020304" pitchFamily="18" charset="0"/>
              </a:rPr>
              <a:t>1 </a:t>
            </a:r>
            <a:r>
              <a:rPr lang="vi-VN" altLang="en-VN" b="1" noProof="1">
                <a:latin typeface="Times New Roman" panose="02020603050405020304" pitchFamily="18" charset="0"/>
                <a:cs typeface="Times New Roman" panose="02020603050405020304" pitchFamily="18" charset="0"/>
              </a:rPr>
              <a:t>&gt; I</a:t>
            </a:r>
            <a:r>
              <a:rPr lang="vi-VN" altLang="en-VN" b="1" baseline="-25000" noProof="1">
                <a:latin typeface="Times New Roman" panose="02020603050405020304" pitchFamily="18" charset="0"/>
                <a:cs typeface="Times New Roman" panose="02020603050405020304" pitchFamily="18" charset="0"/>
              </a:rPr>
              <a:t>2 </a:t>
            </a:r>
            <a:r>
              <a:rPr lang="vi-VN" altLang="en-VN" b="1" noProof="1">
                <a:latin typeface="Times New Roman" panose="02020603050405020304" pitchFamily="18" charset="0"/>
                <a:cs typeface="Times New Roman" panose="02020603050405020304" pitchFamily="18" charset="0"/>
              </a:rPr>
              <a:t>   : 3 lần</a:t>
            </a:r>
          </a:p>
        </p:txBody>
      </p:sp>
    </p:spTree>
    <p:extLst>
      <p:ext uri="{BB962C8B-B14F-4D97-AF65-F5344CB8AC3E}">
        <p14:creationId xmlns:p14="http://schemas.microsoft.com/office/powerpoint/2010/main" val="452694339"/>
      </p:ext>
    </p:extLst>
  </p:cSld>
  <p:clrMapOvr>
    <a:masterClrMapping/>
  </p:clrMapOvr>
  <p:transition spd="med">
    <p:checke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20485"/>
                                        </p:tgtEl>
                                        <p:attrNameLst>
                                          <p:attrName>style.visibility</p:attrName>
                                        </p:attrNameLst>
                                      </p:cBhvr>
                                      <p:to>
                                        <p:strVal val="visible"/>
                                      </p:to>
                                    </p:set>
                                    <p:anim calcmode="lin" valueType="num">
                                      <p:cBhvr>
                                        <p:cTn id="7" dur="500" decel="50000" fill="hold">
                                          <p:stCondLst>
                                            <p:cond delay="0"/>
                                          </p:stCondLst>
                                        </p:cTn>
                                        <p:tgtEl>
                                          <p:spTgt spid="20485"/>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20485"/>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20485"/>
                                        </p:tgtEl>
                                        <p:attrNameLst>
                                          <p:attrName>ppt_w</p:attrName>
                                        </p:attrNameLst>
                                      </p:cBhvr>
                                      <p:tavLst>
                                        <p:tav tm="0">
                                          <p:val>
                                            <p:strVal val="#ppt_w*.05"/>
                                          </p:val>
                                        </p:tav>
                                        <p:tav tm="100000">
                                          <p:val>
                                            <p:strVal val="#ppt_w"/>
                                          </p:val>
                                        </p:tav>
                                      </p:tavLst>
                                    </p:anim>
                                    <p:anim calcmode="lin" valueType="num">
                                      <p:cBhvr>
                                        <p:cTn id="10" dur="1000" fill="hold"/>
                                        <p:tgtEl>
                                          <p:spTgt spid="20485"/>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20485"/>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20485"/>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20485"/>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20485"/>
                                        </p:tgtEl>
                                      </p:cBhvr>
                                    </p:animEffec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8676"/>
                                        </p:tgtEl>
                                        <p:attrNameLst>
                                          <p:attrName>style.visibility</p:attrName>
                                        </p:attrNameLst>
                                      </p:cBhvr>
                                      <p:to>
                                        <p:strVal val="visible"/>
                                      </p:to>
                                    </p:set>
                                    <p:anim calcmode="lin" valueType="num">
                                      <p:cBhvr additive="base">
                                        <p:cTn id="19" dur="500" fill="hold"/>
                                        <p:tgtEl>
                                          <p:spTgt spid="28676"/>
                                        </p:tgtEl>
                                        <p:attrNameLst>
                                          <p:attrName>ppt_x</p:attrName>
                                        </p:attrNameLst>
                                      </p:cBhvr>
                                      <p:tavLst>
                                        <p:tav tm="0">
                                          <p:val>
                                            <p:strVal val="#ppt_x"/>
                                          </p:val>
                                        </p:tav>
                                        <p:tav tm="100000">
                                          <p:val>
                                            <p:strVal val="#ppt_x"/>
                                          </p:val>
                                        </p:tav>
                                      </p:tavLst>
                                    </p:anim>
                                    <p:anim calcmode="lin" valueType="num">
                                      <p:cBhvr additive="base">
                                        <p:cTn id="20" dur="500" fill="hold"/>
                                        <p:tgtEl>
                                          <p:spTgt spid="2867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8677"/>
                                        </p:tgtEl>
                                        <p:attrNameLst>
                                          <p:attrName>style.visibility</p:attrName>
                                        </p:attrNameLst>
                                      </p:cBhvr>
                                      <p:to>
                                        <p:strVal val="visible"/>
                                      </p:to>
                                    </p:set>
                                    <p:anim calcmode="lin" valueType="num">
                                      <p:cBhvr additive="base">
                                        <p:cTn id="25" dur="500" fill="hold"/>
                                        <p:tgtEl>
                                          <p:spTgt spid="28677"/>
                                        </p:tgtEl>
                                        <p:attrNameLst>
                                          <p:attrName>ppt_x</p:attrName>
                                        </p:attrNameLst>
                                      </p:cBhvr>
                                      <p:tavLst>
                                        <p:tav tm="0">
                                          <p:val>
                                            <p:strVal val="#ppt_x"/>
                                          </p:val>
                                        </p:tav>
                                        <p:tav tm="100000">
                                          <p:val>
                                            <p:strVal val="#ppt_x"/>
                                          </p:val>
                                        </p:tav>
                                      </p:tavLst>
                                    </p:anim>
                                    <p:anim calcmode="lin" valueType="num">
                                      <p:cBhvr additive="base">
                                        <p:cTn id="26" dur="500" fill="hold"/>
                                        <p:tgtEl>
                                          <p:spTgt spid="28677"/>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51" presetClass="entr" presetSubtype="0" fill="hold" grpId="0" nodeType="clickEffect">
                                  <p:stCondLst>
                                    <p:cond delay="0"/>
                                  </p:stCondLst>
                                  <p:childTnLst>
                                    <p:set>
                                      <p:cBhvr>
                                        <p:cTn id="30" dur="1" fill="hold">
                                          <p:stCondLst>
                                            <p:cond delay="0"/>
                                          </p:stCondLst>
                                        </p:cTn>
                                        <p:tgtEl>
                                          <p:spTgt spid="20489"/>
                                        </p:tgtEl>
                                        <p:attrNameLst>
                                          <p:attrName>style.visibility</p:attrName>
                                        </p:attrNameLst>
                                      </p:cBhvr>
                                      <p:to>
                                        <p:strVal val="visible"/>
                                      </p:to>
                                    </p:set>
                                    <p:animEffect transition="in" filter="fade">
                                      <p:cBhvr>
                                        <p:cTn id="31" dur="770" decel="100000"/>
                                        <p:tgtEl>
                                          <p:spTgt spid="20489"/>
                                        </p:tgtEl>
                                      </p:cBhvr>
                                    </p:animEffect>
                                    <p:animScale>
                                      <p:cBhvr>
                                        <p:cTn id="32" dur="770" decel="100000"/>
                                        <p:tgtEl>
                                          <p:spTgt spid="20489"/>
                                        </p:tgtEl>
                                      </p:cBhvr>
                                      <p:from x="10000" y="10000"/>
                                      <p:to x="200000" y="450000"/>
                                    </p:animScale>
                                    <p:animScale>
                                      <p:cBhvr>
                                        <p:cTn id="33" dur="1230" accel="100000" fill="hold">
                                          <p:stCondLst>
                                            <p:cond delay="770"/>
                                          </p:stCondLst>
                                        </p:cTn>
                                        <p:tgtEl>
                                          <p:spTgt spid="20489"/>
                                        </p:tgtEl>
                                      </p:cBhvr>
                                      <p:from x="200000" y="450000"/>
                                      <p:to x="100000" y="100000"/>
                                    </p:animScale>
                                    <p:set>
                                      <p:cBhvr>
                                        <p:cTn id="34" dur="770" fill="hold"/>
                                        <p:tgtEl>
                                          <p:spTgt spid="20489"/>
                                        </p:tgtEl>
                                        <p:attrNameLst>
                                          <p:attrName>ppt_x</p:attrName>
                                        </p:attrNameLst>
                                      </p:cBhvr>
                                      <p:to>
                                        <p:strVal val="(0.5)"/>
                                      </p:to>
                                    </p:set>
                                    <p:anim from="(0.5)" to="(#ppt_x)" calcmode="lin" valueType="num">
                                      <p:cBhvr>
                                        <p:cTn id="35" dur="1230" accel="100000" fill="hold">
                                          <p:stCondLst>
                                            <p:cond delay="770"/>
                                          </p:stCondLst>
                                        </p:cTn>
                                        <p:tgtEl>
                                          <p:spTgt spid="20489"/>
                                        </p:tgtEl>
                                        <p:attrNameLst>
                                          <p:attrName>ppt_x</p:attrName>
                                        </p:attrNameLst>
                                      </p:cBhvr>
                                    </p:anim>
                                    <p:set>
                                      <p:cBhvr>
                                        <p:cTn id="36" dur="770" fill="hold"/>
                                        <p:tgtEl>
                                          <p:spTgt spid="20489"/>
                                        </p:tgtEl>
                                        <p:attrNameLst>
                                          <p:attrName>ppt_y</p:attrName>
                                        </p:attrNameLst>
                                      </p:cBhvr>
                                      <p:to>
                                        <p:strVal val="(#ppt_y+0.4)"/>
                                      </p:to>
                                    </p:set>
                                    <p:anim from="(#ppt_y+0.4)" to="(#ppt_y)" calcmode="lin" valueType="num">
                                      <p:cBhvr>
                                        <p:cTn id="37" dur="1230" accel="100000" fill="hold">
                                          <p:stCondLst>
                                            <p:cond delay="770"/>
                                          </p:stCondLst>
                                        </p:cTn>
                                        <p:tgtEl>
                                          <p:spTgt spid="20489"/>
                                        </p:tgtEl>
                                        <p:attrNameLst>
                                          <p:attrName>ppt_y</p:attrName>
                                        </p:attrNameLst>
                                      </p:cBhvr>
                                    </p:anim>
                                  </p:childTnLst>
                                </p:cTn>
                              </p:par>
                            </p:childTnLst>
                          </p:cTn>
                        </p:par>
                        <p:par>
                          <p:cTn id="38" fill="hold" nodeType="afterGroup">
                            <p:stCondLst>
                              <p:cond delay="2000"/>
                            </p:stCondLst>
                            <p:childTnLst>
                              <p:par>
                                <p:cTn id="39" presetID="25" presetClass="entr" presetSubtype="0" fill="hold" grpId="0" nodeType="afterEffect">
                                  <p:stCondLst>
                                    <p:cond delay="0"/>
                                  </p:stCondLst>
                                  <p:childTnLst>
                                    <p:set>
                                      <p:cBhvr>
                                        <p:cTn id="40" dur="1" fill="hold">
                                          <p:stCondLst>
                                            <p:cond delay="0"/>
                                          </p:stCondLst>
                                        </p:cTn>
                                        <p:tgtEl>
                                          <p:spTgt spid="20490"/>
                                        </p:tgtEl>
                                        <p:attrNameLst>
                                          <p:attrName>style.visibility</p:attrName>
                                        </p:attrNameLst>
                                      </p:cBhvr>
                                      <p:to>
                                        <p:strVal val="visible"/>
                                      </p:to>
                                    </p:set>
                                    <p:anim calcmode="lin" valueType="num">
                                      <p:cBhvr>
                                        <p:cTn id="41" dur="500" decel="50000" fill="hold">
                                          <p:stCondLst>
                                            <p:cond delay="0"/>
                                          </p:stCondLst>
                                        </p:cTn>
                                        <p:tgtEl>
                                          <p:spTgt spid="20490"/>
                                        </p:tgtEl>
                                        <p:attrNameLst>
                                          <p:attrName>style.rotation</p:attrName>
                                        </p:attrNameLst>
                                      </p:cBhvr>
                                      <p:tavLst>
                                        <p:tav tm="0">
                                          <p:val>
                                            <p:fltVal val="-90"/>
                                          </p:val>
                                        </p:tav>
                                        <p:tav tm="100000">
                                          <p:val>
                                            <p:fltVal val="0"/>
                                          </p:val>
                                        </p:tav>
                                      </p:tavLst>
                                    </p:anim>
                                    <p:anim calcmode="lin" valueType="num">
                                      <p:cBhvr>
                                        <p:cTn id="42" dur="500" decel="50000" fill="hold">
                                          <p:stCondLst>
                                            <p:cond delay="0"/>
                                          </p:stCondLst>
                                        </p:cTn>
                                        <p:tgtEl>
                                          <p:spTgt spid="20490"/>
                                        </p:tgtEl>
                                        <p:attrNameLst>
                                          <p:attrName>ppt_w</p:attrName>
                                        </p:attrNameLst>
                                      </p:cBhvr>
                                      <p:tavLst>
                                        <p:tav tm="0">
                                          <p:val>
                                            <p:strVal val="#ppt_w"/>
                                          </p:val>
                                        </p:tav>
                                        <p:tav tm="100000">
                                          <p:val>
                                            <p:strVal val="#ppt_w*.05"/>
                                          </p:val>
                                        </p:tav>
                                      </p:tavLst>
                                    </p:anim>
                                    <p:anim calcmode="lin" valueType="num">
                                      <p:cBhvr>
                                        <p:cTn id="43" dur="500" accel="50000" fill="hold">
                                          <p:stCondLst>
                                            <p:cond delay="500"/>
                                          </p:stCondLst>
                                        </p:cTn>
                                        <p:tgtEl>
                                          <p:spTgt spid="20490"/>
                                        </p:tgtEl>
                                        <p:attrNameLst>
                                          <p:attrName>ppt_w</p:attrName>
                                        </p:attrNameLst>
                                      </p:cBhvr>
                                      <p:tavLst>
                                        <p:tav tm="0">
                                          <p:val>
                                            <p:strVal val="#ppt_w*.05"/>
                                          </p:val>
                                        </p:tav>
                                        <p:tav tm="100000">
                                          <p:val>
                                            <p:strVal val="#ppt_w"/>
                                          </p:val>
                                        </p:tav>
                                      </p:tavLst>
                                    </p:anim>
                                    <p:anim calcmode="lin" valueType="num">
                                      <p:cBhvr>
                                        <p:cTn id="44" dur="1000" fill="hold"/>
                                        <p:tgtEl>
                                          <p:spTgt spid="20490"/>
                                        </p:tgtEl>
                                        <p:attrNameLst>
                                          <p:attrName>ppt_h</p:attrName>
                                        </p:attrNameLst>
                                      </p:cBhvr>
                                      <p:tavLst>
                                        <p:tav tm="0">
                                          <p:val>
                                            <p:strVal val="#ppt_h"/>
                                          </p:val>
                                        </p:tav>
                                        <p:tav tm="100000">
                                          <p:val>
                                            <p:strVal val="#ppt_h"/>
                                          </p:val>
                                        </p:tav>
                                      </p:tavLst>
                                    </p:anim>
                                    <p:anim calcmode="lin" valueType="num">
                                      <p:cBhvr>
                                        <p:cTn id="45" dur="500" decel="50000" fill="hold">
                                          <p:stCondLst>
                                            <p:cond delay="0"/>
                                          </p:stCondLst>
                                        </p:cTn>
                                        <p:tgtEl>
                                          <p:spTgt spid="20490"/>
                                        </p:tgtEl>
                                        <p:attrNameLst>
                                          <p:attrName>ppt_x</p:attrName>
                                        </p:attrNameLst>
                                      </p:cBhvr>
                                      <p:tavLst>
                                        <p:tav tm="0">
                                          <p:val>
                                            <p:strVal val="#ppt_x+.4"/>
                                          </p:val>
                                        </p:tav>
                                        <p:tav tm="100000">
                                          <p:val>
                                            <p:strVal val="#ppt_x"/>
                                          </p:val>
                                        </p:tav>
                                      </p:tavLst>
                                    </p:anim>
                                    <p:anim calcmode="lin" valueType="num">
                                      <p:cBhvr>
                                        <p:cTn id="46" dur="500" decel="50000" fill="hold">
                                          <p:stCondLst>
                                            <p:cond delay="0"/>
                                          </p:stCondLst>
                                        </p:cTn>
                                        <p:tgtEl>
                                          <p:spTgt spid="20490"/>
                                        </p:tgtEl>
                                        <p:attrNameLst>
                                          <p:attrName>ppt_y</p:attrName>
                                        </p:attrNameLst>
                                      </p:cBhvr>
                                      <p:tavLst>
                                        <p:tav tm="0">
                                          <p:val>
                                            <p:strVal val="#ppt_y-.2"/>
                                          </p:val>
                                        </p:tav>
                                        <p:tav tm="100000">
                                          <p:val>
                                            <p:strVal val="#ppt_y+.1"/>
                                          </p:val>
                                        </p:tav>
                                      </p:tavLst>
                                    </p:anim>
                                    <p:anim calcmode="lin" valueType="num">
                                      <p:cBhvr>
                                        <p:cTn id="47" dur="500" accel="50000" fill="hold">
                                          <p:stCondLst>
                                            <p:cond delay="500"/>
                                          </p:stCondLst>
                                        </p:cTn>
                                        <p:tgtEl>
                                          <p:spTgt spid="20490"/>
                                        </p:tgtEl>
                                        <p:attrNameLst>
                                          <p:attrName>ppt_y</p:attrName>
                                        </p:attrNameLst>
                                      </p:cBhvr>
                                      <p:tavLst>
                                        <p:tav tm="0">
                                          <p:val>
                                            <p:strVal val="#ppt_y+.1"/>
                                          </p:val>
                                        </p:tav>
                                        <p:tav tm="100000">
                                          <p:val>
                                            <p:strVal val="#ppt_y"/>
                                          </p:val>
                                        </p:tav>
                                      </p:tavLst>
                                    </p:anim>
                                    <p:animEffect transition="in" filter="fade">
                                      <p:cBhvr>
                                        <p:cTn id="48" dur="1000" decel="50000">
                                          <p:stCondLst>
                                            <p:cond delay="0"/>
                                          </p:stCondLst>
                                        </p:cTn>
                                        <p:tgtEl>
                                          <p:spTgt spid="20490"/>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25" presetClass="entr" presetSubtype="0" fill="hold" grpId="0" nodeType="clickEffect">
                                  <p:stCondLst>
                                    <p:cond delay="0"/>
                                  </p:stCondLst>
                                  <p:childTnLst>
                                    <p:set>
                                      <p:cBhvr>
                                        <p:cTn id="52" dur="1" fill="hold">
                                          <p:stCondLst>
                                            <p:cond delay="0"/>
                                          </p:stCondLst>
                                        </p:cTn>
                                        <p:tgtEl>
                                          <p:spTgt spid="20491"/>
                                        </p:tgtEl>
                                        <p:attrNameLst>
                                          <p:attrName>style.visibility</p:attrName>
                                        </p:attrNameLst>
                                      </p:cBhvr>
                                      <p:to>
                                        <p:strVal val="visible"/>
                                      </p:to>
                                    </p:set>
                                    <p:anim calcmode="lin" valueType="num">
                                      <p:cBhvr>
                                        <p:cTn id="53" dur="500" decel="50000" fill="hold">
                                          <p:stCondLst>
                                            <p:cond delay="0"/>
                                          </p:stCondLst>
                                        </p:cTn>
                                        <p:tgtEl>
                                          <p:spTgt spid="20491"/>
                                        </p:tgtEl>
                                        <p:attrNameLst>
                                          <p:attrName>style.rotation</p:attrName>
                                        </p:attrNameLst>
                                      </p:cBhvr>
                                      <p:tavLst>
                                        <p:tav tm="0">
                                          <p:val>
                                            <p:fltVal val="-90"/>
                                          </p:val>
                                        </p:tav>
                                        <p:tav tm="100000">
                                          <p:val>
                                            <p:fltVal val="0"/>
                                          </p:val>
                                        </p:tav>
                                      </p:tavLst>
                                    </p:anim>
                                    <p:anim calcmode="lin" valueType="num">
                                      <p:cBhvr>
                                        <p:cTn id="54" dur="500" decel="50000" fill="hold">
                                          <p:stCondLst>
                                            <p:cond delay="0"/>
                                          </p:stCondLst>
                                        </p:cTn>
                                        <p:tgtEl>
                                          <p:spTgt spid="20491"/>
                                        </p:tgtEl>
                                        <p:attrNameLst>
                                          <p:attrName>ppt_w</p:attrName>
                                        </p:attrNameLst>
                                      </p:cBhvr>
                                      <p:tavLst>
                                        <p:tav tm="0">
                                          <p:val>
                                            <p:strVal val="#ppt_w"/>
                                          </p:val>
                                        </p:tav>
                                        <p:tav tm="100000">
                                          <p:val>
                                            <p:strVal val="#ppt_w*.05"/>
                                          </p:val>
                                        </p:tav>
                                      </p:tavLst>
                                    </p:anim>
                                    <p:anim calcmode="lin" valueType="num">
                                      <p:cBhvr>
                                        <p:cTn id="55" dur="500" accel="50000" fill="hold">
                                          <p:stCondLst>
                                            <p:cond delay="500"/>
                                          </p:stCondLst>
                                        </p:cTn>
                                        <p:tgtEl>
                                          <p:spTgt spid="20491"/>
                                        </p:tgtEl>
                                        <p:attrNameLst>
                                          <p:attrName>ppt_w</p:attrName>
                                        </p:attrNameLst>
                                      </p:cBhvr>
                                      <p:tavLst>
                                        <p:tav tm="0">
                                          <p:val>
                                            <p:strVal val="#ppt_w*.05"/>
                                          </p:val>
                                        </p:tav>
                                        <p:tav tm="100000">
                                          <p:val>
                                            <p:strVal val="#ppt_w"/>
                                          </p:val>
                                        </p:tav>
                                      </p:tavLst>
                                    </p:anim>
                                    <p:anim calcmode="lin" valueType="num">
                                      <p:cBhvr>
                                        <p:cTn id="56" dur="1000" fill="hold"/>
                                        <p:tgtEl>
                                          <p:spTgt spid="20491"/>
                                        </p:tgtEl>
                                        <p:attrNameLst>
                                          <p:attrName>ppt_h</p:attrName>
                                        </p:attrNameLst>
                                      </p:cBhvr>
                                      <p:tavLst>
                                        <p:tav tm="0">
                                          <p:val>
                                            <p:strVal val="#ppt_h"/>
                                          </p:val>
                                        </p:tav>
                                        <p:tav tm="100000">
                                          <p:val>
                                            <p:strVal val="#ppt_h"/>
                                          </p:val>
                                        </p:tav>
                                      </p:tavLst>
                                    </p:anim>
                                    <p:anim calcmode="lin" valueType="num">
                                      <p:cBhvr>
                                        <p:cTn id="57" dur="500" decel="50000" fill="hold">
                                          <p:stCondLst>
                                            <p:cond delay="0"/>
                                          </p:stCondLst>
                                        </p:cTn>
                                        <p:tgtEl>
                                          <p:spTgt spid="20491"/>
                                        </p:tgtEl>
                                        <p:attrNameLst>
                                          <p:attrName>ppt_x</p:attrName>
                                        </p:attrNameLst>
                                      </p:cBhvr>
                                      <p:tavLst>
                                        <p:tav tm="0">
                                          <p:val>
                                            <p:strVal val="#ppt_x+.4"/>
                                          </p:val>
                                        </p:tav>
                                        <p:tav tm="100000">
                                          <p:val>
                                            <p:strVal val="#ppt_x"/>
                                          </p:val>
                                        </p:tav>
                                      </p:tavLst>
                                    </p:anim>
                                    <p:anim calcmode="lin" valueType="num">
                                      <p:cBhvr>
                                        <p:cTn id="58" dur="500" decel="50000" fill="hold">
                                          <p:stCondLst>
                                            <p:cond delay="0"/>
                                          </p:stCondLst>
                                        </p:cTn>
                                        <p:tgtEl>
                                          <p:spTgt spid="20491"/>
                                        </p:tgtEl>
                                        <p:attrNameLst>
                                          <p:attrName>ppt_y</p:attrName>
                                        </p:attrNameLst>
                                      </p:cBhvr>
                                      <p:tavLst>
                                        <p:tav tm="0">
                                          <p:val>
                                            <p:strVal val="#ppt_y-.2"/>
                                          </p:val>
                                        </p:tav>
                                        <p:tav tm="100000">
                                          <p:val>
                                            <p:strVal val="#ppt_y+.1"/>
                                          </p:val>
                                        </p:tav>
                                      </p:tavLst>
                                    </p:anim>
                                    <p:anim calcmode="lin" valueType="num">
                                      <p:cBhvr>
                                        <p:cTn id="59" dur="500" accel="50000" fill="hold">
                                          <p:stCondLst>
                                            <p:cond delay="500"/>
                                          </p:stCondLst>
                                        </p:cTn>
                                        <p:tgtEl>
                                          <p:spTgt spid="20491"/>
                                        </p:tgtEl>
                                        <p:attrNameLst>
                                          <p:attrName>ppt_y</p:attrName>
                                        </p:attrNameLst>
                                      </p:cBhvr>
                                      <p:tavLst>
                                        <p:tav tm="0">
                                          <p:val>
                                            <p:strVal val="#ppt_y+.1"/>
                                          </p:val>
                                        </p:tav>
                                        <p:tav tm="100000">
                                          <p:val>
                                            <p:strVal val="#ppt_y"/>
                                          </p:val>
                                        </p:tav>
                                      </p:tavLst>
                                    </p:anim>
                                    <p:animEffect transition="in" filter="fade">
                                      <p:cBhvr>
                                        <p:cTn id="60" dur="1000" decel="50000">
                                          <p:stCondLst>
                                            <p:cond delay="0"/>
                                          </p:stCondLst>
                                        </p:cTn>
                                        <p:tgtEl>
                                          <p:spTgt spid="2049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5" grpId="0"/>
      <p:bldP spid="28676" grpId="0" animBg="1"/>
      <p:bldP spid="28677" grpId="0" animBg="1"/>
      <p:bldP spid="20489" grpId="0" animBg="1"/>
      <p:bldP spid="20490" grpId="0"/>
      <p:bldP spid="20491"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WordArt 2">
            <a:extLst>
              <a:ext uri="{FF2B5EF4-FFF2-40B4-BE49-F238E27FC236}">
                <a16:creationId xmlns:a16="http://schemas.microsoft.com/office/drawing/2014/main" id="{37AABA17-5456-F64C-93FE-AC3FFAC856CD}"/>
              </a:ext>
            </a:extLst>
          </p:cNvPr>
          <p:cNvSpPr>
            <a:spLocks noChangeArrowheads="1" noChangeShapeType="1" noTextEdit="1"/>
          </p:cNvSpPr>
          <p:nvPr/>
        </p:nvSpPr>
        <p:spPr bwMode="auto">
          <a:xfrm>
            <a:off x="4724400" y="304801"/>
            <a:ext cx="3009900" cy="523875"/>
          </a:xfrm>
          <a:prstGeom prst="rect">
            <a:avLst/>
          </a:prstGeom>
        </p:spPr>
        <p:txBody>
          <a:bodyPr wrap="none" fromWordArt="1">
            <a:prstTxWarp prst="textPlain">
              <a:avLst>
                <a:gd name="adj" fmla="val 50000"/>
              </a:avLst>
            </a:prstTxWarp>
          </a:bodyPr>
          <a:lstStyle/>
          <a:p>
            <a:pPr algn="ctr"/>
            <a:r>
              <a:rPr lang="en-US" sz="3600" kern="10">
                <a:ln w="19050">
                  <a:solidFill>
                    <a:srgbClr val="99CCFF"/>
                  </a:solidFill>
                  <a:round/>
                  <a:headEnd/>
                  <a:tailEnd/>
                </a:ln>
                <a:solidFill>
                  <a:srgbClr val="0066CC"/>
                </a:solidFill>
                <a:effectLst>
                  <a:outerShdw dist="35921" dir="2700000" algn="ctr" rotWithShape="0">
                    <a:srgbClr val="990000"/>
                  </a:outerShdw>
                </a:effectLst>
                <a:cs typeface="Arial" panose="020B0604020202020204" pitchFamily="34" charset="0"/>
              </a:rPr>
              <a:t>GHI NHỚ BÀI</a:t>
            </a:r>
            <a:endParaRPr lang="en-VN" sz="3600" kern="10">
              <a:ln w="19050">
                <a:solidFill>
                  <a:srgbClr val="99CCFF"/>
                </a:solidFill>
                <a:round/>
                <a:headEnd/>
                <a:tailEnd/>
              </a:ln>
              <a:solidFill>
                <a:srgbClr val="0066CC"/>
              </a:solidFill>
              <a:effectLst>
                <a:outerShdw dist="35921" dir="2700000" algn="ctr" rotWithShape="0">
                  <a:srgbClr val="990000"/>
                </a:outerShdw>
              </a:effectLst>
              <a:cs typeface="Arial" panose="020B0604020202020204" pitchFamily="34" charset="0"/>
            </a:endParaRPr>
          </a:p>
        </p:txBody>
      </p:sp>
      <p:grpSp>
        <p:nvGrpSpPr>
          <p:cNvPr id="29698" name="Group 3">
            <a:extLst>
              <a:ext uri="{FF2B5EF4-FFF2-40B4-BE49-F238E27FC236}">
                <a16:creationId xmlns:a16="http://schemas.microsoft.com/office/drawing/2014/main" id="{A05DB467-4116-3E4D-AC8E-E03303332E81}"/>
              </a:ext>
            </a:extLst>
          </p:cNvPr>
          <p:cNvGrpSpPr>
            <a:grpSpLocks/>
          </p:cNvGrpSpPr>
          <p:nvPr/>
        </p:nvGrpSpPr>
        <p:grpSpPr bwMode="auto">
          <a:xfrm>
            <a:off x="5867400" y="3048000"/>
            <a:ext cx="1524000" cy="1143000"/>
            <a:chOff x="1104" y="2352"/>
            <a:chExt cx="960" cy="720"/>
          </a:xfrm>
        </p:grpSpPr>
        <p:graphicFrame>
          <p:nvGraphicFramePr>
            <p:cNvPr id="29704" name="Object 4">
              <a:extLst>
                <a:ext uri="{FF2B5EF4-FFF2-40B4-BE49-F238E27FC236}">
                  <a16:creationId xmlns:a16="http://schemas.microsoft.com/office/drawing/2014/main" id="{F2510BB2-18EB-FC44-B25D-36C35BF172C4}"/>
                </a:ext>
              </a:extLst>
            </p:cNvPr>
            <p:cNvGraphicFramePr>
              <a:graphicFrameLocks noChangeAspect="1"/>
            </p:cNvGraphicFramePr>
            <p:nvPr/>
          </p:nvGraphicFramePr>
          <p:xfrm>
            <a:off x="1248" y="2352"/>
            <a:ext cx="720" cy="624"/>
          </p:xfrm>
          <a:graphic>
            <a:graphicData uri="http://schemas.openxmlformats.org/presentationml/2006/ole">
              <mc:AlternateContent xmlns:mc="http://schemas.openxmlformats.org/markup-compatibility/2006">
                <mc:Choice xmlns:v="urn:schemas-microsoft-com:vml" Requires="v">
                  <p:oleObj spid="_x0000_s22535" name="Equation" r:id="rId3" imgW="9652000" imgH="9067800" progId="Equation.3">
                    <p:embed/>
                  </p:oleObj>
                </mc:Choice>
                <mc:Fallback>
                  <p:oleObj name="Equation" r:id="rId3" imgW="9652000" imgH="9067800" progId="Equation.3">
                    <p:embed/>
                    <p:pic>
                      <p:nvPicPr>
                        <p:cNvPr id="29704" name="Object 4">
                          <a:extLst>
                            <a:ext uri="{FF2B5EF4-FFF2-40B4-BE49-F238E27FC236}">
                              <a16:creationId xmlns:a16="http://schemas.microsoft.com/office/drawing/2014/main" id="{F2510BB2-18EB-FC44-B25D-36C35BF172C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48" y="2352"/>
                          <a:ext cx="720" cy="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9705" name="Rectangle 5">
              <a:extLst>
                <a:ext uri="{FF2B5EF4-FFF2-40B4-BE49-F238E27FC236}">
                  <a16:creationId xmlns:a16="http://schemas.microsoft.com/office/drawing/2014/main" id="{23A80E5D-02A7-D144-86E7-8661AAC95A88}"/>
                </a:ext>
              </a:extLst>
            </p:cNvPr>
            <p:cNvSpPr>
              <a:spLocks noChangeArrowheads="1"/>
            </p:cNvSpPr>
            <p:nvPr/>
          </p:nvSpPr>
          <p:spPr bwMode="auto">
            <a:xfrm>
              <a:off x="1104" y="2352"/>
              <a:ext cx="960" cy="720"/>
            </a:xfrm>
            <a:prstGeom prst="rect">
              <a:avLst/>
            </a:prstGeom>
            <a:noFill/>
            <a:ln w="57150" cmpd="thinThick">
              <a:solidFill>
                <a:srgbClr val="CC33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VN" altLang="en-VN" sz="1800"/>
            </a:p>
          </p:txBody>
        </p:sp>
      </p:grpSp>
      <p:sp>
        <p:nvSpPr>
          <p:cNvPr id="29699" name="Text Box 6">
            <a:extLst>
              <a:ext uri="{FF2B5EF4-FFF2-40B4-BE49-F238E27FC236}">
                <a16:creationId xmlns:a16="http://schemas.microsoft.com/office/drawing/2014/main" id="{D6F52C38-491A-5241-8892-4662872662CD}"/>
              </a:ext>
            </a:extLst>
          </p:cNvPr>
          <p:cNvSpPr txBox="1">
            <a:spLocks noChangeArrowheads="1"/>
          </p:cNvSpPr>
          <p:nvPr/>
        </p:nvSpPr>
        <p:spPr bwMode="auto">
          <a:xfrm>
            <a:off x="1752600" y="1066801"/>
            <a:ext cx="8763000" cy="2289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Blip>
                <a:blip r:embed="rId5"/>
              </a:buBlip>
            </a:pPr>
            <a:r>
              <a:rPr lang="en-US" altLang="en-VN" sz="3600"/>
              <a:t>Định luật Ôm: Cường độ dòng địên chạy qua dây dẫn tỉ lệ thuận với hiệu địên thế đặt vào hai đầu dây và tỉ lệ nghịch với điện trở của dây</a:t>
            </a:r>
          </a:p>
        </p:txBody>
      </p:sp>
      <p:sp>
        <p:nvSpPr>
          <p:cNvPr id="29700" name="Text Box 7">
            <a:extLst>
              <a:ext uri="{FF2B5EF4-FFF2-40B4-BE49-F238E27FC236}">
                <a16:creationId xmlns:a16="http://schemas.microsoft.com/office/drawing/2014/main" id="{2F12766E-D5EA-0444-8D5A-F90B81B885D4}"/>
              </a:ext>
            </a:extLst>
          </p:cNvPr>
          <p:cNvSpPr txBox="1">
            <a:spLocks noChangeArrowheads="1"/>
          </p:cNvSpPr>
          <p:nvPr/>
        </p:nvSpPr>
        <p:spPr bwMode="auto">
          <a:xfrm>
            <a:off x="1752600" y="4495801"/>
            <a:ext cx="8534400" cy="1190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Blip>
                <a:blip r:embed="rId5"/>
              </a:buBlip>
            </a:pPr>
            <a:r>
              <a:rPr lang="en-US" altLang="en-VN" sz="3600"/>
              <a:t>Điện trở của một dây dẫn được xác định bằng công thức</a:t>
            </a:r>
          </a:p>
        </p:txBody>
      </p:sp>
      <p:sp>
        <p:nvSpPr>
          <p:cNvPr id="29701" name="Rectangle 11">
            <a:extLst>
              <a:ext uri="{FF2B5EF4-FFF2-40B4-BE49-F238E27FC236}">
                <a16:creationId xmlns:a16="http://schemas.microsoft.com/office/drawing/2014/main" id="{A1BDC2F0-D4CF-D94B-9845-285D6704B8FD}"/>
              </a:ext>
            </a:extLst>
          </p:cNvPr>
          <p:cNvSpPr>
            <a:spLocks noChangeArrowheads="1"/>
          </p:cNvSpPr>
          <p:nvPr/>
        </p:nvSpPr>
        <p:spPr bwMode="auto">
          <a:xfrm>
            <a:off x="1524001" y="32443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VN" altLang="en-VN" sz="1800"/>
          </a:p>
        </p:txBody>
      </p:sp>
      <p:sp>
        <p:nvSpPr>
          <p:cNvPr id="29702" name="Rectangle 13">
            <a:extLst>
              <a:ext uri="{FF2B5EF4-FFF2-40B4-BE49-F238E27FC236}">
                <a16:creationId xmlns:a16="http://schemas.microsoft.com/office/drawing/2014/main" id="{CE165D68-4C19-E94A-BED0-844645C53AD1}"/>
              </a:ext>
            </a:extLst>
          </p:cNvPr>
          <p:cNvSpPr>
            <a:spLocks noChangeArrowheads="1"/>
          </p:cNvSpPr>
          <p:nvPr/>
        </p:nvSpPr>
        <p:spPr bwMode="auto">
          <a:xfrm>
            <a:off x="1524000" y="-1488"/>
            <a:ext cx="284052"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nl-NL" altLang="en-VN" sz="1400" b="1">
                <a:cs typeface="Times New Roman" panose="02020603050405020304" pitchFamily="18" charset="0"/>
              </a:rPr>
              <a:t>  </a:t>
            </a:r>
            <a:endParaRPr lang="nl-NL" altLang="en-VN" sz="1800"/>
          </a:p>
        </p:txBody>
      </p:sp>
      <p:graphicFrame>
        <p:nvGraphicFramePr>
          <p:cNvPr id="29703" name="Object 14">
            <a:extLst>
              <a:ext uri="{FF2B5EF4-FFF2-40B4-BE49-F238E27FC236}">
                <a16:creationId xmlns:a16="http://schemas.microsoft.com/office/drawing/2014/main" id="{2C88E06F-B33D-B74C-9D9D-09CCA466BD2B}"/>
              </a:ext>
            </a:extLst>
          </p:cNvPr>
          <p:cNvGraphicFramePr>
            <a:graphicFrameLocks noChangeAspect="1"/>
          </p:cNvGraphicFramePr>
          <p:nvPr>
            <p:ph/>
          </p:nvPr>
        </p:nvGraphicFramePr>
        <p:xfrm>
          <a:off x="6477000" y="5181600"/>
          <a:ext cx="1524000" cy="1346200"/>
        </p:xfrm>
        <a:graphic>
          <a:graphicData uri="http://schemas.openxmlformats.org/presentationml/2006/ole">
            <mc:AlternateContent xmlns:mc="http://schemas.openxmlformats.org/markup-compatibility/2006">
              <mc:Choice xmlns:v="urn:schemas-microsoft-com:vml" Requires="v">
                <p:oleObj spid="_x0000_s22536" name="Equation" r:id="rId6" imgW="10236200" imgH="9067800" progId="Equation.3">
                  <p:embed/>
                </p:oleObj>
              </mc:Choice>
              <mc:Fallback>
                <p:oleObj name="Equation" r:id="rId6" imgW="10236200" imgH="9067800" progId="Equation.3">
                  <p:embed/>
                  <p:pic>
                    <p:nvPicPr>
                      <p:cNvPr id="29703" name="Object 14">
                        <a:extLst>
                          <a:ext uri="{FF2B5EF4-FFF2-40B4-BE49-F238E27FC236}">
                            <a16:creationId xmlns:a16="http://schemas.microsoft.com/office/drawing/2014/main" id="{2C88E06F-B33D-B74C-9D9D-09CCA466BD2B}"/>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477000" y="5181600"/>
                        <a:ext cx="1524000" cy="1346200"/>
                      </a:xfrm>
                      <a:prstGeom prst="rect">
                        <a:avLst/>
                      </a:prstGeom>
                      <a:noFill/>
                      <a:ln w="76200" cmpd="tri">
                        <a:solidFill>
                          <a:srgbClr val="E5220D"/>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1352990564"/>
      </p:ext>
    </p:extLst>
  </p:cSld>
  <p:clrMapOvr>
    <a:masterClrMapping/>
  </p:clrMapOvr>
  <p:transition spd="med">
    <p:checke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WordArt 2">
            <a:extLst>
              <a:ext uri="{FF2B5EF4-FFF2-40B4-BE49-F238E27FC236}">
                <a16:creationId xmlns:a16="http://schemas.microsoft.com/office/drawing/2014/main" id="{421BA7AE-BDCF-BA4C-9EAA-9CC6854BDE72}"/>
              </a:ext>
            </a:extLst>
          </p:cNvPr>
          <p:cNvSpPr>
            <a:spLocks noChangeArrowheads="1" noChangeShapeType="1" noTextEdit="1"/>
          </p:cNvSpPr>
          <p:nvPr/>
        </p:nvSpPr>
        <p:spPr bwMode="auto">
          <a:xfrm>
            <a:off x="4191001" y="228600"/>
            <a:ext cx="3228975" cy="1447800"/>
          </a:xfrm>
          <a:prstGeom prst="rect">
            <a:avLst/>
          </a:prstGeom>
        </p:spPr>
        <p:txBody>
          <a:bodyPr wrap="none" fromWordArt="1">
            <a:prstTxWarp prst="textPlain">
              <a:avLst>
                <a:gd name="adj" fmla="val 50000"/>
              </a:avLst>
            </a:prstTxWarp>
          </a:bodyPr>
          <a:lstStyle/>
          <a:p>
            <a:pPr algn="ctr"/>
            <a:r>
              <a:rPr lang="en-US" sz="3600" kern="10">
                <a:ln w="9525">
                  <a:solidFill>
                    <a:srgbClr val="EF5C21"/>
                  </a:solidFill>
                  <a:round/>
                  <a:headEnd/>
                  <a:tailEnd/>
                </a:ln>
                <a:solidFill>
                  <a:srgbClr val="EF5C21"/>
                </a:solidFill>
                <a:cs typeface="Arial" panose="020B0604020202020204" pitchFamily="34" charset="0"/>
              </a:rPr>
              <a:t>DẶN DÒ</a:t>
            </a:r>
            <a:endParaRPr lang="en-VN" sz="3600" kern="10">
              <a:ln w="9525">
                <a:solidFill>
                  <a:srgbClr val="EF5C21"/>
                </a:solidFill>
                <a:round/>
                <a:headEnd/>
                <a:tailEnd/>
              </a:ln>
              <a:solidFill>
                <a:srgbClr val="EF5C21"/>
              </a:solidFill>
              <a:cs typeface="Arial" panose="020B0604020202020204" pitchFamily="34" charset="0"/>
            </a:endParaRPr>
          </a:p>
        </p:txBody>
      </p:sp>
      <p:sp>
        <p:nvSpPr>
          <p:cNvPr id="30722" name="Text Box 3">
            <a:extLst>
              <a:ext uri="{FF2B5EF4-FFF2-40B4-BE49-F238E27FC236}">
                <a16:creationId xmlns:a16="http://schemas.microsoft.com/office/drawing/2014/main" id="{3F9647CA-0641-7A41-9957-EF5468DBCC5E}"/>
              </a:ext>
            </a:extLst>
          </p:cNvPr>
          <p:cNvSpPr txBox="1">
            <a:spLocks noChangeArrowheads="1"/>
          </p:cNvSpPr>
          <p:nvPr/>
        </p:nvSpPr>
        <p:spPr bwMode="auto">
          <a:xfrm>
            <a:off x="2286000" y="2286001"/>
            <a:ext cx="7543800" cy="3738563"/>
          </a:xfrm>
          <a:prstGeom prst="rect">
            <a:avLst/>
          </a:prstGeom>
          <a:noFill/>
          <a:ln w="76200" cmpd="tri">
            <a:solidFill>
              <a:srgbClr val="EF5C2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Blip>
                <a:blip r:embed="rId2"/>
              </a:buBlip>
            </a:pPr>
            <a:r>
              <a:rPr lang="en-US" altLang="en-VN" sz="3600"/>
              <a:t>Học thuộc ghi nhớ bài</a:t>
            </a:r>
          </a:p>
          <a:p>
            <a:pPr eaLnBrk="1" hangingPunct="1">
              <a:spcBef>
                <a:spcPct val="50000"/>
              </a:spcBef>
              <a:buFontTx/>
              <a:buBlip>
                <a:blip r:embed="rId2"/>
              </a:buBlip>
            </a:pPr>
            <a:r>
              <a:rPr lang="en-US" altLang="en-VN" sz="3600"/>
              <a:t>Làm bài tập 2.2; 2.4; 2.6 SBT trang 6;7</a:t>
            </a:r>
          </a:p>
          <a:p>
            <a:pPr eaLnBrk="1" hangingPunct="1">
              <a:spcBef>
                <a:spcPct val="50000"/>
              </a:spcBef>
              <a:buFontTx/>
              <a:buBlip>
                <a:blip r:embed="rId2"/>
              </a:buBlip>
            </a:pPr>
            <a:r>
              <a:rPr lang="en-US" altLang="en-VN" sz="3600"/>
              <a:t>Xem trước bài</a:t>
            </a:r>
          </a:p>
          <a:p>
            <a:pPr eaLnBrk="1" hangingPunct="1">
              <a:spcBef>
                <a:spcPct val="50000"/>
              </a:spcBef>
              <a:buFontTx/>
              <a:buBlip>
                <a:blip r:embed="rId2"/>
              </a:buBlip>
            </a:pPr>
            <a:r>
              <a:rPr lang="en-US" altLang="en-VN" sz="3600"/>
              <a:t>Chuẩn bị phiếu thực hành</a:t>
            </a:r>
          </a:p>
        </p:txBody>
      </p:sp>
      <p:pic>
        <p:nvPicPr>
          <p:cNvPr id="30723" name="Picture 4">
            <a:extLst>
              <a:ext uri="{FF2B5EF4-FFF2-40B4-BE49-F238E27FC236}">
                <a16:creationId xmlns:a16="http://schemas.microsoft.com/office/drawing/2014/main" id="{2911DCB1-14EE-BE45-BABF-8B7CE2016FF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81200" y="304800"/>
            <a:ext cx="1371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24" name="Picture 5">
            <a:extLst>
              <a:ext uri="{FF2B5EF4-FFF2-40B4-BE49-F238E27FC236}">
                <a16:creationId xmlns:a16="http://schemas.microsoft.com/office/drawing/2014/main" id="{24D63A05-9265-9546-8640-26C4C5142DE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991600" y="5486400"/>
            <a:ext cx="1371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82384638"/>
      </p:ext>
    </p:extLst>
  </p:cSld>
  <p:clrMapOvr>
    <a:masterClrMapping/>
  </p:clrMapOvr>
  <p:transition spd="med">
    <p:checke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WordArt 2">
            <a:extLst>
              <a:ext uri="{FF2B5EF4-FFF2-40B4-BE49-F238E27FC236}">
                <a16:creationId xmlns:a16="http://schemas.microsoft.com/office/drawing/2014/main" id="{BD360F72-9067-5341-A763-BAAC22643EB9}"/>
              </a:ext>
            </a:extLst>
          </p:cNvPr>
          <p:cNvSpPr>
            <a:spLocks noChangeArrowheads="1" noChangeShapeType="1" noTextEdit="1"/>
          </p:cNvSpPr>
          <p:nvPr/>
        </p:nvSpPr>
        <p:spPr bwMode="auto">
          <a:xfrm>
            <a:off x="4343401" y="152401"/>
            <a:ext cx="3762375" cy="523875"/>
          </a:xfrm>
          <a:prstGeom prst="rect">
            <a:avLst/>
          </a:prstGeom>
        </p:spPr>
        <p:txBody>
          <a:bodyPr wrap="none" fromWordArt="1">
            <a:prstTxWarp prst="textPlain">
              <a:avLst>
                <a:gd name="adj" fmla="val 50000"/>
              </a:avLst>
            </a:prstTxWarp>
          </a:bodyPr>
          <a:lstStyle/>
          <a:p>
            <a:pPr algn="ctr"/>
            <a:r>
              <a:rPr lang="en-US" sz="3600" kern="10">
                <a:ln w="9525">
                  <a:solidFill>
                    <a:srgbClr val="FF0000"/>
                  </a:solidFill>
                  <a:round/>
                  <a:headEnd/>
                  <a:tailEnd/>
                </a:ln>
                <a:solidFill>
                  <a:srgbClr val="FF0000"/>
                </a:solidFill>
                <a:cs typeface="Arial" panose="020B0604020202020204" pitchFamily="34" charset="0"/>
              </a:rPr>
              <a:t>KIỂM TRA BÀI CŨ</a:t>
            </a:r>
            <a:endParaRPr lang="en-VN" sz="3600" kern="10">
              <a:ln w="9525">
                <a:solidFill>
                  <a:srgbClr val="FF0000"/>
                </a:solidFill>
                <a:round/>
                <a:headEnd/>
                <a:tailEnd/>
              </a:ln>
              <a:solidFill>
                <a:srgbClr val="FF0000"/>
              </a:solidFill>
              <a:cs typeface="Arial" panose="020B0604020202020204" pitchFamily="34" charset="0"/>
            </a:endParaRPr>
          </a:p>
        </p:txBody>
      </p:sp>
      <p:sp>
        <p:nvSpPr>
          <p:cNvPr id="17410" name="Text Box 3">
            <a:extLst>
              <a:ext uri="{FF2B5EF4-FFF2-40B4-BE49-F238E27FC236}">
                <a16:creationId xmlns:a16="http://schemas.microsoft.com/office/drawing/2014/main" id="{62D21E87-400E-E24A-8BB9-76EC194A4E2A}"/>
              </a:ext>
            </a:extLst>
          </p:cNvPr>
          <p:cNvSpPr txBox="1">
            <a:spLocks noChangeArrowheads="1"/>
          </p:cNvSpPr>
          <p:nvPr/>
        </p:nvSpPr>
        <p:spPr bwMode="auto">
          <a:xfrm>
            <a:off x="1905000" y="838201"/>
            <a:ext cx="8534400" cy="3387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VN" sz="3600"/>
              <a:t>3) Khi đặt vào hai đầu dây dẫn một hiệu điện thế 12V thì cường độ dòng điện chạy qua dây dẫn sẽ là 1,5A. Muốn cường độ dòng địên qua dây dẫn tăng thêm 0,5A thì hiệu điện thế đặt vào hai đầu dây dẫn phải là</a:t>
            </a:r>
          </a:p>
        </p:txBody>
      </p:sp>
      <p:sp>
        <p:nvSpPr>
          <p:cNvPr id="4100" name="AutoShape 4">
            <a:extLst>
              <a:ext uri="{FF2B5EF4-FFF2-40B4-BE49-F238E27FC236}">
                <a16:creationId xmlns:a16="http://schemas.microsoft.com/office/drawing/2014/main" id="{DD9B6591-88E1-5C4F-AF77-7A4BC052F33E}"/>
              </a:ext>
            </a:extLst>
          </p:cNvPr>
          <p:cNvSpPr>
            <a:spLocks noChangeArrowheads="1"/>
          </p:cNvSpPr>
          <p:nvPr/>
        </p:nvSpPr>
        <p:spPr bwMode="auto">
          <a:xfrm>
            <a:off x="3124200" y="4267200"/>
            <a:ext cx="2514600" cy="990600"/>
          </a:xfrm>
          <a:prstGeom prst="flowChartAlternateProcess">
            <a:avLst/>
          </a:prstGeom>
          <a:gradFill rotWithShape="1">
            <a:gsLst>
              <a:gs pos="0">
                <a:srgbClr val="E5220D"/>
              </a:gs>
              <a:gs pos="50000">
                <a:schemeClr val="bg1"/>
              </a:gs>
              <a:gs pos="100000">
                <a:srgbClr val="E5220D"/>
              </a:gs>
            </a:gsLst>
            <a:lin ang="5400000" scaled="1"/>
          </a:gradFill>
          <a:ln w="9525">
            <a:solidFill>
              <a:srgbClr val="E5220D"/>
            </a:solidFill>
            <a:miter lim="800000"/>
            <a:headEnd/>
            <a:tailEnd/>
          </a:ln>
          <a:effectLst/>
        </p:spPr>
        <p:txBody>
          <a:bodyPr wrap="none" anchor="ctr"/>
          <a:lstStyle/>
          <a:p>
            <a:pPr algn="ctr" eaLnBrk="1" hangingPunct="1">
              <a:defRPr/>
            </a:pPr>
            <a:r>
              <a:rPr lang="en-US" altLang="en-VN" sz="4000"/>
              <a:t>10V</a:t>
            </a:r>
          </a:p>
        </p:txBody>
      </p:sp>
      <p:sp>
        <p:nvSpPr>
          <p:cNvPr id="4101" name="AutoShape 5">
            <a:extLst>
              <a:ext uri="{FF2B5EF4-FFF2-40B4-BE49-F238E27FC236}">
                <a16:creationId xmlns:a16="http://schemas.microsoft.com/office/drawing/2014/main" id="{DEDB760D-9C4F-3840-A172-078D8DBB0036}"/>
              </a:ext>
            </a:extLst>
          </p:cNvPr>
          <p:cNvSpPr>
            <a:spLocks noChangeArrowheads="1"/>
          </p:cNvSpPr>
          <p:nvPr/>
        </p:nvSpPr>
        <p:spPr bwMode="auto">
          <a:xfrm>
            <a:off x="3200400" y="5715000"/>
            <a:ext cx="2514600" cy="990600"/>
          </a:xfrm>
          <a:prstGeom prst="flowChartAlternateProcess">
            <a:avLst/>
          </a:prstGeom>
          <a:gradFill rotWithShape="1">
            <a:gsLst>
              <a:gs pos="0">
                <a:srgbClr val="E5220D"/>
              </a:gs>
              <a:gs pos="50000">
                <a:schemeClr val="bg1"/>
              </a:gs>
              <a:gs pos="100000">
                <a:srgbClr val="E5220D"/>
              </a:gs>
            </a:gsLst>
            <a:lin ang="5400000" scaled="1"/>
          </a:gradFill>
          <a:ln w="9525">
            <a:solidFill>
              <a:srgbClr val="E5220D"/>
            </a:solidFill>
            <a:miter lim="800000"/>
            <a:headEnd/>
            <a:tailEnd/>
          </a:ln>
          <a:effectLst/>
        </p:spPr>
        <p:txBody>
          <a:bodyPr wrap="none" anchor="ctr"/>
          <a:lstStyle/>
          <a:p>
            <a:pPr algn="ctr" eaLnBrk="1" hangingPunct="1">
              <a:defRPr/>
            </a:pPr>
            <a:r>
              <a:rPr lang="en-US" altLang="en-VN" sz="4000"/>
              <a:t>20V</a:t>
            </a:r>
          </a:p>
        </p:txBody>
      </p:sp>
      <p:sp>
        <p:nvSpPr>
          <p:cNvPr id="4102" name="AutoShape 6">
            <a:extLst>
              <a:ext uri="{FF2B5EF4-FFF2-40B4-BE49-F238E27FC236}">
                <a16:creationId xmlns:a16="http://schemas.microsoft.com/office/drawing/2014/main" id="{DADB0FBC-1793-2941-B1E3-A49695E411F5}"/>
              </a:ext>
            </a:extLst>
          </p:cNvPr>
          <p:cNvSpPr>
            <a:spLocks noChangeArrowheads="1"/>
          </p:cNvSpPr>
          <p:nvPr/>
        </p:nvSpPr>
        <p:spPr bwMode="auto">
          <a:xfrm>
            <a:off x="7315200" y="4343400"/>
            <a:ext cx="2514600" cy="990600"/>
          </a:xfrm>
          <a:prstGeom prst="flowChartAlternateProcess">
            <a:avLst/>
          </a:prstGeom>
          <a:gradFill rotWithShape="1">
            <a:gsLst>
              <a:gs pos="0">
                <a:srgbClr val="E5220D"/>
              </a:gs>
              <a:gs pos="50000">
                <a:schemeClr val="bg1"/>
              </a:gs>
              <a:gs pos="100000">
                <a:srgbClr val="E5220D"/>
              </a:gs>
            </a:gsLst>
            <a:lin ang="5400000" scaled="1"/>
          </a:gradFill>
          <a:ln w="9525">
            <a:solidFill>
              <a:srgbClr val="E5220D"/>
            </a:solidFill>
            <a:miter lim="800000"/>
            <a:headEnd/>
            <a:tailEnd/>
          </a:ln>
          <a:effectLst/>
        </p:spPr>
        <p:txBody>
          <a:bodyPr wrap="none" anchor="ctr"/>
          <a:lstStyle/>
          <a:p>
            <a:pPr algn="ctr" eaLnBrk="1" hangingPunct="1">
              <a:defRPr/>
            </a:pPr>
            <a:r>
              <a:rPr lang="en-US" altLang="en-VN" sz="4000"/>
              <a:t>16V</a:t>
            </a:r>
          </a:p>
        </p:txBody>
      </p:sp>
      <p:sp>
        <p:nvSpPr>
          <p:cNvPr id="4103" name="AutoShape 7">
            <a:extLst>
              <a:ext uri="{FF2B5EF4-FFF2-40B4-BE49-F238E27FC236}">
                <a16:creationId xmlns:a16="http://schemas.microsoft.com/office/drawing/2014/main" id="{57E6DF9F-182F-5C4C-9D41-1371F0FD56E1}"/>
              </a:ext>
            </a:extLst>
          </p:cNvPr>
          <p:cNvSpPr>
            <a:spLocks noChangeArrowheads="1"/>
          </p:cNvSpPr>
          <p:nvPr/>
        </p:nvSpPr>
        <p:spPr bwMode="auto">
          <a:xfrm>
            <a:off x="7315200" y="5715000"/>
            <a:ext cx="2514600" cy="990600"/>
          </a:xfrm>
          <a:prstGeom prst="flowChartAlternateProcess">
            <a:avLst/>
          </a:prstGeom>
          <a:gradFill rotWithShape="1">
            <a:gsLst>
              <a:gs pos="0">
                <a:srgbClr val="E5220D"/>
              </a:gs>
              <a:gs pos="50000">
                <a:schemeClr val="bg1"/>
              </a:gs>
              <a:gs pos="100000">
                <a:srgbClr val="E5220D"/>
              </a:gs>
            </a:gsLst>
            <a:lin ang="5400000" scaled="1"/>
          </a:gradFill>
          <a:ln w="9525">
            <a:solidFill>
              <a:srgbClr val="E5220D"/>
            </a:solidFill>
            <a:miter lim="800000"/>
            <a:headEnd/>
            <a:tailEnd/>
          </a:ln>
          <a:effectLst/>
        </p:spPr>
        <p:txBody>
          <a:bodyPr wrap="none" anchor="ctr"/>
          <a:lstStyle/>
          <a:p>
            <a:pPr algn="ctr" eaLnBrk="1" hangingPunct="1">
              <a:defRPr/>
            </a:pPr>
            <a:r>
              <a:rPr lang="en-US" altLang="en-VN" sz="4000"/>
              <a:t>15V</a:t>
            </a:r>
          </a:p>
        </p:txBody>
      </p:sp>
      <p:sp>
        <p:nvSpPr>
          <p:cNvPr id="4104" name="Oval 8">
            <a:extLst>
              <a:ext uri="{FF2B5EF4-FFF2-40B4-BE49-F238E27FC236}">
                <a16:creationId xmlns:a16="http://schemas.microsoft.com/office/drawing/2014/main" id="{D6E2414F-4E35-F444-A68F-DC34901C5846}"/>
              </a:ext>
            </a:extLst>
          </p:cNvPr>
          <p:cNvSpPr>
            <a:spLocks noChangeArrowheads="1"/>
          </p:cNvSpPr>
          <p:nvPr/>
        </p:nvSpPr>
        <p:spPr bwMode="auto">
          <a:xfrm>
            <a:off x="2286000" y="4419600"/>
            <a:ext cx="762000" cy="762000"/>
          </a:xfrm>
          <a:prstGeom prst="ellipse">
            <a:avLst/>
          </a:prstGeom>
          <a:gradFill rotWithShape="1">
            <a:gsLst>
              <a:gs pos="0">
                <a:schemeClr val="accent2"/>
              </a:gs>
              <a:gs pos="50000">
                <a:schemeClr val="bg1"/>
              </a:gs>
              <a:gs pos="100000">
                <a:schemeClr val="accent2"/>
              </a:gs>
            </a:gsLst>
            <a:lin ang="5400000" scaled="1"/>
          </a:gradFill>
          <a:ln w="9525">
            <a:solidFill>
              <a:srgbClr val="E5220D"/>
            </a:solidFill>
            <a:round/>
            <a:headEnd/>
            <a:tailEnd/>
          </a:ln>
          <a:effectLst/>
        </p:spPr>
        <p:txBody>
          <a:bodyPr wrap="none" anchor="ctr"/>
          <a:lstStyle/>
          <a:p>
            <a:pPr algn="ctr" eaLnBrk="1" hangingPunct="1">
              <a:defRPr/>
            </a:pPr>
            <a:r>
              <a:rPr lang="en-US" altLang="en-VN" sz="3600" b="1">
                <a:solidFill>
                  <a:srgbClr val="E5220D"/>
                </a:solidFill>
              </a:rPr>
              <a:t>S</a:t>
            </a:r>
          </a:p>
        </p:txBody>
      </p:sp>
      <p:sp>
        <p:nvSpPr>
          <p:cNvPr id="4105" name="Oval 9">
            <a:extLst>
              <a:ext uri="{FF2B5EF4-FFF2-40B4-BE49-F238E27FC236}">
                <a16:creationId xmlns:a16="http://schemas.microsoft.com/office/drawing/2014/main" id="{55248217-481F-DF4E-B214-40F0870D7F95}"/>
              </a:ext>
            </a:extLst>
          </p:cNvPr>
          <p:cNvSpPr>
            <a:spLocks noChangeArrowheads="1"/>
          </p:cNvSpPr>
          <p:nvPr/>
        </p:nvSpPr>
        <p:spPr bwMode="auto">
          <a:xfrm>
            <a:off x="6324600" y="5867400"/>
            <a:ext cx="762000" cy="762000"/>
          </a:xfrm>
          <a:prstGeom prst="ellipse">
            <a:avLst/>
          </a:prstGeom>
          <a:gradFill rotWithShape="1">
            <a:gsLst>
              <a:gs pos="0">
                <a:schemeClr val="accent2"/>
              </a:gs>
              <a:gs pos="50000">
                <a:schemeClr val="bg1"/>
              </a:gs>
              <a:gs pos="100000">
                <a:schemeClr val="accent2"/>
              </a:gs>
            </a:gsLst>
            <a:lin ang="5400000" scaled="1"/>
          </a:gradFill>
          <a:ln w="9525">
            <a:solidFill>
              <a:srgbClr val="E5220D"/>
            </a:solidFill>
            <a:round/>
            <a:headEnd/>
            <a:tailEnd/>
          </a:ln>
          <a:effectLst/>
        </p:spPr>
        <p:txBody>
          <a:bodyPr wrap="none" anchor="ctr"/>
          <a:lstStyle/>
          <a:p>
            <a:pPr algn="ctr" eaLnBrk="1" hangingPunct="1">
              <a:defRPr/>
            </a:pPr>
            <a:r>
              <a:rPr lang="en-US" altLang="en-VN" sz="3600" b="1">
                <a:solidFill>
                  <a:srgbClr val="E5220D"/>
                </a:solidFill>
              </a:rPr>
              <a:t>S</a:t>
            </a:r>
          </a:p>
        </p:txBody>
      </p:sp>
      <p:sp>
        <p:nvSpPr>
          <p:cNvPr id="4106" name="Oval 10">
            <a:extLst>
              <a:ext uri="{FF2B5EF4-FFF2-40B4-BE49-F238E27FC236}">
                <a16:creationId xmlns:a16="http://schemas.microsoft.com/office/drawing/2014/main" id="{95E82187-5B21-7C4B-9978-0CA67FFA62BC}"/>
              </a:ext>
            </a:extLst>
          </p:cNvPr>
          <p:cNvSpPr>
            <a:spLocks noChangeArrowheads="1"/>
          </p:cNvSpPr>
          <p:nvPr/>
        </p:nvSpPr>
        <p:spPr bwMode="auto">
          <a:xfrm>
            <a:off x="2362200" y="5791200"/>
            <a:ext cx="762000" cy="762000"/>
          </a:xfrm>
          <a:prstGeom prst="ellipse">
            <a:avLst/>
          </a:prstGeom>
          <a:gradFill rotWithShape="1">
            <a:gsLst>
              <a:gs pos="0">
                <a:schemeClr val="accent2"/>
              </a:gs>
              <a:gs pos="50000">
                <a:schemeClr val="bg1"/>
              </a:gs>
              <a:gs pos="100000">
                <a:schemeClr val="accent2"/>
              </a:gs>
            </a:gsLst>
            <a:lin ang="5400000" scaled="1"/>
          </a:gradFill>
          <a:ln w="9525">
            <a:solidFill>
              <a:srgbClr val="E5220D"/>
            </a:solidFill>
            <a:round/>
            <a:headEnd/>
            <a:tailEnd/>
          </a:ln>
          <a:effectLst/>
        </p:spPr>
        <p:txBody>
          <a:bodyPr wrap="none" anchor="ctr"/>
          <a:lstStyle/>
          <a:p>
            <a:pPr algn="ctr" eaLnBrk="1" hangingPunct="1">
              <a:defRPr/>
            </a:pPr>
            <a:r>
              <a:rPr lang="en-US" altLang="en-VN" sz="3600" b="1">
                <a:solidFill>
                  <a:srgbClr val="E5220D"/>
                </a:solidFill>
              </a:rPr>
              <a:t>S</a:t>
            </a:r>
          </a:p>
        </p:txBody>
      </p:sp>
      <p:sp>
        <p:nvSpPr>
          <p:cNvPr id="4107" name="Oval 11">
            <a:extLst>
              <a:ext uri="{FF2B5EF4-FFF2-40B4-BE49-F238E27FC236}">
                <a16:creationId xmlns:a16="http://schemas.microsoft.com/office/drawing/2014/main" id="{D6B72D7F-D9C3-E34B-83D2-FFD09E35CE72}"/>
              </a:ext>
            </a:extLst>
          </p:cNvPr>
          <p:cNvSpPr>
            <a:spLocks noChangeArrowheads="1"/>
          </p:cNvSpPr>
          <p:nvPr/>
        </p:nvSpPr>
        <p:spPr bwMode="auto">
          <a:xfrm>
            <a:off x="6324600" y="4419600"/>
            <a:ext cx="762000" cy="762000"/>
          </a:xfrm>
          <a:prstGeom prst="ellipse">
            <a:avLst/>
          </a:prstGeom>
          <a:gradFill rotWithShape="1">
            <a:gsLst>
              <a:gs pos="0">
                <a:srgbClr val="E5220D"/>
              </a:gs>
              <a:gs pos="50000">
                <a:schemeClr val="bg1"/>
              </a:gs>
              <a:gs pos="100000">
                <a:srgbClr val="E5220D"/>
              </a:gs>
            </a:gsLst>
            <a:lin ang="5400000" scaled="1"/>
          </a:gradFill>
          <a:ln w="9525">
            <a:solidFill>
              <a:srgbClr val="E5220D"/>
            </a:solidFill>
            <a:round/>
            <a:headEnd/>
            <a:tailEnd/>
          </a:ln>
          <a:effectLst/>
        </p:spPr>
        <p:txBody>
          <a:bodyPr wrap="none" anchor="ctr"/>
          <a:lstStyle/>
          <a:p>
            <a:pPr algn="ctr" eaLnBrk="1" hangingPunct="1">
              <a:defRPr/>
            </a:pPr>
            <a:r>
              <a:rPr lang="en-US" altLang="en-VN" sz="3600" b="1">
                <a:solidFill>
                  <a:schemeClr val="accent2"/>
                </a:solidFill>
              </a:rPr>
              <a:t>Đ</a:t>
            </a:r>
          </a:p>
        </p:txBody>
      </p:sp>
    </p:spTree>
    <p:extLst>
      <p:ext uri="{BB962C8B-B14F-4D97-AF65-F5344CB8AC3E}">
        <p14:creationId xmlns:p14="http://schemas.microsoft.com/office/powerpoint/2010/main" val="4064693016"/>
      </p:ext>
    </p:extLst>
  </p:cSld>
  <p:clrMapOvr>
    <a:masterClrMapping/>
  </p:clrMapOvr>
  <p:transition spd="med">
    <p:checker/>
  </p:transition>
  <p:timing>
    <p:tnLst>
      <p:par>
        <p:cTn id="1" dur="indefinite" restart="never" nodeType="tmRoot">
          <p:childTnLst>
            <p:seq concurrent="1" nextAc="seek">
              <p:cTn id="2" restart="whenNotActive" fill="hold" evtFilter="cancelBubble" nodeType="interactiveSeq">
                <p:stCondLst>
                  <p:cond evt="onClick" delay="0">
                    <p:tgtEl>
                      <p:spTgt spid="4100"/>
                    </p:tgtEl>
                  </p:cond>
                </p:stCondLst>
                <p:endSync evt="end" delay="0">
                  <p:rtn val="all"/>
                </p:endSync>
                <p:childTnLst>
                  <p:par>
                    <p:cTn id="3" fill="hold" nodeType="clickPar">
                      <p:stCondLst>
                        <p:cond delay="0"/>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104"/>
                                        </p:tgtEl>
                                        <p:attrNameLst>
                                          <p:attrName>style.visibility</p:attrName>
                                        </p:attrNameLst>
                                      </p:cBhvr>
                                      <p:to>
                                        <p:strVal val="visible"/>
                                      </p:to>
                                    </p:set>
                                    <p:animEffect transition="in" filter="blinds(horizontal)">
                                      <p:cBhvr>
                                        <p:cTn id="7" dur="500"/>
                                        <p:tgtEl>
                                          <p:spTgt spid="410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xit" presetSubtype="10" fill="hold" grpId="1" nodeType="clickEffect">
                                  <p:stCondLst>
                                    <p:cond delay="0"/>
                                  </p:stCondLst>
                                  <p:childTnLst>
                                    <p:animEffect transition="out" filter="blinds(horizontal)">
                                      <p:cBhvr>
                                        <p:cTn id="11" dur="500"/>
                                        <p:tgtEl>
                                          <p:spTgt spid="4104"/>
                                        </p:tgtEl>
                                      </p:cBhvr>
                                    </p:animEffect>
                                    <p:set>
                                      <p:cBhvr>
                                        <p:cTn id="12" dur="1" fill="hold">
                                          <p:stCondLst>
                                            <p:cond delay="499"/>
                                          </p:stCondLst>
                                        </p:cTn>
                                        <p:tgtEl>
                                          <p:spTgt spid="4104"/>
                                        </p:tgtEl>
                                        <p:attrNameLst>
                                          <p:attrName>style.visibility</p:attrName>
                                        </p:attrNameLst>
                                      </p:cBhvr>
                                      <p:to>
                                        <p:strVal val="hidden"/>
                                      </p:to>
                                    </p:set>
                                  </p:childTnLst>
                                </p:cTn>
                              </p:par>
                            </p:childTnLst>
                          </p:cTn>
                        </p:par>
                      </p:childTnLst>
                    </p:cTn>
                  </p:par>
                </p:childTnLst>
              </p:cTn>
              <p:nextCondLst>
                <p:cond evt="onClick" delay="0">
                  <p:tgtEl>
                    <p:spTgt spid="4100"/>
                  </p:tgtEl>
                </p:cond>
              </p:nextCondLst>
            </p:seq>
            <p:seq concurrent="1" nextAc="seek">
              <p:cTn id="13" restart="whenNotActive" fill="hold" evtFilter="cancelBubble" nodeType="interactiveSeq">
                <p:stCondLst>
                  <p:cond evt="onClick" delay="0">
                    <p:tgtEl>
                      <p:spTgt spid="4101"/>
                    </p:tgtEl>
                  </p:cond>
                </p:stCondLst>
                <p:endSync evt="end" delay="0">
                  <p:rtn val="all"/>
                </p:endSync>
                <p:childTnLst>
                  <p:par>
                    <p:cTn id="14" fill="hold" nodeType="clickPar">
                      <p:stCondLst>
                        <p:cond delay="0"/>
                      </p:stCondLst>
                      <p:childTnLst>
                        <p:par>
                          <p:cTn id="15" fill="hold" nodeType="withGroup">
                            <p:stCondLst>
                              <p:cond delay="0"/>
                            </p:stCondLst>
                            <p:childTnLst>
                              <p:par>
                                <p:cTn id="16" presetID="42" presetClass="entr" presetSubtype="0" fill="hold" grpId="0" nodeType="clickEffect">
                                  <p:stCondLst>
                                    <p:cond delay="0"/>
                                  </p:stCondLst>
                                  <p:childTnLst>
                                    <p:set>
                                      <p:cBhvr>
                                        <p:cTn id="17" dur="1" fill="hold">
                                          <p:stCondLst>
                                            <p:cond delay="0"/>
                                          </p:stCondLst>
                                        </p:cTn>
                                        <p:tgtEl>
                                          <p:spTgt spid="4106"/>
                                        </p:tgtEl>
                                        <p:attrNameLst>
                                          <p:attrName>style.visibility</p:attrName>
                                        </p:attrNameLst>
                                      </p:cBhvr>
                                      <p:to>
                                        <p:strVal val="visible"/>
                                      </p:to>
                                    </p:set>
                                    <p:animEffect transition="in" filter="fade">
                                      <p:cBhvr>
                                        <p:cTn id="18" dur="1000"/>
                                        <p:tgtEl>
                                          <p:spTgt spid="4106"/>
                                        </p:tgtEl>
                                      </p:cBhvr>
                                    </p:animEffect>
                                    <p:anim calcmode="lin" valueType="num">
                                      <p:cBhvr>
                                        <p:cTn id="19" dur="1000" fill="hold"/>
                                        <p:tgtEl>
                                          <p:spTgt spid="4106"/>
                                        </p:tgtEl>
                                        <p:attrNameLst>
                                          <p:attrName>ppt_x</p:attrName>
                                        </p:attrNameLst>
                                      </p:cBhvr>
                                      <p:tavLst>
                                        <p:tav tm="0">
                                          <p:val>
                                            <p:strVal val="#ppt_x"/>
                                          </p:val>
                                        </p:tav>
                                        <p:tav tm="100000">
                                          <p:val>
                                            <p:strVal val="#ppt_x"/>
                                          </p:val>
                                        </p:tav>
                                      </p:tavLst>
                                    </p:anim>
                                    <p:anim calcmode="lin" valueType="num">
                                      <p:cBhvr>
                                        <p:cTn id="20" dur="1000" fill="hold"/>
                                        <p:tgtEl>
                                          <p:spTgt spid="4106"/>
                                        </p:tgtEl>
                                        <p:attrNameLst>
                                          <p:attrName>ppt_y</p:attrName>
                                        </p:attrNameLst>
                                      </p:cBhvr>
                                      <p:tavLst>
                                        <p:tav tm="0">
                                          <p:val>
                                            <p:strVal val="#ppt_y+.1"/>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5" presetClass="exit" presetSubtype="10" fill="hold" grpId="1" nodeType="clickEffect">
                                  <p:stCondLst>
                                    <p:cond delay="0"/>
                                  </p:stCondLst>
                                  <p:childTnLst>
                                    <p:animEffect transition="out" filter="checkerboard(across)">
                                      <p:cBhvr>
                                        <p:cTn id="24" dur="500"/>
                                        <p:tgtEl>
                                          <p:spTgt spid="4106"/>
                                        </p:tgtEl>
                                      </p:cBhvr>
                                    </p:animEffect>
                                    <p:set>
                                      <p:cBhvr>
                                        <p:cTn id="25" dur="1" fill="hold">
                                          <p:stCondLst>
                                            <p:cond delay="499"/>
                                          </p:stCondLst>
                                        </p:cTn>
                                        <p:tgtEl>
                                          <p:spTgt spid="4106"/>
                                        </p:tgtEl>
                                        <p:attrNameLst>
                                          <p:attrName>style.visibility</p:attrName>
                                        </p:attrNameLst>
                                      </p:cBhvr>
                                      <p:to>
                                        <p:strVal val="hidden"/>
                                      </p:to>
                                    </p:set>
                                  </p:childTnLst>
                                </p:cTn>
                              </p:par>
                            </p:childTnLst>
                          </p:cTn>
                        </p:par>
                      </p:childTnLst>
                    </p:cTn>
                  </p:par>
                </p:childTnLst>
              </p:cTn>
              <p:nextCondLst>
                <p:cond evt="onClick" delay="0">
                  <p:tgtEl>
                    <p:spTgt spid="4101"/>
                  </p:tgtEl>
                </p:cond>
              </p:nextCondLst>
            </p:seq>
            <p:seq concurrent="1" nextAc="seek">
              <p:cTn id="26" restart="whenNotActive" fill="hold" evtFilter="cancelBubble" nodeType="interactiveSeq">
                <p:stCondLst>
                  <p:cond evt="onClick" delay="0">
                    <p:tgtEl>
                      <p:spTgt spid="4102"/>
                    </p:tgtEl>
                  </p:cond>
                </p:stCondLst>
                <p:endSync evt="end" delay="0">
                  <p:rtn val="all"/>
                </p:endSync>
                <p:childTnLst>
                  <p:par>
                    <p:cTn id="27" fill="hold" nodeType="clickPar">
                      <p:stCondLst>
                        <p:cond delay="0"/>
                      </p:stCondLst>
                      <p:childTnLst>
                        <p:par>
                          <p:cTn id="28" fill="hold" nodeType="withGroup">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4107"/>
                                        </p:tgtEl>
                                        <p:attrNameLst>
                                          <p:attrName>style.visibility</p:attrName>
                                        </p:attrNameLst>
                                      </p:cBhvr>
                                      <p:to>
                                        <p:strVal val="visible"/>
                                      </p:to>
                                    </p:set>
                                    <p:animEffect transition="in" filter="fade">
                                      <p:cBhvr>
                                        <p:cTn id="31" dur="1000"/>
                                        <p:tgtEl>
                                          <p:spTgt spid="4107"/>
                                        </p:tgtEl>
                                      </p:cBhvr>
                                    </p:animEffect>
                                    <p:anim calcmode="lin" valueType="num">
                                      <p:cBhvr>
                                        <p:cTn id="32" dur="1000" fill="hold"/>
                                        <p:tgtEl>
                                          <p:spTgt spid="4107"/>
                                        </p:tgtEl>
                                        <p:attrNameLst>
                                          <p:attrName>ppt_x</p:attrName>
                                        </p:attrNameLst>
                                      </p:cBhvr>
                                      <p:tavLst>
                                        <p:tav tm="0">
                                          <p:val>
                                            <p:strVal val="#ppt_x"/>
                                          </p:val>
                                        </p:tav>
                                        <p:tav tm="100000">
                                          <p:val>
                                            <p:strVal val="#ppt_x"/>
                                          </p:val>
                                        </p:tav>
                                      </p:tavLst>
                                    </p:anim>
                                    <p:anim calcmode="lin" valueType="num">
                                      <p:cBhvr>
                                        <p:cTn id="33" dur="1000" fill="hold"/>
                                        <p:tgtEl>
                                          <p:spTgt spid="4107"/>
                                        </p:tgtEl>
                                        <p:attrNameLst>
                                          <p:attrName>ppt_y</p:attrName>
                                        </p:attrNameLst>
                                      </p:cBhvr>
                                      <p:tavLst>
                                        <p:tav tm="0">
                                          <p:val>
                                            <p:strVal val="#ppt_y+.1"/>
                                          </p:val>
                                        </p:tav>
                                        <p:tav tm="100000">
                                          <p:val>
                                            <p:strVal val="#ppt_y"/>
                                          </p:val>
                                        </p:tav>
                                      </p:tavLst>
                                    </p:anim>
                                  </p:childTnLst>
                                </p:cTn>
                              </p:par>
                              <p:par>
                                <p:cTn id="34" presetID="5" presetClass="exit" presetSubtype="10" fill="hold" grpId="0" nodeType="withEffect">
                                  <p:stCondLst>
                                    <p:cond delay="0"/>
                                  </p:stCondLst>
                                  <p:childTnLst>
                                    <p:animEffect transition="out" filter="checkerboard(across)">
                                      <p:cBhvr>
                                        <p:cTn id="35" dur="500"/>
                                        <p:tgtEl>
                                          <p:spTgt spid="4100"/>
                                        </p:tgtEl>
                                      </p:cBhvr>
                                    </p:animEffect>
                                    <p:set>
                                      <p:cBhvr>
                                        <p:cTn id="36" dur="1" fill="hold">
                                          <p:stCondLst>
                                            <p:cond delay="499"/>
                                          </p:stCondLst>
                                        </p:cTn>
                                        <p:tgtEl>
                                          <p:spTgt spid="4100"/>
                                        </p:tgtEl>
                                        <p:attrNameLst>
                                          <p:attrName>style.visibility</p:attrName>
                                        </p:attrNameLst>
                                      </p:cBhvr>
                                      <p:to>
                                        <p:strVal val="hidden"/>
                                      </p:to>
                                    </p:set>
                                  </p:childTnLst>
                                </p:cTn>
                              </p:par>
                              <p:par>
                                <p:cTn id="37" presetID="5" presetClass="exit" presetSubtype="10" fill="hold" grpId="0" nodeType="withEffect">
                                  <p:stCondLst>
                                    <p:cond delay="0"/>
                                  </p:stCondLst>
                                  <p:childTnLst>
                                    <p:animEffect transition="out" filter="checkerboard(across)">
                                      <p:cBhvr>
                                        <p:cTn id="38" dur="500"/>
                                        <p:tgtEl>
                                          <p:spTgt spid="4101"/>
                                        </p:tgtEl>
                                      </p:cBhvr>
                                    </p:animEffect>
                                    <p:set>
                                      <p:cBhvr>
                                        <p:cTn id="39" dur="1" fill="hold">
                                          <p:stCondLst>
                                            <p:cond delay="499"/>
                                          </p:stCondLst>
                                        </p:cTn>
                                        <p:tgtEl>
                                          <p:spTgt spid="4101"/>
                                        </p:tgtEl>
                                        <p:attrNameLst>
                                          <p:attrName>style.visibility</p:attrName>
                                        </p:attrNameLst>
                                      </p:cBhvr>
                                      <p:to>
                                        <p:strVal val="hidden"/>
                                      </p:to>
                                    </p:set>
                                  </p:childTnLst>
                                </p:cTn>
                              </p:par>
                              <p:par>
                                <p:cTn id="40" presetID="5" presetClass="exit" presetSubtype="10" fill="hold" grpId="0" nodeType="withEffect">
                                  <p:stCondLst>
                                    <p:cond delay="0"/>
                                  </p:stCondLst>
                                  <p:childTnLst>
                                    <p:animEffect transition="out" filter="checkerboard(across)">
                                      <p:cBhvr>
                                        <p:cTn id="41" dur="500"/>
                                        <p:tgtEl>
                                          <p:spTgt spid="4103"/>
                                        </p:tgtEl>
                                      </p:cBhvr>
                                    </p:animEffect>
                                    <p:set>
                                      <p:cBhvr>
                                        <p:cTn id="42" dur="1" fill="hold">
                                          <p:stCondLst>
                                            <p:cond delay="499"/>
                                          </p:stCondLst>
                                        </p:cTn>
                                        <p:tgtEl>
                                          <p:spTgt spid="4103"/>
                                        </p:tgtEl>
                                        <p:attrNameLst>
                                          <p:attrName>style.visibility</p:attrName>
                                        </p:attrNameLst>
                                      </p:cBhvr>
                                      <p:to>
                                        <p:strVal val="hidden"/>
                                      </p:to>
                                    </p:set>
                                  </p:childTnLst>
                                </p:cTn>
                              </p:par>
                            </p:childTnLst>
                          </p:cTn>
                        </p:par>
                      </p:childTnLst>
                    </p:cTn>
                  </p:par>
                </p:childTnLst>
              </p:cTn>
              <p:nextCondLst>
                <p:cond evt="onClick" delay="0">
                  <p:tgtEl>
                    <p:spTgt spid="4102"/>
                  </p:tgtEl>
                </p:cond>
              </p:nextCondLst>
            </p:seq>
            <p:seq concurrent="1" nextAc="seek">
              <p:cTn id="43" restart="whenNotActive" fill="hold" evtFilter="cancelBubble" nodeType="interactiveSeq">
                <p:stCondLst>
                  <p:cond evt="onClick" delay="0">
                    <p:tgtEl>
                      <p:spTgt spid="4103"/>
                    </p:tgtEl>
                  </p:cond>
                </p:stCondLst>
                <p:endSync evt="end" delay="0">
                  <p:rtn val="all"/>
                </p:endSync>
                <p:childTnLst>
                  <p:par>
                    <p:cTn id="44" fill="hold" nodeType="clickPar">
                      <p:stCondLst>
                        <p:cond delay="0"/>
                      </p:stCondLst>
                      <p:childTnLst>
                        <p:par>
                          <p:cTn id="45" fill="hold" nodeType="withGroup">
                            <p:stCondLst>
                              <p:cond delay="0"/>
                            </p:stCondLst>
                            <p:childTnLst>
                              <p:par>
                                <p:cTn id="46" presetID="42" presetClass="entr" presetSubtype="0" fill="hold" grpId="0" nodeType="withEffect">
                                  <p:stCondLst>
                                    <p:cond delay="0"/>
                                  </p:stCondLst>
                                  <p:childTnLst>
                                    <p:set>
                                      <p:cBhvr>
                                        <p:cTn id="47" dur="1" fill="hold">
                                          <p:stCondLst>
                                            <p:cond delay="0"/>
                                          </p:stCondLst>
                                        </p:cTn>
                                        <p:tgtEl>
                                          <p:spTgt spid="4105"/>
                                        </p:tgtEl>
                                        <p:attrNameLst>
                                          <p:attrName>style.visibility</p:attrName>
                                        </p:attrNameLst>
                                      </p:cBhvr>
                                      <p:to>
                                        <p:strVal val="visible"/>
                                      </p:to>
                                    </p:set>
                                    <p:animEffect transition="in" filter="fade">
                                      <p:cBhvr>
                                        <p:cTn id="48" dur="1000"/>
                                        <p:tgtEl>
                                          <p:spTgt spid="4105"/>
                                        </p:tgtEl>
                                      </p:cBhvr>
                                    </p:animEffect>
                                    <p:anim calcmode="lin" valueType="num">
                                      <p:cBhvr>
                                        <p:cTn id="49" dur="1000" fill="hold"/>
                                        <p:tgtEl>
                                          <p:spTgt spid="4105"/>
                                        </p:tgtEl>
                                        <p:attrNameLst>
                                          <p:attrName>ppt_x</p:attrName>
                                        </p:attrNameLst>
                                      </p:cBhvr>
                                      <p:tavLst>
                                        <p:tav tm="0">
                                          <p:val>
                                            <p:strVal val="#ppt_x"/>
                                          </p:val>
                                        </p:tav>
                                        <p:tav tm="100000">
                                          <p:val>
                                            <p:strVal val="#ppt_x"/>
                                          </p:val>
                                        </p:tav>
                                      </p:tavLst>
                                    </p:anim>
                                    <p:anim calcmode="lin" valueType="num">
                                      <p:cBhvr>
                                        <p:cTn id="50" dur="1000" fill="hold"/>
                                        <p:tgtEl>
                                          <p:spTgt spid="4105"/>
                                        </p:tgtEl>
                                        <p:attrNameLst>
                                          <p:attrName>ppt_y</p:attrName>
                                        </p:attrNameLst>
                                      </p:cBhvr>
                                      <p:tavLst>
                                        <p:tav tm="0">
                                          <p:val>
                                            <p:strVal val="#ppt_y+.1"/>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8" presetClass="exit" presetSubtype="16" fill="hold" grpId="1" nodeType="clickEffect">
                                  <p:stCondLst>
                                    <p:cond delay="0"/>
                                  </p:stCondLst>
                                  <p:childTnLst>
                                    <p:animEffect transition="out" filter="diamond(in)">
                                      <p:cBhvr>
                                        <p:cTn id="54" dur="2000"/>
                                        <p:tgtEl>
                                          <p:spTgt spid="4105"/>
                                        </p:tgtEl>
                                      </p:cBhvr>
                                    </p:animEffect>
                                    <p:set>
                                      <p:cBhvr>
                                        <p:cTn id="55" dur="1" fill="hold">
                                          <p:stCondLst>
                                            <p:cond delay="1999"/>
                                          </p:stCondLst>
                                        </p:cTn>
                                        <p:tgtEl>
                                          <p:spTgt spid="4105"/>
                                        </p:tgtEl>
                                        <p:attrNameLst>
                                          <p:attrName>style.visibility</p:attrName>
                                        </p:attrNameLst>
                                      </p:cBhvr>
                                      <p:to>
                                        <p:strVal val="hidden"/>
                                      </p:to>
                                    </p:set>
                                  </p:childTnLst>
                                </p:cTn>
                              </p:par>
                            </p:childTnLst>
                          </p:cTn>
                        </p:par>
                      </p:childTnLst>
                    </p:cTn>
                  </p:par>
                </p:childTnLst>
              </p:cTn>
              <p:nextCondLst>
                <p:cond evt="onClick" delay="0">
                  <p:tgtEl>
                    <p:spTgt spid="4103"/>
                  </p:tgtEl>
                </p:cond>
              </p:nextCondLst>
            </p:seq>
          </p:childTnLst>
        </p:cTn>
      </p:par>
    </p:tnLst>
    <p:bldLst>
      <p:bldP spid="4100" grpId="0" animBg="1"/>
      <p:bldP spid="4101" grpId="0" animBg="1"/>
      <p:bldP spid="4103" grpId="0" animBg="1"/>
      <p:bldP spid="4104" grpId="0" animBg="1"/>
      <p:bldP spid="4104" grpId="1" animBg="1"/>
      <p:bldP spid="4105" grpId="0" animBg="1"/>
      <p:bldP spid="4105" grpId="1" animBg="1"/>
      <p:bldP spid="4106" grpId="0" animBg="1"/>
      <p:bldP spid="4106" grpId="1" animBg="1"/>
      <p:bldP spid="410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WordArt 2">
            <a:extLst>
              <a:ext uri="{FF2B5EF4-FFF2-40B4-BE49-F238E27FC236}">
                <a16:creationId xmlns:a16="http://schemas.microsoft.com/office/drawing/2014/main" id="{E7BAA346-FBDA-C94D-9209-D493AF2A8687}"/>
              </a:ext>
            </a:extLst>
          </p:cNvPr>
          <p:cNvSpPr>
            <a:spLocks noChangeArrowheads="1" noChangeShapeType="1" noTextEdit="1"/>
          </p:cNvSpPr>
          <p:nvPr/>
        </p:nvSpPr>
        <p:spPr bwMode="auto">
          <a:xfrm>
            <a:off x="4343401" y="85726"/>
            <a:ext cx="3762375" cy="523875"/>
          </a:xfrm>
          <a:prstGeom prst="rect">
            <a:avLst/>
          </a:prstGeom>
        </p:spPr>
        <p:txBody>
          <a:bodyPr wrap="none" fromWordArt="1">
            <a:prstTxWarp prst="textPlain">
              <a:avLst>
                <a:gd name="adj" fmla="val 50000"/>
              </a:avLst>
            </a:prstTxWarp>
          </a:bodyPr>
          <a:lstStyle/>
          <a:p>
            <a:pPr algn="ctr"/>
            <a:r>
              <a:rPr lang="en-US" sz="3600" kern="10">
                <a:ln w="9525">
                  <a:solidFill>
                    <a:srgbClr val="FF0000"/>
                  </a:solidFill>
                  <a:round/>
                  <a:headEnd/>
                  <a:tailEnd/>
                </a:ln>
                <a:solidFill>
                  <a:srgbClr val="FF0000"/>
                </a:solidFill>
                <a:cs typeface="Arial" panose="020B0604020202020204" pitchFamily="34" charset="0"/>
              </a:rPr>
              <a:t>KIỂM TRA BÀI CŨ</a:t>
            </a:r>
            <a:endParaRPr lang="en-VN" sz="3600" kern="10">
              <a:ln w="9525">
                <a:solidFill>
                  <a:srgbClr val="FF0000"/>
                </a:solidFill>
                <a:round/>
                <a:headEnd/>
                <a:tailEnd/>
              </a:ln>
              <a:solidFill>
                <a:srgbClr val="FF0000"/>
              </a:solidFill>
              <a:cs typeface="Arial" panose="020B0604020202020204" pitchFamily="34" charset="0"/>
            </a:endParaRPr>
          </a:p>
        </p:txBody>
      </p:sp>
      <p:sp>
        <p:nvSpPr>
          <p:cNvPr id="18434" name="Text Box 3">
            <a:extLst>
              <a:ext uri="{FF2B5EF4-FFF2-40B4-BE49-F238E27FC236}">
                <a16:creationId xmlns:a16="http://schemas.microsoft.com/office/drawing/2014/main" id="{332F5807-F585-B045-8B60-85B1C851C066}"/>
              </a:ext>
            </a:extLst>
          </p:cNvPr>
          <p:cNvSpPr txBox="1">
            <a:spLocks noChangeArrowheads="1"/>
          </p:cNvSpPr>
          <p:nvPr/>
        </p:nvSpPr>
        <p:spPr bwMode="auto">
          <a:xfrm>
            <a:off x="1524000" y="609600"/>
            <a:ext cx="9144000" cy="3937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VN" sz="3600"/>
              <a:t>4) Một dây dẫn được mắc vào hiệu điện thế 6V thì cường độ dòng điện chạy qua dây dẫn sẽ là 0,3A. Một học sinh nói rằng: Nếu giảm hiệu điện thế đặt vào hai đầu dây dẫn đi 2V thì dòng điện chạy qua dây khi đó có cường độ là 1,5A. Theo em kết quả này đúng hay sai? Vì sao?</a:t>
            </a:r>
          </a:p>
        </p:txBody>
      </p:sp>
      <p:sp>
        <p:nvSpPr>
          <p:cNvPr id="5132" name="WordArt 12">
            <a:extLst>
              <a:ext uri="{FF2B5EF4-FFF2-40B4-BE49-F238E27FC236}">
                <a16:creationId xmlns:a16="http://schemas.microsoft.com/office/drawing/2014/main" id="{96BE0B85-687A-494F-80F7-0D00C298CF0F}"/>
              </a:ext>
            </a:extLst>
          </p:cNvPr>
          <p:cNvSpPr>
            <a:spLocks noChangeArrowheads="1" noChangeShapeType="1" noTextEdit="1"/>
          </p:cNvSpPr>
          <p:nvPr/>
        </p:nvSpPr>
        <p:spPr bwMode="auto">
          <a:xfrm>
            <a:off x="1524000" y="5029201"/>
            <a:ext cx="762000" cy="523875"/>
          </a:xfrm>
          <a:prstGeom prst="rect">
            <a:avLst/>
          </a:prstGeom>
        </p:spPr>
        <p:txBody>
          <a:bodyPr wrap="none" fromWordArt="1">
            <a:prstTxWarp prst="textPlain">
              <a:avLst>
                <a:gd name="adj" fmla="val 50000"/>
              </a:avLst>
            </a:prstTxWarp>
          </a:bodyPr>
          <a:lstStyle/>
          <a:p>
            <a:pPr algn="ctr"/>
            <a:r>
              <a:rPr lang="en-US" sz="3600" kern="10">
                <a:ln w="9525">
                  <a:solidFill>
                    <a:srgbClr val="E5220D"/>
                  </a:solidFill>
                  <a:round/>
                  <a:headEnd/>
                  <a:tailEnd/>
                </a:ln>
                <a:solidFill>
                  <a:srgbClr val="E5220D"/>
                </a:solidFill>
                <a:cs typeface="Arial" panose="020B0604020202020204" pitchFamily="34" charset="0"/>
              </a:rPr>
              <a:t>SAI</a:t>
            </a:r>
            <a:endParaRPr lang="en-VN" sz="3600" kern="10">
              <a:ln w="9525">
                <a:solidFill>
                  <a:srgbClr val="E5220D"/>
                </a:solidFill>
                <a:round/>
                <a:headEnd/>
                <a:tailEnd/>
              </a:ln>
              <a:solidFill>
                <a:srgbClr val="E5220D"/>
              </a:solidFill>
              <a:cs typeface="Arial" panose="020B0604020202020204" pitchFamily="34" charset="0"/>
            </a:endParaRPr>
          </a:p>
        </p:txBody>
      </p:sp>
      <p:sp>
        <p:nvSpPr>
          <p:cNvPr id="5133" name="Text Box 13">
            <a:extLst>
              <a:ext uri="{FF2B5EF4-FFF2-40B4-BE49-F238E27FC236}">
                <a16:creationId xmlns:a16="http://schemas.microsoft.com/office/drawing/2014/main" id="{D30E72F5-5BB5-9B41-9EE8-BE6D6549B18D}"/>
              </a:ext>
            </a:extLst>
          </p:cNvPr>
          <p:cNvSpPr txBox="1">
            <a:spLocks noChangeArrowheads="1"/>
          </p:cNvSpPr>
          <p:nvPr/>
        </p:nvSpPr>
        <p:spPr bwMode="auto">
          <a:xfrm>
            <a:off x="2286000" y="4648200"/>
            <a:ext cx="8229600" cy="173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VN" sz="3600" b="1" dirty="0" err="1">
                <a:solidFill>
                  <a:schemeClr val="accent2"/>
                </a:solidFill>
              </a:rPr>
              <a:t>Hiệu</a:t>
            </a:r>
            <a:r>
              <a:rPr lang="en-US" altLang="en-VN" sz="3600" b="1" dirty="0">
                <a:solidFill>
                  <a:schemeClr val="accent2"/>
                </a:solidFill>
              </a:rPr>
              <a:t> </a:t>
            </a:r>
            <a:r>
              <a:rPr lang="en-US" altLang="en-VN" sz="3600" b="1" dirty="0" err="1">
                <a:solidFill>
                  <a:schemeClr val="accent2"/>
                </a:solidFill>
              </a:rPr>
              <a:t>điện</a:t>
            </a:r>
            <a:r>
              <a:rPr lang="en-US" altLang="en-VN" sz="3600" b="1" dirty="0">
                <a:solidFill>
                  <a:schemeClr val="accent2"/>
                </a:solidFill>
              </a:rPr>
              <a:t> </a:t>
            </a:r>
            <a:r>
              <a:rPr lang="en-US" altLang="en-VN" sz="3600" b="1" dirty="0" err="1">
                <a:solidFill>
                  <a:schemeClr val="accent2"/>
                </a:solidFill>
              </a:rPr>
              <a:t>thế</a:t>
            </a:r>
            <a:r>
              <a:rPr lang="en-US" altLang="en-VN" sz="3600" b="1" dirty="0">
                <a:solidFill>
                  <a:schemeClr val="accent2"/>
                </a:solidFill>
              </a:rPr>
              <a:t> </a:t>
            </a:r>
            <a:r>
              <a:rPr lang="en-US" altLang="en-VN" sz="3600" b="1" dirty="0" err="1">
                <a:solidFill>
                  <a:schemeClr val="accent2"/>
                </a:solidFill>
              </a:rPr>
              <a:t>giảm</a:t>
            </a:r>
            <a:r>
              <a:rPr lang="en-US" altLang="en-VN" sz="3600" b="1" dirty="0">
                <a:solidFill>
                  <a:schemeClr val="accent2"/>
                </a:solidFill>
              </a:rPr>
              <a:t> </a:t>
            </a:r>
            <a:r>
              <a:rPr lang="en-US" altLang="en-VN" sz="3600" b="1" dirty="0" err="1">
                <a:solidFill>
                  <a:schemeClr val="accent2"/>
                </a:solidFill>
              </a:rPr>
              <a:t>đi</a:t>
            </a:r>
            <a:r>
              <a:rPr lang="en-US" altLang="en-VN" sz="3600" b="1" dirty="0">
                <a:solidFill>
                  <a:schemeClr val="accent2"/>
                </a:solidFill>
              </a:rPr>
              <a:t> 2V=&gt;</a:t>
            </a:r>
            <a:r>
              <a:rPr lang="en-US" altLang="en-VN" sz="3600" b="1" dirty="0" err="1">
                <a:solidFill>
                  <a:schemeClr val="accent2"/>
                </a:solidFill>
              </a:rPr>
              <a:t>hiệu</a:t>
            </a:r>
            <a:r>
              <a:rPr lang="en-US" altLang="en-VN" sz="3600" b="1" dirty="0">
                <a:solidFill>
                  <a:schemeClr val="accent2"/>
                </a:solidFill>
              </a:rPr>
              <a:t> </a:t>
            </a:r>
            <a:r>
              <a:rPr lang="en-US" altLang="en-VN" sz="3600" b="1" dirty="0" err="1">
                <a:solidFill>
                  <a:schemeClr val="accent2"/>
                </a:solidFill>
              </a:rPr>
              <a:t>điện</a:t>
            </a:r>
            <a:r>
              <a:rPr lang="en-US" altLang="en-VN" sz="3600" b="1" dirty="0">
                <a:solidFill>
                  <a:schemeClr val="accent2"/>
                </a:solidFill>
              </a:rPr>
              <a:t> </a:t>
            </a:r>
            <a:r>
              <a:rPr lang="en-US" altLang="en-VN" sz="3600" b="1" dirty="0" err="1">
                <a:solidFill>
                  <a:schemeClr val="accent2"/>
                </a:solidFill>
              </a:rPr>
              <a:t>thế</a:t>
            </a:r>
            <a:r>
              <a:rPr lang="en-US" altLang="en-VN" sz="3600" b="1" dirty="0">
                <a:solidFill>
                  <a:schemeClr val="accent2"/>
                </a:solidFill>
              </a:rPr>
              <a:t> </a:t>
            </a:r>
            <a:r>
              <a:rPr lang="en-US" altLang="en-VN" sz="3600" b="1" dirty="0" err="1">
                <a:solidFill>
                  <a:schemeClr val="accent2"/>
                </a:solidFill>
              </a:rPr>
              <a:t>lúc</a:t>
            </a:r>
            <a:r>
              <a:rPr lang="en-US" altLang="en-VN" sz="3600" b="1" dirty="0">
                <a:solidFill>
                  <a:schemeClr val="accent2"/>
                </a:solidFill>
              </a:rPr>
              <a:t> </a:t>
            </a:r>
            <a:r>
              <a:rPr lang="en-US" altLang="en-VN" sz="3600" b="1" dirty="0" err="1">
                <a:solidFill>
                  <a:schemeClr val="accent2"/>
                </a:solidFill>
              </a:rPr>
              <a:t>sau</a:t>
            </a:r>
            <a:r>
              <a:rPr lang="en-US" altLang="en-VN" sz="3600" b="1" dirty="0">
                <a:solidFill>
                  <a:schemeClr val="accent2"/>
                </a:solidFill>
              </a:rPr>
              <a:t> </a:t>
            </a:r>
            <a:r>
              <a:rPr lang="en-US" altLang="en-VN" sz="3600" b="1" dirty="0" err="1">
                <a:solidFill>
                  <a:schemeClr val="accent2"/>
                </a:solidFill>
              </a:rPr>
              <a:t>là</a:t>
            </a:r>
            <a:r>
              <a:rPr lang="en-US" altLang="en-VN" sz="3600" b="1" dirty="0">
                <a:solidFill>
                  <a:schemeClr val="accent2"/>
                </a:solidFill>
              </a:rPr>
              <a:t> 4V, </a:t>
            </a:r>
            <a:r>
              <a:rPr lang="en-US" altLang="en-VN" sz="3600" b="1" dirty="0" err="1">
                <a:solidFill>
                  <a:schemeClr val="accent2"/>
                </a:solidFill>
              </a:rPr>
              <a:t>vậy</a:t>
            </a:r>
            <a:r>
              <a:rPr lang="en-US" altLang="en-VN" sz="3600" b="1" dirty="0">
                <a:solidFill>
                  <a:schemeClr val="accent2"/>
                </a:solidFill>
              </a:rPr>
              <a:t> </a:t>
            </a:r>
            <a:r>
              <a:rPr lang="en-US" altLang="en-VN" sz="3600" b="1" dirty="0" err="1">
                <a:solidFill>
                  <a:schemeClr val="accent2"/>
                </a:solidFill>
              </a:rPr>
              <a:t>cường</a:t>
            </a:r>
            <a:r>
              <a:rPr lang="en-US" altLang="en-VN" sz="3600" b="1" dirty="0">
                <a:solidFill>
                  <a:schemeClr val="accent2"/>
                </a:solidFill>
              </a:rPr>
              <a:t> </a:t>
            </a:r>
            <a:r>
              <a:rPr lang="en-US" altLang="en-VN" sz="3600" b="1" dirty="0" err="1">
                <a:solidFill>
                  <a:schemeClr val="accent2"/>
                </a:solidFill>
              </a:rPr>
              <a:t>dòng</a:t>
            </a:r>
            <a:r>
              <a:rPr lang="en-US" altLang="en-VN" sz="3600" b="1" dirty="0">
                <a:solidFill>
                  <a:schemeClr val="accent2"/>
                </a:solidFill>
              </a:rPr>
              <a:t> </a:t>
            </a:r>
            <a:r>
              <a:rPr lang="en-US" altLang="en-VN" sz="3600" b="1" dirty="0" err="1">
                <a:solidFill>
                  <a:schemeClr val="accent2"/>
                </a:solidFill>
              </a:rPr>
              <a:t>điện</a:t>
            </a:r>
            <a:r>
              <a:rPr lang="en-US" altLang="en-VN" sz="3600" b="1" dirty="0">
                <a:solidFill>
                  <a:schemeClr val="accent2"/>
                </a:solidFill>
              </a:rPr>
              <a:t> qua </a:t>
            </a:r>
            <a:r>
              <a:rPr lang="en-US" altLang="en-VN" sz="3600" b="1" dirty="0" err="1">
                <a:solidFill>
                  <a:schemeClr val="accent2"/>
                </a:solidFill>
              </a:rPr>
              <a:t>dây</a:t>
            </a:r>
            <a:r>
              <a:rPr lang="en-US" altLang="en-VN" sz="3600" b="1" dirty="0">
                <a:solidFill>
                  <a:schemeClr val="accent2"/>
                </a:solidFill>
              </a:rPr>
              <a:t> </a:t>
            </a:r>
            <a:r>
              <a:rPr lang="en-US" altLang="en-VN" sz="3600" b="1" dirty="0" err="1">
                <a:solidFill>
                  <a:schemeClr val="accent2"/>
                </a:solidFill>
              </a:rPr>
              <a:t>phải</a:t>
            </a:r>
            <a:r>
              <a:rPr lang="en-US" altLang="en-VN" sz="3600" b="1" dirty="0">
                <a:solidFill>
                  <a:schemeClr val="accent2"/>
                </a:solidFill>
              </a:rPr>
              <a:t> </a:t>
            </a:r>
            <a:r>
              <a:rPr lang="en-US" altLang="en-VN" sz="3600" b="1" dirty="0" err="1">
                <a:solidFill>
                  <a:schemeClr val="accent2"/>
                </a:solidFill>
              </a:rPr>
              <a:t>là</a:t>
            </a:r>
            <a:r>
              <a:rPr lang="en-US" altLang="en-VN" sz="3600" b="1" dirty="0">
                <a:solidFill>
                  <a:schemeClr val="accent2"/>
                </a:solidFill>
              </a:rPr>
              <a:t> 0,2(A)</a:t>
            </a:r>
          </a:p>
        </p:txBody>
      </p:sp>
    </p:spTree>
    <p:extLst>
      <p:ext uri="{BB962C8B-B14F-4D97-AF65-F5344CB8AC3E}">
        <p14:creationId xmlns:p14="http://schemas.microsoft.com/office/powerpoint/2010/main" val="3111063531"/>
      </p:ext>
    </p:extLst>
  </p:cSld>
  <p:clrMapOvr>
    <a:masterClrMapping/>
  </p:clrMapOvr>
  <p:transition spd="med">
    <p:blinds/>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5" presetClass="entr" presetSubtype="0" fill="hold" nodeType="clickEffect">
                                  <p:stCondLst>
                                    <p:cond delay="0"/>
                                  </p:stCondLst>
                                  <p:childTnLst>
                                    <p:set>
                                      <p:cBhvr>
                                        <p:cTn id="6" dur="1" fill="hold">
                                          <p:stCondLst>
                                            <p:cond delay="0"/>
                                          </p:stCondLst>
                                        </p:cTn>
                                        <p:tgtEl>
                                          <p:spTgt spid="5132"/>
                                        </p:tgtEl>
                                        <p:attrNameLst>
                                          <p:attrName>style.visibility</p:attrName>
                                        </p:attrNameLst>
                                      </p:cBhvr>
                                      <p:to>
                                        <p:strVal val="visible"/>
                                      </p:to>
                                    </p:set>
                                    <p:anim calcmode="lin" valueType="num">
                                      <p:cBhvr>
                                        <p:cTn id="7" dur="500" decel="50000" fill="hold">
                                          <p:stCondLst>
                                            <p:cond delay="0"/>
                                          </p:stCondLst>
                                        </p:cTn>
                                        <p:tgtEl>
                                          <p:spTgt spid="5132"/>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5132"/>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5132"/>
                                        </p:tgtEl>
                                        <p:attrNameLst>
                                          <p:attrName>ppt_w</p:attrName>
                                        </p:attrNameLst>
                                      </p:cBhvr>
                                      <p:tavLst>
                                        <p:tav tm="0">
                                          <p:val>
                                            <p:strVal val="#ppt_w*.05"/>
                                          </p:val>
                                        </p:tav>
                                        <p:tav tm="100000">
                                          <p:val>
                                            <p:strVal val="#ppt_w"/>
                                          </p:val>
                                        </p:tav>
                                      </p:tavLst>
                                    </p:anim>
                                    <p:anim calcmode="lin" valueType="num">
                                      <p:cBhvr>
                                        <p:cTn id="10" dur="1000" fill="hold"/>
                                        <p:tgtEl>
                                          <p:spTgt spid="5132"/>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5132"/>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5132"/>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5132"/>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5132"/>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51" presetClass="entr" presetSubtype="0" fill="hold" grpId="0" nodeType="clickEffect">
                                  <p:stCondLst>
                                    <p:cond delay="0"/>
                                  </p:stCondLst>
                                  <p:childTnLst>
                                    <p:set>
                                      <p:cBhvr>
                                        <p:cTn id="18" dur="1" fill="hold">
                                          <p:stCondLst>
                                            <p:cond delay="0"/>
                                          </p:stCondLst>
                                        </p:cTn>
                                        <p:tgtEl>
                                          <p:spTgt spid="5133"/>
                                        </p:tgtEl>
                                        <p:attrNameLst>
                                          <p:attrName>style.visibility</p:attrName>
                                        </p:attrNameLst>
                                      </p:cBhvr>
                                      <p:to>
                                        <p:strVal val="visible"/>
                                      </p:to>
                                    </p:set>
                                    <p:animEffect transition="in" filter="fade">
                                      <p:cBhvr>
                                        <p:cTn id="19" dur="770" decel="100000"/>
                                        <p:tgtEl>
                                          <p:spTgt spid="5133"/>
                                        </p:tgtEl>
                                      </p:cBhvr>
                                    </p:animEffect>
                                    <p:animScale>
                                      <p:cBhvr>
                                        <p:cTn id="20" dur="770" decel="100000"/>
                                        <p:tgtEl>
                                          <p:spTgt spid="5133"/>
                                        </p:tgtEl>
                                      </p:cBhvr>
                                      <p:from x="10000" y="10000"/>
                                      <p:to x="200000" y="450000"/>
                                    </p:animScale>
                                    <p:animScale>
                                      <p:cBhvr>
                                        <p:cTn id="21" dur="1230" accel="100000" fill="hold">
                                          <p:stCondLst>
                                            <p:cond delay="770"/>
                                          </p:stCondLst>
                                        </p:cTn>
                                        <p:tgtEl>
                                          <p:spTgt spid="5133"/>
                                        </p:tgtEl>
                                      </p:cBhvr>
                                      <p:from x="200000" y="450000"/>
                                      <p:to x="100000" y="100000"/>
                                    </p:animScale>
                                    <p:set>
                                      <p:cBhvr>
                                        <p:cTn id="22" dur="770" fill="hold"/>
                                        <p:tgtEl>
                                          <p:spTgt spid="5133"/>
                                        </p:tgtEl>
                                        <p:attrNameLst>
                                          <p:attrName>ppt_x</p:attrName>
                                        </p:attrNameLst>
                                      </p:cBhvr>
                                      <p:to>
                                        <p:strVal val="(0.5)"/>
                                      </p:to>
                                    </p:set>
                                    <p:anim from="(0.5)" to="(#ppt_x)" calcmode="lin" valueType="num">
                                      <p:cBhvr>
                                        <p:cTn id="23" dur="1230" accel="100000" fill="hold">
                                          <p:stCondLst>
                                            <p:cond delay="770"/>
                                          </p:stCondLst>
                                        </p:cTn>
                                        <p:tgtEl>
                                          <p:spTgt spid="5133"/>
                                        </p:tgtEl>
                                        <p:attrNameLst>
                                          <p:attrName>ppt_x</p:attrName>
                                        </p:attrNameLst>
                                      </p:cBhvr>
                                    </p:anim>
                                    <p:set>
                                      <p:cBhvr>
                                        <p:cTn id="24" dur="770" fill="hold"/>
                                        <p:tgtEl>
                                          <p:spTgt spid="5133"/>
                                        </p:tgtEl>
                                        <p:attrNameLst>
                                          <p:attrName>ppt_y</p:attrName>
                                        </p:attrNameLst>
                                      </p:cBhvr>
                                      <p:to>
                                        <p:strVal val="(#ppt_y+0.4)"/>
                                      </p:to>
                                    </p:set>
                                    <p:anim from="(#ppt_y+0.4)" to="(#ppt_y)" calcmode="lin" valueType="num">
                                      <p:cBhvr>
                                        <p:cTn id="25" dur="1230" accel="100000" fill="hold">
                                          <p:stCondLst>
                                            <p:cond delay="770"/>
                                          </p:stCondLst>
                                        </p:cTn>
                                        <p:tgtEl>
                                          <p:spTgt spid="5133"/>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3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WordArt 4">
            <a:extLst>
              <a:ext uri="{FF2B5EF4-FFF2-40B4-BE49-F238E27FC236}">
                <a16:creationId xmlns:a16="http://schemas.microsoft.com/office/drawing/2014/main" id="{2A73E1B5-7BD2-FD45-8262-49518785BA37}"/>
              </a:ext>
            </a:extLst>
          </p:cNvPr>
          <p:cNvSpPr>
            <a:spLocks noChangeArrowheads="1" noChangeShapeType="1" noTextEdit="1"/>
          </p:cNvSpPr>
          <p:nvPr/>
        </p:nvSpPr>
        <p:spPr bwMode="auto">
          <a:xfrm>
            <a:off x="3657600" y="228600"/>
            <a:ext cx="4724400" cy="990600"/>
          </a:xfrm>
          <a:prstGeom prst="rect">
            <a:avLst/>
          </a:prstGeom>
        </p:spPr>
        <p:txBody>
          <a:bodyPr wrap="none" fromWordArt="1">
            <a:prstTxWarp prst="textPlain">
              <a:avLst>
                <a:gd name="adj" fmla="val 50000"/>
              </a:avLst>
            </a:prstTxWarp>
          </a:bodyPr>
          <a:lstStyle/>
          <a:p>
            <a:pPr algn="ctr"/>
            <a:r>
              <a:rPr lang="en-US" sz="3600" kern="10">
                <a:ln w="19050">
                  <a:solidFill>
                    <a:srgbClr val="99CCFF"/>
                  </a:solidFill>
                  <a:round/>
                  <a:headEnd/>
                  <a:tailEnd/>
                </a:ln>
                <a:solidFill>
                  <a:srgbClr val="0066CC"/>
                </a:solidFill>
                <a:effectLst>
                  <a:outerShdw dist="35921" dir="2700000" algn="ctr" rotWithShape="0">
                    <a:srgbClr val="990000"/>
                  </a:outerShdw>
                </a:effectLst>
                <a:cs typeface="Arial" panose="020B0604020202020204" pitchFamily="34" charset="0"/>
              </a:rPr>
              <a:t>ĐẶT VẤN ĐỀ</a:t>
            </a:r>
            <a:endParaRPr lang="en-VN" sz="3600" kern="10">
              <a:ln w="19050">
                <a:solidFill>
                  <a:srgbClr val="99CCFF"/>
                </a:solidFill>
                <a:round/>
                <a:headEnd/>
                <a:tailEnd/>
              </a:ln>
              <a:solidFill>
                <a:srgbClr val="0066CC"/>
              </a:solidFill>
              <a:effectLst>
                <a:outerShdw dist="35921" dir="2700000" algn="ctr" rotWithShape="0">
                  <a:srgbClr val="990000"/>
                </a:outerShdw>
              </a:effectLst>
              <a:cs typeface="Arial" panose="020B0604020202020204" pitchFamily="34" charset="0"/>
            </a:endParaRPr>
          </a:p>
        </p:txBody>
      </p:sp>
      <p:sp>
        <p:nvSpPr>
          <p:cNvPr id="6149" name="Text Box 5">
            <a:extLst>
              <a:ext uri="{FF2B5EF4-FFF2-40B4-BE49-F238E27FC236}">
                <a16:creationId xmlns:a16="http://schemas.microsoft.com/office/drawing/2014/main" id="{B2447EB1-5F78-F547-9718-C3D228A9DF41}"/>
              </a:ext>
            </a:extLst>
          </p:cNvPr>
          <p:cNvSpPr txBox="1">
            <a:spLocks noChangeArrowheads="1"/>
          </p:cNvSpPr>
          <p:nvPr/>
        </p:nvSpPr>
        <p:spPr bwMode="auto">
          <a:xfrm>
            <a:off x="1828800" y="1295400"/>
            <a:ext cx="8458200" cy="5310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Blip>
                <a:blip r:embed="rId2"/>
              </a:buBlip>
            </a:pPr>
            <a:r>
              <a:rPr lang="en-US" altLang="en-VN" sz="3600"/>
              <a:t>Trong thí nghiệm ở bài 1,ta dùng một đoạn dây dẫn nhất định, khi tăng (giảm) hiệu điện thế đặt vào hai đầu dây dẫn thì cường độ dòng điện qua dây dẫn cũng tăng(giảm)</a:t>
            </a:r>
          </a:p>
          <a:p>
            <a:pPr eaLnBrk="1" hangingPunct="1">
              <a:spcBef>
                <a:spcPct val="50000"/>
              </a:spcBef>
              <a:buFontTx/>
              <a:buBlip>
                <a:blip r:embed="rId2"/>
              </a:buBlip>
            </a:pPr>
            <a:r>
              <a:rPr lang="en-US" altLang="en-VN" sz="3600"/>
              <a:t>Nếu sử dụng cùng một hiệu điện thế nhưng thay bằng các dây dẫn khác nhau thì cường độ dòng địên qua dây dẫn có khác nhau hay không? </a:t>
            </a:r>
          </a:p>
        </p:txBody>
      </p:sp>
    </p:spTree>
    <p:extLst>
      <p:ext uri="{BB962C8B-B14F-4D97-AF65-F5344CB8AC3E}">
        <p14:creationId xmlns:p14="http://schemas.microsoft.com/office/powerpoint/2010/main" val="1282103302"/>
      </p:ext>
    </p:extLst>
  </p:cSld>
  <p:clrMapOvr>
    <a:masterClrMapping/>
  </p:clrMapOvr>
  <p:transition spd="med">
    <p:checke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5" presetClass="entr" presetSubtype="0" fill="hold" nodeType="clickEffect">
                                  <p:stCondLst>
                                    <p:cond delay="0"/>
                                  </p:stCondLst>
                                  <p:childTnLst>
                                    <p:set>
                                      <p:cBhvr>
                                        <p:cTn id="6" dur="1" fill="hold">
                                          <p:stCondLst>
                                            <p:cond delay="0"/>
                                          </p:stCondLst>
                                        </p:cTn>
                                        <p:tgtEl>
                                          <p:spTgt spid="6149">
                                            <p:txEl>
                                              <p:pRg st="1" end="1"/>
                                            </p:txEl>
                                          </p:spTgt>
                                        </p:tgtEl>
                                        <p:attrNameLst>
                                          <p:attrName>style.visibility</p:attrName>
                                        </p:attrNameLst>
                                      </p:cBhvr>
                                      <p:to>
                                        <p:strVal val="visible"/>
                                      </p:to>
                                    </p:set>
                                    <p:anim calcmode="lin" valueType="num">
                                      <p:cBhvr>
                                        <p:cTn id="7" dur="500" decel="50000" fill="hold">
                                          <p:stCondLst>
                                            <p:cond delay="0"/>
                                          </p:stCondLst>
                                        </p:cTn>
                                        <p:tgtEl>
                                          <p:spTgt spid="6149">
                                            <p:txEl>
                                              <p:pRg st="1" end="1"/>
                                            </p:txEl>
                                          </p:spTgt>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6149">
                                            <p:txEl>
                                              <p:pRg st="1" end="1"/>
                                            </p:txEl>
                                          </p:spTgt>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6149">
                                            <p:txEl>
                                              <p:pRg st="1" end="1"/>
                                            </p:txEl>
                                          </p:spTgt>
                                        </p:tgtEl>
                                        <p:attrNameLst>
                                          <p:attrName>ppt_w</p:attrName>
                                        </p:attrNameLst>
                                      </p:cBhvr>
                                      <p:tavLst>
                                        <p:tav tm="0">
                                          <p:val>
                                            <p:strVal val="#ppt_w*.05"/>
                                          </p:val>
                                        </p:tav>
                                        <p:tav tm="100000">
                                          <p:val>
                                            <p:strVal val="#ppt_w"/>
                                          </p:val>
                                        </p:tav>
                                      </p:tavLst>
                                    </p:anim>
                                    <p:anim calcmode="lin" valueType="num">
                                      <p:cBhvr>
                                        <p:cTn id="10" dur="1000" fill="hold"/>
                                        <p:tgtEl>
                                          <p:spTgt spid="6149">
                                            <p:txEl>
                                              <p:pRg st="1" end="1"/>
                                            </p:txEl>
                                          </p:spTgt>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6149">
                                            <p:txEl>
                                              <p:pRg st="1" end="1"/>
                                            </p:txEl>
                                          </p:spTgt>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6149">
                                            <p:txEl>
                                              <p:pRg st="1" end="1"/>
                                            </p:txEl>
                                          </p:spTgt>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6149">
                                            <p:txEl>
                                              <p:pRg st="1" end="1"/>
                                            </p:txEl>
                                          </p:spTgt>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614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WordArt 4">
            <a:extLst>
              <a:ext uri="{FF2B5EF4-FFF2-40B4-BE49-F238E27FC236}">
                <a16:creationId xmlns:a16="http://schemas.microsoft.com/office/drawing/2014/main" id="{F3519EFA-91E6-E243-9ECA-771E2FC7F1FD}"/>
              </a:ext>
            </a:extLst>
          </p:cNvPr>
          <p:cNvSpPr>
            <a:spLocks noChangeArrowheads="1" noChangeShapeType="1" noTextEdit="1"/>
          </p:cNvSpPr>
          <p:nvPr/>
        </p:nvSpPr>
        <p:spPr bwMode="auto">
          <a:xfrm>
            <a:off x="828675" y="152400"/>
            <a:ext cx="8639175" cy="1047750"/>
          </a:xfrm>
          <a:prstGeom prst="rect">
            <a:avLst/>
          </a:prstGeom>
        </p:spPr>
        <p:txBody>
          <a:bodyPr wrap="none" fromWordArt="1">
            <a:prstTxWarp prst="textPlain">
              <a:avLst>
                <a:gd name="adj" fmla="val 50000"/>
              </a:avLst>
            </a:prstTxWarp>
          </a:bodyPr>
          <a:lstStyle/>
          <a:p>
            <a:pPr algn="ctr"/>
            <a:r>
              <a:rPr lang="en-US" sz="3600" kern="10" dirty="0" err="1">
                <a:ln w="19050">
                  <a:solidFill>
                    <a:srgbClr val="99CCFF"/>
                  </a:solidFill>
                  <a:round/>
                  <a:headEnd/>
                  <a:tailEnd/>
                </a:ln>
                <a:solidFill>
                  <a:srgbClr val="0066CC"/>
                </a:solidFill>
                <a:effectLst>
                  <a:outerShdw dist="35921" dir="2700000" algn="ctr" rotWithShape="0">
                    <a:srgbClr val="990000"/>
                  </a:outerShdw>
                </a:effectLst>
                <a:latin typeface="Times New Roman" panose="02020603050405020304" pitchFamily="18" charset="0"/>
                <a:cs typeface="Times New Roman" panose="02020603050405020304" pitchFamily="18" charset="0"/>
              </a:rPr>
              <a:t>Tiết</a:t>
            </a:r>
            <a:r>
              <a:rPr lang="en-US" sz="3600" kern="10" dirty="0">
                <a:ln w="19050">
                  <a:solidFill>
                    <a:srgbClr val="99CCFF"/>
                  </a:solidFill>
                  <a:round/>
                  <a:headEnd/>
                  <a:tailEnd/>
                </a:ln>
                <a:solidFill>
                  <a:srgbClr val="0066CC"/>
                </a:solidFill>
                <a:effectLst>
                  <a:outerShdw dist="35921" dir="2700000" algn="ctr" rotWithShape="0">
                    <a:srgbClr val="990000"/>
                  </a:outerShdw>
                </a:effectLst>
                <a:latin typeface="Times New Roman" panose="02020603050405020304" pitchFamily="18" charset="0"/>
                <a:cs typeface="Times New Roman" panose="02020603050405020304" pitchFamily="18" charset="0"/>
              </a:rPr>
              <a:t> 2 </a:t>
            </a:r>
            <a:r>
              <a:rPr lang="en-US" sz="3600" kern="10" dirty="0" err="1">
                <a:ln w="19050">
                  <a:solidFill>
                    <a:srgbClr val="99CCFF"/>
                  </a:solidFill>
                  <a:round/>
                  <a:headEnd/>
                  <a:tailEnd/>
                </a:ln>
                <a:solidFill>
                  <a:srgbClr val="0066CC"/>
                </a:solidFill>
                <a:effectLst>
                  <a:outerShdw dist="35921" dir="2700000" algn="ctr" rotWithShape="0">
                    <a:srgbClr val="990000"/>
                  </a:outerShdw>
                </a:effectLst>
                <a:latin typeface="Times New Roman" panose="02020603050405020304" pitchFamily="18" charset="0"/>
                <a:cs typeface="Times New Roman" panose="02020603050405020304" pitchFamily="18" charset="0"/>
              </a:rPr>
              <a:t>Bài</a:t>
            </a:r>
            <a:r>
              <a:rPr lang="en-US" sz="3600" kern="10" dirty="0">
                <a:ln w="19050">
                  <a:solidFill>
                    <a:srgbClr val="99CCFF"/>
                  </a:solidFill>
                  <a:round/>
                  <a:headEnd/>
                  <a:tailEnd/>
                </a:ln>
                <a:solidFill>
                  <a:srgbClr val="0066CC"/>
                </a:solidFill>
                <a:effectLst>
                  <a:outerShdw dist="35921" dir="2700000" algn="ctr" rotWithShape="0">
                    <a:srgbClr val="990000"/>
                  </a:outerShdw>
                </a:effectLst>
                <a:latin typeface="Times New Roman" panose="02020603050405020304" pitchFamily="18" charset="0"/>
                <a:cs typeface="Times New Roman" panose="02020603050405020304" pitchFamily="18" charset="0"/>
              </a:rPr>
              <a:t> 2: ĐIỆN TRỞ CỦA DÂY DẪN-</a:t>
            </a:r>
          </a:p>
          <a:p>
            <a:pPr algn="ctr"/>
            <a:r>
              <a:rPr lang="en-US" sz="3600" kern="10" dirty="0">
                <a:ln w="19050">
                  <a:solidFill>
                    <a:srgbClr val="99CCFF"/>
                  </a:solidFill>
                  <a:round/>
                  <a:headEnd/>
                  <a:tailEnd/>
                </a:ln>
                <a:solidFill>
                  <a:srgbClr val="0066CC"/>
                </a:solidFill>
                <a:effectLst>
                  <a:outerShdw dist="35921" dir="2700000" algn="ctr" rotWithShape="0">
                    <a:srgbClr val="990000"/>
                  </a:outerShdw>
                </a:effectLst>
                <a:latin typeface="Times New Roman" panose="02020603050405020304" pitchFamily="18" charset="0"/>
                <a:cs typeface="Times New Roman" panose="02020603050405020304" pitchFamily="18" charset="0"/>
              </a:rPr>
              <a:t>ĐỊNH LUẬT ÔM</a:t>
            </a:r>
            <a:endParaRPr lang="en-VN" sz="3600" kern="10" dirty="0">
              <a:ln w="19050">
                <a:solidFill>
                  <a:srgbClr val="99CCFF"/>
                </a:solidFill>
                <a:round/>
                <a:headEnd/>
                <a:tailEnd/>
              </a:ln>
              <a:solidFill>
                <a:srgbClr val="0066CC"/>
              </a:solidFill>
              <a:effectLst>
                <a:outerShdw dist="35921" dir="2700000" algn="ctr" rotWithShape="0">
                  <a:srgbClr val="990000"/>
                </a:outerShdw>
              </a:effectLst>
              <a:latin typeface="Times New Roman" panose="02020603050405020304" pitchFamily="18" charset="0"/>
              <a:cs typeface="Times New Roman" panose="02020603050405020304" pitchFamily="18" charset="0"/>
            </a:endParaRPr>
          </a:p>
        </p:txBody>
      </p:sp>
      <p:sp>
        <p:nvSpPr>
          <p:cNvPr id="7173" name="Text Box 5">
            <a:extLst>
              <a:ext uri="{FF2B5EF4-FFF2-40B4-BE49-F238E27FC236}">
                <a16:creationId xmlns:a16="http://schemas.microsoft.com/office/drawing/2014/main" id="{241FCB22-B52A-6243-902E-5D115199DCED}"/>
              </a:ext>
            </a:extLst>
          </p:cNvPr>
          <p:cNvSpPr txBox="1">
            <a:spLocks noChangeArrowheads="1"/>
          </p:cNvSpPr>
          <p:nvPr/>
        </p:nvSpPr>
        <p:spPr bwMode="auto">
          <a:xfrm>
            <a:off x="1905000" y="1371600"/>
            <a:ext cx="73152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VN" sz="3600" b="1">
                <a:solidFill>
                  <a:srgbClr val="E5220D"/>
                </a:solidFill>
              </a:rPr>
              <a:t>I. ĐỊÊN TRỞ CỦA DÂY DẪN</a:t>
            </a:r>
          </a:p>
        </p:txBody>
      </p:sp>
      <p:grpSp>
        <p:nvGrpSpPr>
          <p:cNvPr id="7183" name="Group 15">
            <a:extLst>
              <a:ext uri="{FF2B5EF4-FFF2-40B4-BE49-F238E27FC236}">
                <a16:creationId xmlns:a16="http://schemas.microsoft.com/office/drawing/2014/main" id="{142A52BA-5BF4-D543-94C8-FF054F2D37B5}"/>
              </a:ext>
            </a:extLst>
          </p:cNvPr>
          <p:cNvGrpSpPr>
            <a:grpSpLocks/>
          </p:cNvGrpSpPr>
          <p:nvPr/>
        </p:nvGrpSpPr>
        <p:grpSpPr bwMode="auto">
          <a:xfrm>
            <a:off x="1905000" y="1981201"/>
            <a:ext cx="8458200" cy="1541463"/>
            <a:chOff x="240" y="1248"/>
            <a:chExt cx="5328" cy="971"/>
          </a:xfrm>
        </p:grpSpPr>
        <p:sp>
          <p:nvSpPr>
            <p:cNvPr id="20487" name="Text Box 6">
              <a:extLst>
                <a:ext uri="{FF2B5EF4-FFF2-40B4-BE49-F238E27FC236}">
                  <a16:creationId xmlns:a16="http://schemas.microsoft.com/office/drawing/2014/main" id="{A6D0FCEC-AB31-3143-9EFB-A733D14270B2}"/>
                </a:ext>
              </a:extLst>
            </p:cNvPr>
            <p:cNvSpPr txBox="1">
              <a:spLocks noChangeArrowheads="1"/>
            </p:cNvSpPr>
            <p:nvPr/>
          </p:nvSpPr>
          <p:spPr bwMode="auto">
            <a:xfrm>
              <a:off x="240" y="1296"/>
              <a:ext cx="5328" cy="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VN" sz="3600" b="1" noProof="1"/>
                <a:t>1) Xác định th</a:t>
              </a:r>
              <a:r>
                <a:rPr lang="vi-VN" altLang="en-VN" sz="3600" b="1" noProof="1"/>
                <a:t>ương số </a:t>
              </a:r>
              <a:r>
                <a:rPr lang="en-US" altLang="en-VN" sz="3600" b="1" dirty="0"/>
                <a:t>    </a:t>
              </a:r>
              <a:r>
                <a:rPr lang="en-US" altLang="en-VN" sz="3600" b="1" noProof="1"/>
                <a:t>mỗi dây dẫn </a:t>
              </a:r>
              <a:endParaRPr lang="en-US" altLang="en-VN" sz="3600" b="1" dirty="0"/>
            </a:p>
            <a:p>
              <a:pPr eaLnBrk="1" hangingPunct="1">
                <a:spcBef>
                  <a:spcPct val="50000"/>
                </a:spcBef>
                <a:buFontTx/>
                <a:buNone/>
              </a:pPr>
              <a:r>
                <a:rPr lang="en-US" altLang="en-VN" sz="3600" b="1" noProof="1"/>
                <a:t> </a:t>
              </a:r>
            </a:p>
          </p:txBody>
        </p:sp>
        <p:graphicFrame>
          <p:nvGraphicFramePr>
            <p:cNvPr id="20488" name="Object 8">
              <a:extLst>
                <a:ext uri="{FF2B5EF4-FFF2-40B4-BE49-F238E27FC236}">
                  <a16:creationId xmlns:a16="http://schemas.microsoft.com/office/drawing/2014/main" id="{840F11A2-6892-B145-911E-A1D8F5AA9400}"/>
                </a:ext>
              </a:extLst>
            </p:cNvPr>
            <p:cNvGraphicFramePr>
              <a:graphicFrameLocks noChangeAspect="1"/>
            </p:cNvGraphicFramePr>
            <p:nvPr/>
          </p:nvGraphicFramePr>
          <p:xfrm>
            <a:off x="3456" y="1248"/>
            <a:ext cx="192" cy="576"/>
          </p:xfrm>
          <a:graphic>
            <a:graphicData uri="http://schemas.openxmlformats.org/presentationml/2006/ole">
              <mc:AlternateContent xmlns:mc="http://schemas.openxmlformats.org/markup-compatibility/2006">
                <mc:Choice xmlns:v="urn:schemas-microsoft-com:vml" Requires="v">
                  <p:oleObj spid="_x0000_s9220" name="Equation" r:id="rId3" imgW="4394200" imgH="9067800" progId="Equation.3">
                    <p:embed/>
                  </p:oleObj>
                </mc:Choice>
                <mc:Fallback>
                  <p:oleObj name="Equation" r:id="rId3" imgW="4394200" imgH="9067800" progId="Equation.3">
                    <p:embed/>
                    <p:pic>
                      <p:nvPicPr>
                        <p:cNvPr id="20488" name="Object 8">
                          <a:extLst>
                            <a:ext uri="{FF2B5EF4-FFF2-40B4-BE49-F238E27FC236}">
                              <a16:creationId xmlns:a16="http://schemas.microsoft.com/office/drawing/2014/main" id="{840F11A2-6892-B145-911E-A1D8F5AA940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56" y="1248"/>
                          <a:ext cx="192" cy="57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spTree>
    <p:extLst>
      <p:ext uri="{BB962C8B-B14F-4D97-AF65-F5344CB8AC3E}">
        <p14:creationId xmlns:p14="http://schemas.microsoft.com/office/powerpoint/2010/main" val="538151140"/>
      </p:ext>
    </p:extLst>
  </p:cSld>
  <p:clrMapOvr>
    <a:masterClrMapping/>
  </p:clrMapOvr>
  <p:transition spd="med">
    <p:cover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7173"/>
                                        </p:tgtEl>
                                        <p:attrNameLst>
                                          <p:attrName>style.visibility</p:attrName>
                                        </p:attrNameLst>
                                      </p:cBhvr>
                                      <p:to>
                                        <p:strVal val="visible"/>
                                      </p:to>
                                    </p:set>
                                    <p:anim calcmode="lin" valueType="num">
                                      <p:cBhvr>
                                        <p:cTn id="7" dur="500" decel="50000" fill="hold">
                                          <p:stCondLst>
                                            <p:cond delay="0"/>
                                          </p:stCondLst>
                                        </p:cTn>
                                        <p:tgtEl>
                                          <p:spTgt spid="7173"/>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7173"/>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7173"/>
                                        </p:tgtEl>
                                        <p:attrNameLst>
                                          <p:attrName>ppt_w</p:attrName>
                                        </p:attrNameLst>
                                      </p:cBhvr>
                                      <p:tavLst>
                                        <p:tav tm="0">
                                          <p:val>
                                            <p:strVal val="#ppt_w*.05"/>
                                          </p:val>
                                        </p:tav>
                                        <p:tav tm="100000">
                                          <p:val>
                                            <p:strVal val="#ppt_w"/>
                                          </p:val>
                                        </p:tav>
                                      </p:tavLst>
                                    </p:anim>
                                    <p:anim calcmode="lin" valueType="num">
                                      <p:cBhvr>
                                        <p:cTn id="10" dur="1000" fill="hold"/>
                                        <p:tgtEl>
                                          <p:spTgt spid="7173"/>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7173"/>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7173"/>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7173"/>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7173"/>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42" presetClass="entr" presetSubtype="0" fill="hold" nodeType="clickEffect">
                                  <p:stCondLst>
                                    <p:cond delay="0"/>
                                  </p:stCondLst>
                                  <p:childTnLst>
                                    <p:set>
                                      <p:cBhvr>
                                        <p:cTn id="18" dur="1" fill="hold">
                                          <p:stCondLst>
                                            <p:cond delay="0"/>
                                          </p:stCondLst>
                                        </p:cTn>
                                        <p:tgtEl>
                                          <p:spTgt spid="7183"/>
                                        </p:tgtEl>
                                        <p:attrNameLst>
                                          <p:attrName>style.visibility</p:attrName>
                                        </p:attrNameLst>
                                      </p:cBhvr>
                                      <p:to>
                                        <p:strVal val="visible"/>
                                      </p:to>
                                    </p:set>
                                    <p:animEffect transition="in" filter="fade">
                                      <p:cBhvr>
                                        <p:cTn id="19" dur="1000"/>
                                        <p:tgtEl>
                                          <p:spTgt spid="7183"/>
                                        </p:tgtEl>
                                      </p:cBhvr>
                                    </p:animEffect>
                                    <p:anim calcmode="lin" valueType="num">
                                      <p:cBhvr>
                                        <p:cTn id="20" dur="1000" fill="hold"/>
                                        <p:tgtEl>
                                          <p:spTgt spid="7183"/>
                                        </p:tgtEl>
                                        <p:attrNameLst>
                                          <p:attrName>ppt_x</p:attrName>
                                        </p:attrNameLst>
                                      </p:cBhvr>
                                      <p:tavLst>
                                        <p:tav tm="0">
                                          <p:val>
                                            <p:strVal val="#ppt_x"/>
                                          </p:val>
                                        </p:tav>
                                        <p:tav tm="100000">
                                          <p:val>
                                            <p:strVal val="#ppt_x"/>
                                          </p:val>
                                        </p:tav>
                                      </p:tavLst>
                                    </p:anim>
                                    <p:anim calcmode="lin" valueType="num">
                                      <p:cBhvr>
                                        <p:cTn id="21" dur="1000" fill="hold"/>
                                        <p:tgtEl>
                                          <p:spTgt spid="718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Line 2">
            <a:extLst>
              <a:ext uri="{FF2B5EF4-FFF2-40B4-BE49-F238E27FC236}">
                <a16:creationId xmlns:a16="http://schemas.microsoft.com/office/drawing/2014/main" id="{582B17FC-A4A4-954A-84DE-E6B3DD9A2E1B}"/>
              </a:ext>
            </a:extLst>
          </p:cNvPr>
          <p:cNvSpPr>
            <a:spLocks noChangeShapeType="1"/>
          </p:cNvSpPr>
          <p:nvPr/>
        </p:nvSpPr>
        <p:spPr bwMode="auto">
          <a:xfrm>
            <a:off x="2624138" y="3349626"/>
            <a:ext cx="1420812" cy="1527175"/>
          </a:xfrm>
          <a:prstGeom prst="line">
            <a:avLst/>
          </a:prstGeom>
          <a:noFill/>
          <a:ln w="19050">
            <a:solidFill>
              <a:schemeClr val="tx1"/>
            </a:solidFill>
            <a:round/>
            <a:headEnd type="arrow" w="sm" len="lg"/>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VN"/>
          </a:p>
        </p:txBody>
      </p:sp>
      <p:sp>
        <p:nvSpPr>
          <p:cNvPr id="21506" name="Rectangle 4">
            <a:extLst>
              <a:ext uri="{FF2B5EF4-FFF2-40B4-BE49-F238E27FC236}">
                <a16:creationId xmlns:a16="http://schemas.microsoft.com/office/drawing/2014/main" id="{265582C2-432B-AF40-A4CE-C779B3647072}"/>
              </a:ext>
            </a:extLst>
          </p:cNvPr>
          <p:cNvSpPr>
            <a:spLocks noChangeArrowheads="1"/>
          </p:cNvSpPr>
          <p:nvPr/>
        </p:nvSpPr>
        <p:spPr bwMode="auto">
          <a:xfrm>
            <a:off x="1905000" y="5105401"/>
            <a:ext cx="2971800" cy="103822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VN" altLang="en-VN" sz="1800"/>
          </a:p>
        </p:txBody>
      </p:sp>
      <p:sp>
        <p:nvSpPr>
          <p:cNvPr id="21507" name="Oval 7">
            <a:extLst>
              <a:ext uri="{FF2B5EF4-FFF2-40B4-BE49-F238E27FC236}">
                <a16:creationId xmlns:a16="http://schemas.microsoft.com/office/drawing/2014/main" id="{1B5038C3-90BC-8047-BD63-F5F2E02CED04}"/>
              </a:ext>
            </a:extLst>
          </p:cNvPr>
          <p:cNvSpPr>
            <a:spLocks noChangeArrowheads="1"/>
          </p:cNvSpPr>
          <p:nvPr/>
        </p:nvSpPr>
        <p:spPr bwMode="auto">
          <a:xfrm>
            <a:off x="3352800" y="4191000"/>
            <a:ext cx="381000" cy="3810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VN" altLang="en-VN" sz="1800"/>
          </a:p>
        </p:txBody>
      </p:sp>
      <p:sp>
        <p:nvSpPr>
          <p:cNvPr id="21508" name="Rectangle 9">
            <a:extLst>
              <a:ext uri="{FF2B5EF4-FFF2-40B4-BE49-F238E27FC236}">
                <a16:creationId xmlns:a16="http://schemas.microsoft.com/office/drawing/2014/main" id="{20E81BC9-824C-C54D-B11E-9B182B1921F5}"/>
              </a:ext>
            </a:extLst>
          </p:cNvPr>
          <p:cNvSpPr>
            <a:spLocks noChangeArrowheads="1"/>
          </p:cNvSpPr>
          <p:nvPr/>
        </p:nvSpPr>
        <p:spPr bwMode="auto">
          <a:xfrm>
            <a:off x="2057400" y="4343400"/>
            <a:ext cx="3048000" cy="685800"/>
          </a:xfrm>
          <a:prstGeom prst="rect">
            <a:avLst/>
          </a:prstGeom>
          <a:blipFill dpi="0" rotWithShape="1">
            <a:blip r:embed="rId2"/>
            <a:srcRect/>
            <a:tile tx="0" ty="0" sx="100000" sy="100000" flip="none" algn="tl"/>
          </a:blip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VN" altLang="en-VN" sz="1800"/>
          </a:p>
        </p:txBody>
      </p:sp>
      <p:sp>
        <p:nvSpPr>
          <p:cNvPr id="21509" name="Oval 10">
            <a:extLst>
              <a:ext uri="{FF2B5EF4-FFF2-40B4-BE49-F238E27FC236}">
                <a16:creationId xmlns:a16="http://schemas.microsoft.com/office/drawing/2014/main" id="{9C44B4A4-09C0-7048-8040-0FDF39062CBC}"/>
              </a:ext>
            </a:extLst>
          </p:cNvPr>
          <p:cNvSpPr>
            <a:spLocks noChangeArrowheads="1"/>
          </p:cNvSpPr>
          <p:nvPr/>
        </p:nvSpPr>
        <p:spPr bwMode="auto">
          <a:xfrm>
            <a:off x="2667000" y="4572000"/>
            <a:ext cx="228600" cy="228600"/>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VN" altLang="en-VN" sz="1800"/>
          </a:p>
        </p:txBody>
      </p:sp>
      <p:sp>
        <p:nvSpPr>
          <p:cNvPr id="21510" name="Arc 12">
            <a:extLst>
              <a:ext uri="{FF2B5EF4-FFF2-40B4-BE49-F238E27FC236}">
                <a16:creationId xmlns:a16="http://schemas.microsoft.com/office/drawing/2014/main" id="{3DE95E04-5425-764D-8626-42AE14C2C432}"/>
              </a:ext>
            </a:extLst>
          </p:cNvPr>
          <p:cNvSpPr>
            <a:spLocks/>
          </p:cNvSpPr>
          <p:nvPr/>
        </p:nvSpPr>
        <p:spPr bwMode="auto">
          <a:xfrm>
            <a:off x="2590800" y="3044826"/>
            <a:ext cx="1885950" cy="536575"/>
          </a:xfrm>
          <a:custGeom>
            <a:avLst/>
            <a:gdLst>
              <a:gd name="T0" fmla="*/ 0 w 38186"/>
              <a:gd name="T1" fmla="*/ 6805336 h 21600"/>
              <a:gd name="T2" fmla="*/ 93144278 w 38186"/>
              <a:gd name="T3" fmla="*/ 7405778 h 21600"/>
              <a:gd name="T4" fmla="*/ 45945251 w 38186"/>
              <a:gd name="T5" fmla="*/ 13329293 h 21600"/>
              <a:gd name="T6" fmla="*/ 0 60000 65536"/>
              <a:gd name="T7" fmla="*/ 0 60000 65536"/>
              <a:gd name="T8" fmla="*/ 0 60000 65536"/>
            </a:gdLst>
            <a:ahLst/>
            <a:cxnLst>
              <a:cxn ang="T6">
                <a:pos x="T0" y="T1"/>
              </a:cxn>
              <a:cxn ang="T7">
                <a:pos x="T2" y="T3"/>
              </a:cxn>
              <a:cxn ang="T8">
                <a:pos x="T4" y="T5"/>
              </a:cxn>
            </a:cxnLst>
            <a:rect l="0" t="0" r="r" b="b"/>
            <a:pathLst>
              <a:path w="38186" h="21600" fill="none" extrusionOk="0">
                <a:moveTo>
                  <a:pt x="0" y="11028"/>
                </a:moveTo>
                <a:cubicBezTo>
                  <a:pt x="3822" y="4216"/>
                  <a:pt x="11025" y="0"/>
                  <a:pt x="18836" y="0"/>
                </a:cubicBezTo>
                <a:cubicBezTo>
                  <a:pt x="27041" y="0"/>
                  <a:pt x="34539" y="4649"/>
                  <a:pt x="38185" y="12001"/>
                </a:cubicBezTo>
              </a:path>
              <a:path w="38186" h="21600" stroke="0" extrusionOk="0">
                <a:moveTo>
                  <a:pt x="0" y="11028"/>
                </a:moveTo>
                <a:cubicBezTo>
                  <a:pt x="3822" y="4216"/>
                  <a:pt x="11025" y="0"/>
                  <a:pt x="18836" y="0"/>
                </a:cubicBezTo>
                <a:cubicBezTo>
                  <a:pt x="27041" y="0"/>
                  <a:pt x="34539" y="4649"/>
                  <a:pt x="38185" y="12001"/>
                </a:cubicBezTo>
                <a:lnTo>
                  <a:pt x="18836" y="21600"/>
                </a:lnTo>
                <a:lnTo>
                  <a:pt x="0" y="11028"/>
                </a:lnTo>
                <a:close/>
              </a:path>
            </a:pathLst>
          </a:custGeom>
          <a:noFill/>
          <a:ln w="28575">
            <a:solidFill>
              <a:schemeClr val="tx1"/>
            </a:solidFill>
            <a:prstDash val="sysDot"/>
            <a:round/>
            <a:headEnd type="diamond" w="med" len="med"/>
            <a:tailEnd type="diamond"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VN"/>
          </a:p>
        </p:txBody>
      </p:sp>
      <p:sp>
        <p:nvSpPr>
          <p:cNvPr id="8209" name="Line 17">
            <a:extLst>
              <a:ext uri="{FF2B5EF4-FFF2-40B4-BE49-F238E27FC236}">
                <a16:creationId xmlns:a16="http://schemas.microsoft.com/office/drawing/2014/main" id="{A2EA6E56-51AC-E445-AD6E-3B57657118EC}"/>
              </a:ext>
            </a:extLst>
          </p:cNvPr>
          <p:cNvSpPr>
            <a:spLocks noChangeShapeType="1"/>
          </p:cNvSpPr>
          <p:nvPr/>
        </p:nvSpPr>
        <p:spPr bwMode="auto">
          <a:xfrm>
            <a:off x="7239000" y="1066800"/>
            <a:ext cx="1524000" cy="1752600"/>
          </a:xfrm>
          <a:prstGeom prst="line">
            <a:avLst/>
          </a:prstGeom>
          <a:noFill/>
          <a:ln w="19050">
            <a:solidFill>
              <a:schemeClr val="tx1"/>
            </a:solidFill>
            <a:round/>
            <a:headEnd type="arrow" w="sm" len="lg"/>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VN"/>
          </a:p>
        </p:txBody>
      </p:sp>
      <p:sp>
        <p:nvSpPr>
          <p:cNvPr id="21512" name="Rectangle 18">
            <a:extLst>
              <a:ext uri="{FF2B5EF4-FFF2-40B4-BE49-F238E27FC236}">
                <a16:creationId xmlns:a16="http://schemas.microsoft.com/office/drawing/2014/main" id="{61EC3EFE-EF73-F046-8ACA-8D425774302E}"/>
              </a:ext>
            </a:extLst>
          </p:cNvPr>
          <p:cNvSpPr>
            <a:spLocks noChangeArrowheads="1"/>
          </p:cNvSpPr>
          <p:nvPr/>
        </p:nvSpPr>
        <p:spPr bwMode="auto">
          <a:xfrm>
            <a:off x="6629400" y="2771776"/>
            <a:ext cx="2971800" cy="103822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VN" altLang="en-VN" sz="1800"/>
          </a:p>
        </p:txBody>
      </p:sp>
      <p:sp>
        <p:nvSpPr>
          <p:cNvPr id="21513" name="Oval 19">
            <a:extLst>
              <a:ext uri="{FF2B5EF4-FFF2-40B4-BE49-F238E27FC236}">
                <a16:creationId xmlns:a16="http://schemas.microsoft.com/office/drawing/2014/main" id="{B014BF05-D66B-934D-A022-689B0050FE94}"/>
              </a:ext>
            </a:extLst>
          </p:cNvPr>
          <p:cNvSpPr>
            <a:spLocks noChangeArrowheads="1"/>
          </p:cNvSpPr>
          <p:nvPr/>
        </p:nvSpPr>
        <p:spPr bwMode="auto">
          <a:xfrm>
            <a:off x="7924800" y="1828800"/>
            <a:ext cx="381000" cy="3810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VN" altLang="en-VN" sz="1800"/>
          </a:p>
        </p:txBody>
      </p:sp>
      <p:sp>
        <p:nvSpPr>
          <p:cNvPr id="21514" name="Rectangle 20">
            <a:extLst>
              <a:ext uri="{FF2B5EF4-FFF2-40B4-BE49-F238E27FC236}">
                <a16:creationId xmlns:a16="http://schemas.microsoft.com/office/drawing/2014/main" id="{C47F6020-0782-7E4B-8674-1E619354413F}"/>
              </a:ext>
            </a:extLst>
          </p:cNvPr>
          <p:cNvSpPr>
            <a:spLocks noChangeArrowheads="1"/>
          </p:cNvSpPr>
          <p:nvPr/>
        </p:nvSpPr>
        <p:spPr bwMode="auto">
          <a:xfrm>
            <a:off x="7010400" y="304800"/>
            <a:ext cx="2286000" cy="1752600"/>
          </a:xfrm>
          <a:prstGeom prst="rect">
            <a:avLst/>
          </a:prstGeom>
          <a:noFill/>
          <a:ln w="57150" cmpd="thickThin">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VN" altLang="en-VN" sz="1800"/>
          </a:p>
        </p:txBody>
      </p:sp>
      <p:sp>
        <p:nvSpPr>
          <p:cNvPr id="21515" name="Rectangle 21">
            <a:extLst>
              <a:ext uri="{FF2B5EF4-FFF2-40B4-BE49-F238E27FC236}">
                <a16:creationId xmlns:a16="http://schemas.microsoft.com/office/drawing/2014/main" id="{EFC3D5C9-4F14-104A-BF8E-F704C45149FD}"/>
              </a:ext>
            </a:extLst>
          </p:cNvPr>
          <p:cNvSpPr>
            <a:spLocks noChangeArrowheads="1"/>
          </p:cNvSpPr>
          <p:nvPr/>
        </p:nvSpPr>
        <p:spPr bwMode="auto">
          <a:xfrm>
            <a:off x="6629400" y="2057400"/>
            <a:ext cx="3048000" cy="685800"/>
          </a:xfrm>
          <a:prstGeom prst="rect">
            <a:avLst/>
          </a:prstGeom>
          <a:blipFill dpi="0" rotWithShape="1">
            <a:blip r:embed="rId2"/>
            <a:srcRect/>
            <a:tile tx="0" ty="0" sx="100000" sy="100000" flip="none" algn="tl"/>
          </a:blip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VN" altLang="en-VN" sz="1800"/>
          </a:p>
        </p:txBody>
      </p:sp>
      <p:sp>
        <p:nvSpPr>
          <p:cNvPr id="21516" name="Oval 22">
            <a:extLst>
              <a:ext uri="{FF2B5EF4-FFF2-40B4-BE49-F238E27FC236}">
                <a16:creationId xmlns:a16="http://schemas.microsoft.com/office/drawing/2014/main" id="{9AFCE0B5-7C1E-2A44-AFA8-B3D2A116BFA4}"/>
              </a:ext>
            </a:extLst>
          </p:cNvPr>
          <p:cNvSpPr>
            <a:spLocks noChangeArrowheads="1"/>
          </p:cNvSpPr>
          <p:nvPr/>
        </p:nvSpPr>
        <p:spPr bwMode="auto">
          <a:xfrm>
            <a:off x="7086600" y="2286000"/>
            <a:ext cx="228600" cy="228600"/>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VN" altLang="en-VN" sz="1800"/>
          </a:p>
        </p:txBody>
      </p:sp>
      <p:sp>
        <p:nvSpPr>
          <p:cNvPr id="21517" name="Oval 23">
            <a:extLst>
              <a:ext uri="{FF2B5EF4-FFF2-40B4-BE49-F238E27FC236}">
                <a16:creationId xmlns:a16="http://schemas.microsoft.com/office/drawing/2014/main" id="{7E918A63-BA65-F843-88D2-1DF68719D32B}"/>
              </a:ext>
            </a:extLst>
          </p:cNvPr>
          <p:cNvSpPr>
            <a:spLocks noChangeArrowheads="1"/>
          </p:cNvSpPr>
          <p:nvPr/>
        </p:nvSpPr>
        <p:spPr bwMode="auto">
          <a:xfrm>
            <a:off x="8991600" y="2286000"/>
            <a:ext cx="228600" cy="228600"/>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VN" altLang="en-VN" sz="1800"/>
          </a:p>
        </p:txBody>
      </p:sp>
      <p:sp>
        <p:nvSpPr>
          <p:cNvPr id="21518" name="Arc 24">
            <a:extLst>
              <a:ext uri="{FF2B5EF4-FFF2-40B4-BE49-F238E27FC236}">
                <a16:creationId xmlns:a16="http://schemas.microsoft.com/office/drawing/2014/main" id="{E52F3B02-9476-1D47-AFBA-F87156E2C665}"/>
              </a:ext>
            </a:extLst>
          </p:cNvPr>
          <p:cNvSpPr>
            <a:spLocks/>
          </p:cNvSpPr>
          <p:nvPr/>
        </p:nvSpPr>
        <p:spPr bwMode="auto">
          <a:xfrm>
            <a:off x="7162800" y="682626"/>
            <a:ext cx="1885950" cy="536575"/>
          </a:xfrm>
          <a:custGeom>
            <a:avLst/>
            <a:gdLst>
              <a:gd name="T0" fmla="*/ 0 w 38186"/>
              <a:gd name="T1" fmla="*/ 6805336 h 21600"/>
              <a:gd name="T2" fmla="*/ 93144278 w 38186"/>
              <a:gd name="T3" fmla="*/ 7405778 h 21600"/>
              <a:gd name="T4" fmla="*/ 45945251 w 38186"/>
              <a:gd name="T5" fmla="*/ 13329293 h 21600"/>
              <a:gd name="T6" fmla="*/ 0 60000 65536"/>
              <a:gd name="T7" fmla="*/ 0 60000 65536"/>
              <a:gd name="T8" fmla="*/ 0 60000 65536"/>
            </a:gdLst>
            <a:ahLst/>
            <a:cxnLst>
              <a:cxn ang="T6">
                <a:pos x="T0" y="T1"/>
              </a:cxn>
              <a:cxn ang="T7">
                <a:pos x="T2" y="T3"/>
              </a:cxn>
              <a:cxn ang="T8">
                <a:pos x="T4" y="T5"/>
              </a:cxn>
            </a:cxnLst>
            <a:rect l="0" t="0" r="r" b="b"/>
            <a:pathLst>
              <a:path w="38186" h="21600" fill="none" extrusionOk="0">
                <a:moveTo>
                  <a:pt x="0" y="11028"/>
                </a:moveTo>
                <a:cubicBezTo>
                  <a:pt x="3822" y="4216"/>
                  <a:pt x="11025" y="0"/>
                  <a:pt x="18836" y="0"/>
                </a:cubicBezTo>
                <a:cubicBezTo>
                  <a:pt x="27041" y="0"/>
                  <a:pt x="34539" y="4649"/>
                  <a:pt x="38185" y="12001"/>
                </a:cubicBezTo>
              </a:path>
              <a:path w="38186" h="21600" stroke="0" extrusionOk="0">
                <a:moveTo>
                  <a:pt x="0" y="11028"/>
                </a:moveTo>
                <a:cubicBezTo>
                  <a:pt x="3822" y="4216"/>
                  <a:pt x="11025" y="0"/>
                  <a:pt x="18836" y="0"/>
                </a:cubicBezTo>
                <a:cubicBezTo>
                  <a:pt x="27041" y="0"/>
                  <a:pt x="34539" y="4649"/>
                  <a:pt x="38185" y="12001"/>
                </a:cubicBezTo>
                <a:lnTo>
                  <a:pt x="18836" y="21600"/>
                </a:lnTo>
                <a:lnTo>
                  <a:pt x="0" y="11028"/>
                </a:lnTo>
                <a:close/>
              </a:path>
            </a:pathLst>
          </a:custGeom>
          <a:noFill/>
          <a:ln w="28575">
            <a:solidFill>
              <a:schemeClr val="tx1"/>
            </a:solidFill>
            <a:prstDash val="sysDot"/>
            <a:round/>
            <a:headEnd type="diamond" w="med" len="med"/>
            <a:tailEnd type="diamond"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VN"/>
          </a:p>
        </p:txBody>
      </p:sp>
      <p:sp>
        <p:nvSpPr>
          <p:cNvPr id="21519" name="Text Box 25">
            <a:extLst>
              <a:ext uri="{FF2B5EF4-FFF2-40B4-BE49-F238E27FC236}">
                <a16:creationId xmlns:a16="http://schemas.microsoft.com/office/drawing/2014/main" id="{08490105-3757-1C49-8BC6-2B97E2AFF75E}"/>
              </a:ext>
            </a:extLst>
          </p:cNvPr>
          <p:cNvSpPr txBox="1">
            <a:spLocks noChangeArrowheads="1"/>
          </p:cNvSpPr>
          <p:nvPr/>
        </p:nvSpPr>
        <p:spPr bwMode="auto">
          <a:xfrm>
            <a:off x="7010400" y="609600"/>
            <a:ext cx="304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VN" sz="1400"/>
              <a:t>0</a:t>
            </a:r>
          </a:p>
        </p:txBody>
      </p:sp>
      <p:sp>
        <p:nvSpPr>
          <p:cNvPr id="21520" name="Text Box 26">
            <a:extLst>
              <a:ext uri="{FF2B5EF4-FFF2-40B4-BE49-F238E27FC236}">
                <a16:creationId xmlns:a16="http://schemas.microsoft.com/office/drawing/2014/main" id="{33A018EF-E320-FB44-8390-1D9707402969}"/>
              </a:ext>
            </a:extLst>
          </p:cNvPr>
          <p:cNvSpPr txBox="1">
            <a:spLocks noChangeArrowheads="1"/>
          </p:cNvSpPr>
          <p:nvPr/>
        </p:nvSpPr>
        <p:spPr bwMode="auto">
          <a:xfrm>
            <a:off x="8920163" y="685800"/>
            <a:ext cx="533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VN" sz="1400"/>
              <a:t>2</a:t>
            </a:r>
          </a:p>
        </p:txBody>
      </p:sp>
      <p:sp>
        <p:nvSpPr>
          <p:cNvPr id="21521" name="Text Box 27">
            <a:extLst>
              <a:ext uri="{FF2B5EF4-FFF2-40B4-BE49-F238E27FC236}">
                <a16:creationId xmlns:a16="http://schemas.microsoft.com/office/drawing/2014/main" id="{35EF75E2-BEAD-0E4A-8445-5B376FE33BEF}"/>
              </a:ext>
            </a:extLst>
          </p:cNvPr>
          <p:cNvSpPr txBox="1">
            <a:spLocks noChangeArrowheads="1"/>
          </p:cNvSpPr>
          <p:nvPr/>
        </p:nvSpPr>
        <p:spPr bwMode="auto">
          <a:xfrm>
            <a:off x="7315200" y="457200"/>
            <a:ext cx="533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VN" sz="1400"/>
              <a:t>0.5</a:t>
            </a:r>
          </a:p>
        </p:txBody>
      </p:sp>
      <p:sp>
        <p:nvSpPr>
          <p:cNvPr id="21522" name="Text Box 28">
            <a:extLst>
              <a:ext uri="{FF2B5EF4-FFF2-40B4-BE49-F238E27FC236}">
                <a16:creationId xmlns:a16="http://schemas.microsoft.com/office/drawing/2014/main" id="{7C79C001-C96D-344F-A36E-45CD9A7058D1}"/>
              </a:ext>
            </a:extLst>
          </p:cNvPr>
          <p:cNvSpPr txBox="1">
            <a:spLocks noChangeArrowheads="1"/>
          </p:cNvSpPr>
          <p:nvPr/>
        </p:nvSpPr>
        <p:spPr bwMode="auto">
          <a:xfrm>
            <a:off x="8001000" y="1081088"/>
            <a:ext cx="5334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VN" sz="1800" b="1"/>
              <a:t>A</a:t>
            </a:r>
          </a:p>
        </p:txBody>
      </p:sp>
      <p:sp>
        <p:nvSpPr>
          <p:cNvPr id="8221" name="Line 29">
            <a:extLst>
              <a:ext uri="{FF2B5EF4-FFF2-40B4-BE49-F238E27FC236}">
                <a16:creationId xmlns:a16="http://schemas.microsoft.com/office/drawing/2014/main" id="{E91102A5-69F5-0F48-9C2E-A42174449813}"/>
              </a:ext>
            </a:extLst>
          </p:cNvPr>
          <p:cNvSpPr>
            <a:spLocks noChangeShapeType="1"/>
          </p:cNvSpPr>
          <p:nvPr/>
        </p:nvSpPr>
        <p:spPr bwMode="auto">
          <a:xfrm flipV="1">
            <a:off x="8001000" y="3657600"/>
            <a:ext cx="615950" cy="30480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VN"/>
          </a:p>
        </p:txBody>
      </p:sp>
      <p:grpSp>
        <p:nvGrpSpPr>
          <p:cNvPr id="21524" name="Group 31">
            <a:extLst>
              <a:ext uri="{FF2B5EF4-FFF2-40B4-BE49-F238E27FC236}">
                <a16:creationId xmlns:a16="http://schemas.microsoft.com/office/drawing/2014/main" id="{3106853F-C737-B448-BDA5-A286172C36A5}"/>
              </a:ext>
            </a:extLst>
          </p:cNvPr>
          <p:cNvGrpSpPr>
            <a:grpSpLocks/>
          </p:cNvGrpSpPr>
          <p:nvPr/>
        </p:nvGrpSpPr>
        <p:grpSpPr bwMode="auto">
          <a:xfrm>
            <a:off x="7620001" y="3638550"/>
            <a:ext cx="290513" cy="400050"/>
            <a:chOff x="2880" y="2781"/>
            <a:chExt cx="183" cy="291"/>
          </a:xfrm>
        </p:grpSpPr>
        <p:grpSp>
          <p:nvGrpSpPr>
            <p:cNvPr id="21551" name="Group 32">
              <a:extLst>
                <a:ext uri="{FF2B5EF4-FFF2-40B4-BE49-F238E27FC236}">
                  <a16:creationId xmlns:a16="http://schemas.microsoft.com/office/drawing/2014/main" id="{9D93F17B-8187-AF42-A745-318043D0DBF0}"/>
                </a:ext>
              </a:extLst>
            </p:cNvPr>
            <p:cNvGrpSpPr>
              <a:grpSpLocks/>
            </p:cNvGrpSpPr>
            <p:nvPr/>
          </p:nvGrpSpPr>
          <p:grpSpPr bwMode="auto">
            <a:xfrm>
              <a:off x="2880" y="2784"/>
              <a:ext cx="60" cy="288"/>
              <a:chOff x="2880" y="2784"/>
              <a:chExt cx="60" cy="288"/>
            </a:xfrm>
          </p:grpSpPr>
          <p:sp>
            <p:nvSpPr>
              <p:cNvPr id="21555" name="Line 33">
                <a:extLst>
                  <a:ext uri="{FF2B5EF4-FFF2-40B4-BE49-F238E27FC236}">
                    <a16:creationId xmlns:a16="http://schemas.microsoft.com/office/drawing/2014/main" id="{95F7FCBB-979C-A04A-9425-2D7D951CA89B}"/>
                  </a:ext>
                </a:extLst>
              </p:cNvPr>
              <p:cNvSpPr>
                <a:spLocks noChangeShapeType="1"/>
              </p:cNvSpPr>
              <p:nvPr/>
            </p:nvSpPr>
            <p:spPr bwMode="auto">
              <a:xfrm>
                <a:off x="2880" y="2784"/>
                <a:ext cx="0" cy="288"/>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VN"/>
              </a:p>
            </p:txBody>
          </p:sp>
          <p:sp>
            <p:nvSpPr>
              <p:cNvPr id="21556" name="Line 34">
                <a:extLst>
                  <a:ext uri="{FF2B5EF4-FFF2-40B4-BE49-F238E27FC236}">
                    <a16:creationId xmlns:a16="http://schemas.microsoft.com/office/drawing/2014/main" id="{CC23152A-0C57-784D-82A7-7DD263AE8F1A}"/>
                  </a:ext>
                </a:extLst>
              </p:cNvPr>
              <p:cNvSpPr>
                <a:spLocks noChangeShapeType="1"/>
              </p:cNvSpPr>
              <p:nvPr/>
            </p:nvSpPr>
            <p:spPr bwMode="auto">
              <a:xfrm>
                <a:off x="2940" y="2850"/>
                <a:ext cx="0" cy="132"/>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VN"/>
              </a:p>
            </p:txBody>
          </p:sp>
        </p:grpSp>
        <p:grpSp>
          <p:nvGrpSpPr>
            <p:cNvPr id="21552" name="Group 35">
              <a:extLst>
                <a:ext uri="{FF2B5EF4-FFF2-40B4-BE49-F238E27FC236}">
                  <a16:creationId xmlns:a16="http://schemas.microsoft.com/office/drawing/2014/main" id="{787110D2-2391-424B-A81D-37259F85CA70}"/>
                </a:ext>
              </a:extLst>
            </p:cNvPr>
            <p:cNvGrpSpPr>
              <a:grpSpLocks/>
            </p:cNvGrpSpPr>
            <p:nvPr/>
          </p:nvGrpSpPr>
          <p:grpSpPr bwMode="auto">
            <a:xfrm>
              <a:off x="3003" y="2781"/>
              <a:ext cx="60" cy="288"/>
              <a:chOff x="2880" y="2784"/>
              <a:chExt cx="60" cy="288"/>
            </a:xfrm>
          </p:grpSpPr>
          <p:sp>
            <p:nvSpPr>
              <p:cNvPr id="21553" name="Line 36">
                <a:extLst>
                  <a:ext uri="{FF2B5EF4-FFF2-40B4-BE49-F238E27FC236}">
                    <a16:creationId xmlns:a16="http://schemas.microsoft.com/office/drawing/2014/main" id="{13026292-4B51-2148-B466-F3A7C7FA42EC}"/>
                  </a:ext>
                </a:extLst>
              </p:cNvPr>
              <p:cNvSpPr>
                <a:spLocks noChangeShapeType="1"/>
              </p:cNvSpPr>
              <p:nvPr/>
            </p:nvSpPr>
            <p:spPr bwMode="auto">
              <a:xfrm>
                <a:off x="2880" y="2784"/>
                <a:ext cx="0" cy="288"/>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VN"/>
              </a:p>
            </p:txBody>
          </p:sp>
          <p:sp>
            <p:nvSpPr>
              <p:cNvPr id="21554" name="Line 37">
                <a:extLst>
                  <a:ext uri="{FF2B5EF4-FFF2-40B4-BE49-F238E27FC236}">
                    <a16:creationId xmlns:a16="http://schemas.microsoft.com/office/drawing/2014/main" id="{4D6A6840-994A-B145-B7B8-32FDF7A85AF3}"/>
                  </a:ext>
                </a:extLst>
              </p:cNvPr>
              <p:cNvSpPr>
                <a:spLocks noChangeShapeType="1"/>
              </p:cNvSpPr>
              <p:nvPr/>
            </p:nvSpPr>
            <p:spPr bwMode="auto">
              <a:xfrm>
                <a:off x="2940" y="2850"/>
                <a:ext cx="0" cy="132"/>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VN"/>
              </a:p>
            </p:txBody>
          </p:sp>
        </p:grpSp>
      </p:grpSp>
      <p:sp>
        <p:nvSpPr>
          <p:cNvPr id="21525" name="Freeform 38">
            <a:extLst>
              <a:ext uri="{FF2B5EF4-FFF2-40B4-BE49-F238E27FC236}">
                <a16:creationId xmlns:a16="http://schemas.microsoft.com/office/drawing/2014/main" id="{A9201309-F103-5D45-AB55-DD74E4FCC516}"/>
              </a:ext>
            </a:extLst>
          </p:cNvPr>
          <p:cNvSpPr>
            <a:spLocks/>
          </p:cNvSpPr>
          <p:nvPr/>
        </p:nvSpPr>
        <p:spPr bwMode="auto">
          <a:xfrm>
            <a:off x="8634413" y="2438400"/>
            <a:ext cx="1143000" cy="1385888"/>
          </a:xfrm>
          <a:custGeom>
            <a:avLst/>
            <a:gdLst>
              <a:gd name="T0" fmla="*/ 565963076 w 1104"/>
              <a:gd name="T1" fmla="*/ 0 h 1008"/>
              <a:gd name="T2" fmla="*/ 1183377717 w 1104"/>
              <a:gd name="T3" fmla="*/ 0 h 1008"/>
              <a:gd name="T4" fmla="*/ 1183377717 w 1104"/>
              <a:gd name="T5" fmla="*/ 1905442012 h 1008"/>
              <a:gd name="T6" fmla="*/ 0 w 1104"/>
              <a:gd name="T7" fmla="*/ 1905442012 h 100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104" h="1008">
                <a:moveTo>
                  <a:pt x="528" y="0"/>
                </a:moveTo>
                <a:lnTo>
                  <a:pt x="1104" y="0"/>
                </a:lnTo>
                <a:lnTo>
                  <a:pt x="1104" y="1008"/>
                </a:lnTo>
                <a:lnTo>
                  <a:pt x="0" y="1008"/>
                </a:lnTo>
              </a:path>
            </a:pathLst>
          </a:custGeom>
          <a:noFill/>
          <a:ln w="28575" cmpd="sng">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VN"/>
          </a:p>
        </p:txBody>
      </p:sp>
      <p:sp>
        <p:nvSpPr>
          <p:cNvPr id="21526" name="Line 39">
            <a:extLst>
              <a:ext uri="{FF2B5EF4-FFF2-40B4-BE49-F238E27FC236}">
                <a16:creationId xmlns:a16="http://schemas.microsoft.com/office/drawing/2014/main" id="{EE54AEAA-478F-5744-8693-0311AB545457}"/>
              </a:ext>
            </a:extLst>
          </p:cNvPr>
          <p:cNvSpPr>
            <a:spLocks noChangeShapeType="1"/>
          </p:cNvSpPr>
          <p:nvPr/>
        </p:nvSpPr>
        <p:spPr bwMode="auto">
          <a:xfrm>
            <a:off x="7924800" y="3824288"/>
            <a:ext cx="3810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VN"/>
          </a:p>
        </p:txBody>
      </p:sp>
      <p:grpSp>
        <p:nvGrpSpPr>
          <p:cNvPr id="21527" name="Group 65">
            <a:extLst>
              <a:ext uri="{FF2B5EF4-FFF2-40B4-BE49-F238E27FC236}">
                <a16:creationId xmlns:a16="http://schemas.microsoft.com/office/drawing/2014/main" id="{EC875A99-94A7-3347-AD3B-0B95DDED20B0}"/>
              </a:ext>
            </a:extLst>
          </p:cNvPr>
          <p:cNvGrpSpPr>
            <a:grpSpLocks/>
          </p:cNvGrpSpPr>
          <p:nvPr/>
        </p:nvGrpSpPr>
        <p:grpSpPr bwMode="auto">
          <a:xfrm>
            <a:off x="2362200" y="3810000"/>
            <a:ext cx="5257800" cy="2032000"/>
            <a:chOff x="528" y="2400"/>
            <a:chExt cx="3312" cy="1280"/>
          </a:xfrm>
        </p:grpSpPr>
        <p:sp>
          <p:nvSpPr>
            <p:cNvPr id="21548" name="Oval 11">
              <a:extLst>
                <a:ext uri="{FF2B5EF4-FFF2-40B4-BE49-F238E27FC236}">
                  <a16:creationId xmlns:a16="http://schemas.microsoft.com/office/drawing/2014/main" id="{3FFF7FCC-A54E-3544-B95C-15356FEB433B}"/>
                </a:ext>
              </a:extLst>
            </p:cNvPr>
            <p:cNvSpPr>
              <a:spLocks noChangeArrowheads="1"/>
            </p:cNvSpPr>
            <p:nvPr/>
          </p:nvSpPr>
          <p:spPr bwMode="auto">
            <a:xfrm>
              <a:off x="1872" y="2928"/>
              <a:ext cx="144" cy="144"/>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VN" altLang="en-VN" sz="1800"/>
            </a:p>
          </p:txBody>
        </p:sp>
        <p:sp>
          <p:nvSpPr>
            <p:cNvPr id="21549" name="Freeform 42">
              <a:extLst>
                <a:ext uri="{FF2B5EF4-FFF2-40B4-BE49-F238E27FC236}">
                  <a16:creationId xmlns:a16="http://schemas.microsoft.com/office/drawing/2014/main" id="{10214B46-6F67-BB46-9E58-ECFADAD9437A}"/>
                </a:ext>
              </a:extLst>
            </p:cNvPr>
            <p:cNvSpPr>
              <a:spLocks/>
            </p:cNvSpPr>
            <p:nvPr/>
          </p:nvSpPr>
          <p:spPr bwMode="auto">
            <a:xfrm>
              <a:off x="528" y="2400"/>
              <a:ext cx="2328" cy="1072"/>
            </a:xfrm>
            <a:custGeom>
              <a:avLst/>
              <a:gdLst>
                <a:gd name="T0" fmla="*/ 2080 w 2328"/>
                <a:gd name="T1" fmla="*/ 0 h 1072"/>
                <a:gd name="T2" fmla="*/ 2032 w 2328"/>
                <a:gd name="T3" fmla="*/ 912 h 1072"/>
                <a:gd name="T4" fmla="*/ 304 w 2328"/>
                <a:gd name="T5" fmla="*/ 960 h 1072"/>
                <a:gd name="T6" fmla="*/ 208 w 2328"/>
                <a:gd name="T7" fmla="*/ 576 h 107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328" h="1072">
                  <a:moveTo>
                    <a:pt x="2080" y="0"/>
                  </a:moveTo>
                  <a:cubicBezTo>
                    <a:pt x="2204" y="376"/>
                    <a:pt x="2328" y="752"/>
                    <a:pt x="2032" y="912"/>
                  </a:cubicBezTo>
                  <a:cubicBezTo>
                    <a:pt x="1736" y="1072"/>
                    <a:pt x="608" y="1016"/>
                    <a:pt x="304" y="960"/>
                  </a:cubicBezTo>
                  <a:cubicBezTo>
                    <a:pt x="0" y="904"/>
                    <a:pt x="104" y="740"/>
                    <a:pt x="208" y="576"/>
                  </a:cubicBezTo>
                </a:path>
              </a:pathLst>
            </a:custGeom>
            <a:noFill/>
            <a:ln w="28575" cmpd="sng">
              <a:solidFill>
                <a:srgbClr val="FF0000"/>
              </a:solidFill>
              <a:round/>
              <a:headEnd type="oval" w="med" len="med"/>
              <a:tailEnd type="oval"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VN"/>
            </a:p>
          </p:txBody>
        </p:sp>
        <p:sp>
          <p:nvSpPr>
            <p:cNvPr id="21550" name="Freeform 43">
              <a:extLst>
                <a:ext uri="{FF2B5EF4-FFF2-40B4-BE49-F238E27FC236}">
                  <a16:creationId xmlns:a16="http://schemas.microsoft.com/office/drawing/2014/main" id="{ACE1BA28-AB14-844F-9893-B5924A7A22E5}"/>
                </a:ext>
              </a:extLst>
            </p:cNvPr>
            <p:cNvSpPr>
              <a:spLocks/>
            </p:cNvSpPr>
            <p:nvPr/>
          </p:nvSpPr>
          <p:spPr bwMode="auto">
            <a:xfrm>
              <a:off x="1648" y="2400"/>
              <a:ext cx="2192" cy="1280"/>
            </a:xfrm>
            <a:custGeom>
              <a:avLst/>
              <a:gdLst>
                <a:gd name="T0" fmla="*/ 1960 w 2192"/>
                <a:gd name="T1" fmla="*/ 0 h 1280"/>
                <a:gd name="T2" fmla="*/ 1912 w 2192"/>
                <a:gd name="T3" fmla="*/ 816 h 1280"/>
                <a:gd name="T4" fmla="*/ 280 w 2192"/>
                <a:gd name="T5" fmla="*/ 1248 h 1280"/>
                <a:gd name="T6" fmla="*/ 232 w 2192"/>
                <a:gd name="T7" fmla="*/ 624 h 128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92" h="1280">
                  <a:moveTo>
                    <a:pt x="1960" y="0"/>
                  </a:moveTo>
                  <a:cubicBezTo>
                    <a:pt x="2076" y="304"/>
                    <a:pt x="2192" y="608"/>
                    <a:pt x="1912" y="816"/>
                  </a:cubicBezTo>
                  <a:cubicBezTo>
                    <a:pt x="1632" y="1024"/>
                    <a:pt x="560" y="1280"/>
                    <a:pt x="280" y="1248"/>
                  </a:cubicBezTo>
                  <a:cubicBezTo>
                    <a:pt x="0" y="1216"/>
                    <a:pt x="116" y="920"/>
                    <a:pt x="232" y="624"/>
                  </a:cubicBezTo>
                </a:path>
              </a:pathLst>
            </a:custGeom>
            <a:noFill/>
            <a:ln w="28575" cmpd="sng">
              <a:solidFill>
                <a:schemeClr val="tx1"/>
              </a:solidFill>
              <a:round/>
              <a:headEnd type="oval" w="med" len="med"/>
              <a:tailEnd type="oval"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VN"/>
            </a:p>
          </p:txBody>
        </p:sp>
      </p:grpSp>
      <p:sp>
        <p:nvSpPr>
          <p:cNvPr id="21528" name="Rectangle 44">
            <a:extLst>
              <a:ext uri="{FF2B5EF4-FFF2-40B4-BE49-F238E27FC236}">
                <a16:creationId xmlns:a16="http://schemas.microsoft.com/office/drawing/2014/main" id="{5E28D2B6-57FC-C44E-8BC0-7123ACFB3709}"/>
              </a:ext>
            </a:extLst>
          </p:cNvPr>
          <p:cNvSpPr>
            <a:spLocks noChangeArrowheads="1"/>
          </p:cNvSpPr>
          <p:nvPr/>
        </p:nvSpPr>
        <p:spPr bwMode="auto">
          <a:xfrm>
            <a:off x="7967663" y="3843338"/>
            <a:ext cx="762000" cy="609600"/>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VN" altLang="en-VN" sz="1800"/>
          </a:p>
        </p:txBody>
      </p:sp>
      <p:sp>
        <p:nvSpPr>
          <p:cNvPr id="21529" name="Text Box 45">
            <a:extLst>
              <a:ext uri="{FF2B5EF4-FFF2-40B4-BE49-F238E27FC236}">
                <a16:creationId xmlns:a16="http://schemas.microsoft.com/office/drawing/2014/main" id="{9D4A8BA3-4DE0-FE40-AE52-2F5A8C8D4A1D}"/>
              </a:ext>
            </a:extLst>
          </p:cNvPr>
          <p:cNvSpPr txBox="1">
            <a:spLocks noChangeArrowheads="1"/>
          </p:cNvSpPr>
          <p:nvPr/>
        </p:nvSpPr>
        <p:spPr bwMode="auto">
          <a:xfrm>
            <a:off x="8248650" y="3867151"/>
            <a:ext cx="533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VN" sz="1800" b="1"/>
              <a:t>K</a:t>
            </a:r>
          </a:p>
        </p:txBody>
      </p:sp>
      <p:sp>
        <p:nvSpPr>
          <p:cNvPr id="21530" name="Text Box 48">
            <a:extLst>
              <a:ext uri="{FF2B5EF4-FFF2-40B4-BE49-F238E27FC236}">
                <a16:creationId xmlns:a16="http://schemas.microsoft.com/office/drawing/2014/main" id="{1903D682-43BD-D243-92C3-1F244F012E35}"/>
              </a:ext>
            </a:extLst>
          </p:cNvPr>
          <p:cNvSpPr txBox="1">
            <a:spLocks noChangeArrowheads="1"/>
          </p:cNvSpPr>
          <p:nvPr/>
        </p:nvSpPr>
        <p:spPr bwMode="auto">
          <a:xfrm>
            <a:off x="7924800" y="381000"/>
            <a:ext cx="533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VN" sz="1400"/>
              <a:t>1</a:t>
            </a:r>
          </a:p>
        </p:txBody>
      </p:sp>
      <p:grpSp>
        <p:nvGrpSpPr>
          <p:cNvPr id="21531" name="Group 54">
            <a:extLst>
              <a:ext uri="{FF2B5EF4-FFF2-40B4-BE49-F238E27FC236}">
                <a16:creationId xmlns:a16="http://schemas.microsoft.com/office/drawing/2014/main" id="{A9A6A205-B436-9942-B8AF-29DF5171BAFB}"/>
              </a:ext>
            </a:extLst>
          </p:cNvPr>
          <p:cNvGrpSpPr>
            <a:grpSpLocks/>
          </p:cNvGrpSpPr>
          <p:nvPr/>
        </p:nvGrpSpPr>
        <p:grpSpPr bwMode="auto">
          <a:xfrm>
            <a:off x="5638800" y="2362200"/>
            <a:ext cx="1981200" cy="1447800"/>
            <a:chOff x="2592" y="1488"/>
            <a:chExt cx="1248" cy="912"/>
          </a:xfrm>
        </p:grpSpPr>
        <p:sp>
          <p:nvSpPr>
            <p:cNvPr id="21544" name="Line 49">
              <a:extLst>
                <a:ext uri="{FF2B5EF4-FFF2-40B4-BE49-F238E27FC236}">
                  <a16:creationId xmlns:a16="http://schemas.microsoft.com/office/drawing/2014/main" id="{0855360D-587B-624E-970F-826910ED585C}"/>
                </a:ext>
              </a:extLst>
            </p:cNvPr>
            <p:cNvSpPr>
              <a:spLocks noChangeShapeType="1"/>
            </p:cNvSpPr>
            <p:nvPr/>
          </p:nvSpPr>
          <p:spPr bwMode="auto">
            <a:xfrm flipH="1">
              <a:off x="2592" y="1488"/>
              <a:ext cx="91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VN"/>
            </a:p>
          </p:txBody>
        </p:sp>
        <p:sp>
          <p:nvSpPr>
            <p:cNvPr id="21545" name="Line 50">
              <a:extLst>
                <a:ext uri="{FF2B5EF4-FFF2-40B4-BE49-F238E27FC236}">
                  <a16:creationId xmlns:a16="http://schemas.microsoft.com/office/drawing/2014/main" id="{559D96CA-6CD4-9D4C-A864-351D28873AE0}"/>
                </a:ext>
              </a:extLst>
            </p:cNvPr>
            <p:cNvSpPr>
              <a:spLocks noChangeShapeType="1"/>
            </p:cNvSpPr>
            <p:nvPr/>
          </p:nvSpPr>
          <p:spPr bwMode="auto">
            <a:xfrm>
              <a:off x="2592" y="1488"/>
              <a:ext cx="0" cy="912"/>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VN"/>
            </a:p>
          </p:txBody>
        </p:sp>
        <p:sp>
          <p:nvSpPr>
            <p:cNvPr id="21546" name="Line 51">
              <a:extLst>
                <a:ext uri="{FF2B5EF4-FFF2-40B4-BE49-F238E27FC236}">
                  <a16:creationId xmlns:a16="http://schemas.microsoft.com/office/drawing/2014/main" id="{4D4FABE7-8391-1C46-9446-54D2AE2A3152}"/>
                </a:ext>
              </a:extLst>
            </p:cNvPr>
            <p:cNvSpPr>
              <a:spLocks noChangeShapeType="1"/>
            </p:cNvSpPr>
            <p:nvPr/>
          </p:nvSpPr>
          <p:spPr bwMode="auto">
            <a:xfrm>
              <a:off x="2592" y="2400"/>
              <a:ext cx="288"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VN"/>
            </a:p>
          </p:txBody>
        </p:sp>
        <p:sp>
          <p:nvSpPr>
            <p:cNvPr id="21547" name="Line 53">
              <a:extLst>
                <a:ext uri="{FF2B5EF4-FFF2-40B4-BE49-F238E27FC236}">
                  <a16:creationId xmlns:a16="http://schemas.microsoft.com/office/drawing/2014/main" id="{7B96D709-6B72-9D4D-9F3B-9ED761FBF494}"/>
                </a:ext>
              </a:extLst>
            </p:cNvPr>
            <p:cNvSpPr>
              <a:spLocks noChangeShapeType="1"/>
            </p:cNvSpPr>
            <p:nvPr/>
          </p:nvSpPr>
          <p:spPr bwMode="auto">
            <a:xfrm>
              <a:off x="3600" y="2400"/>
              <a:ext cx="24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VN"/>
            </a:p>
          </p:txBody>
        </p:sp>
      </p:grpSp>
      <p:sp>
        <p:nvSpPr>
          <p:cNvPr id="21532" name="Freeform 58">
            <a:extLst>
              <a:ext uri="{FF2B5EF4-FFF2-40B4-BE49-F238E27FC236}">
                <a16:creationId xmlns:a16="http://schemas.microsoft.com/office/drawing/2014/main" id="{F8FD197D-1422-F448-8EC9-CB5B19A2E086}"/>
              </a:ext>
            </a:extLst>
          </p:cNvPr>
          <p:cNvSpPr>
            <a:spLocks/>
          </p:cNvSpPr>
          <p:nvPr/>
        </p:nvSpPr>
        <p:spPr bwMode="auto">
          <a:xfrm>
            <a:off x="6096000" y="3429000"/>
            <a:ext cx="1143000" cy="457200"/>
          </a:xfrm>
          <a:custGeom>
            <a:avLst/>
            <a:gdLst>
              <a:gd name="T0" fmla="*/ 0 w 720"/>
              <a:gd name="T1" fmla="*/ 604837500 h 288"/>
              <a:gd name="T2" fmla="*/ 120967500 w 720"/>
              <a:gd name="T3" fmla="*/ 241935000 h 288"/>
              <a:gd name="T4" fmla="*/ 362902500 w 720"/>
              <a:gd name="T5" fmla="*/ 725805000 h 288"/>
              <a:gd name="T6" fmla="*/ 604837500 w 720"/>
              <a:gd name="T7" fmla="*/ 241935000 h 288"/>
              <a:gd name="T8" fmla="*/ 725805000 w 720"/>
              <a:gd name="T9" fmla="*/ 604837500 h 288"/>
              <a:gd name="T10" fmla="*/ 967740000 w 720"/>
              <a:gd name="T11" fmla="*/ 241935000 h 288"/>
              <a:gd name="T12" fmla="*/ 1088707500 w 720"/>
              <a:gd name="T13" fmla="*/ 604837500 h 288"/>
              <a:gd name="T14" fmla="*/ 1209675000 w 720"/>
              <a:gd name="T15" fmla="*/ 120967500 h 288"/>
              <a:gd name="T16" fmla="*/ 1330642500 w 720"/>
              <a:gd name="T17" fmla="*/ 604837500 h 288"/>
              <a:gd name="T18" fmla="*/ 1572577500 w 720"/>
              <a:gd name="T19" fmla="*/ 0 h 288"/>
              <a:gd name="T20" fmla="*/ 1572577500 w 720"/>
              <a:gd name="T21" fmla="*/ 604837500 h 288"/>
              <a:gd name="T22" fmla="*/ 1814512500 w 720"/>
              <a:gd name="T23" fmla="*/ 604837500 h 28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720" h="288">
                <a:moveTo>
                  <a:pt x="0" y="240"/>
                </a:moveTo>
                <a:cubicBezTo>
                  <a:pt x="12" y="164"/>
                  <a:pt x="24" y="88"/>
                  <a:pt x="48" y="96"/>
                </a:cubicBezTo>
                <a:cubicBezTo>
                  <a:pt x="72" y="104"/>
                  <a:pt x="112" y="288"/>
                  <a:pt x="144" y="288"/>
                </a:cubicBezTo>
                <a:cubicBezTo>
                  <a:pt x="176" y="288"/>
                  <a:pt x="216" y="104"/>
                  <a:pt x="240" y="96"/>
                </a:cubicBezTo>
                <a:cubicBezTo>
                  <a:pt x="264" y="88"/>
                  <a:pt x="264" y="240"/>
                  <a:pt x="288" y="240"/>
                </a:cubicBezTo>
                <a:cubicBezTo>
                  <a:pt x="312" y="240"/>
                  <a:pt x="360" y="96"/>
                  <a:pt x="384" y="96"/>
                </a:cubicBezTo>
                <a:cubicBezTo>
                  <a:pt x="408" y="96"/>
                  <a:pt x="416" y="248"/>
                  <a:pt x="432" y="240"/>
                </a:cubicBezTo>
                <a:cubicBezTo>
                  <a:pt x="448" y="232"/>
                  <a:pt x="464" y="48"/>
                  <a:pt x="480" y="48"/>
                </a:cubicBezTo>
                <a:cubicBezTo>
                  <a:pt x="496" y="48"/>
                  <a:pt x="504" y="248"/>
                  <a:pt x="528" y="240"/>
                </a:cubicBezTo>
                <a:cubicBezTo>
                  <a:pt x="552" y="232"/>
                  <a:pt x="608" y="0"/>
                  <a:pt x="624" y="0"/>
                </a:cubicBezTo>
                <a:cubicBezTo>
                  <a:pt x="640" y="0"/>
                  <a:pt x="608" y="200"/>
                  <a:pt x="624" y="240"/>
                </a:cubicBezTo>
                <a:cubicBezTo>
                  <a:pt x="640" y="280"/>
                  <a:pt x="704" y="240"/>
                  <a:pt x="720" y="240"/>
                </a:cubicBezTo>
              </a:path>
            </a:pathLst>
          </a:custGeom>
          <a:noFill/>
          <a:ln w="57150" cmpd="sng">
            <a:solidFill>
              <a:srgbClr val="E5220D"/>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VN"/>
          </a:p>
        </p:txBody>
      </p:sp>
      <p:sp>
        <p:nvSpPr>
          <p:cNvPr id="21533" name="Rectangle 8">
            <a:extLst>
              <a:ext uri="{FF2B5EF4-FFF2-40B4-BE49-F238E27FC236}">
                <a16:creationId xmlns:a16="http://schemas.microsoft.com/office/drawing/2014/main" id="{2B575A03-523F-9F46-9AA7-DF703DC92B9F}"/>
              </a:ext>
            </a:extLst>
          </p:cNvPr>
          <p:cNvSpPr>
            <a:spLocks noChangeArrowheads="1"/>
          </p:cNvSpPr>
          <p:nvPr/>
        </p:nvSpPr>
        <p:spPr bwMode="auto">
          <a:xfrm>
            <a:off x="2438400" y="2438400"/>
            <a:ext cx="2286000" cy="1905000"/>
          </a:xfrm>
          <a:prstGeom prst="rect">
            <a:avLst/>
          </a:prstGeom>
          <a:noFill/>
          <a:ln w="57150" cmpd="thickThin">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VN" altLang="en-VN" sz="1800"/>
          </a:p>
        </p:txBody>
      </p:sp>
      <p:sp>
        <p:nvSpPr>
          <p:cNvPr id="21534" name="Text Box 13">
            <a:extLst>
              <a:ext uri="{FF2B5EF4-FFF2-40B4-BE49-F238E27FC236}">
                <a16:creationId xmlns:a16="http://schemas.microsoft.com/office/drawing/2014/main" id="{FBB8C39C-6E26-A845-B752-7CD0D4B1AB22}"/>
              </a:ext>
            </a:extLst>
          </p:cNvPr>
          <p:cNvSpPr txBox="1">
            <a:spLocks noChangeArrowheads="1"/>
          </p:cNvSpPr>
          <p:nvPr/>
        </p:nvSpPr>
        <p:spPr bwMode="auto">
          <a:xfrm>
            <a:off x="2438400" y="2971800"/>
            <a:ext cx="304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VN" sz="1400"/>
              <a:t>0</a:t>
            </a:r>
          </a:p>
        </p:txBody>
      </p:sp>
      <p:sp>
        <p:nvSpPr>
          <p:cNvPr id="21535" name="Text Box 14">
            <a:extLst>
              <a:ext uri="{FF2B5EF4-FFF2-40B4-BE49-F238E27FC236}">
                <a16:creationId xmlns:a16="http://schemas.microsoft.com/office/drawing/2014/main" id="{FFC48127-5F98-5742-B3CD-68F4D1F8F2E9}"/>
              </a:ext>
            </a:extLst>
          </p:cNvPr>
          <p:cNvSpPr txBox="1">
            <a:spLocks noChangeArrowheads="1"/>
          </p:cNvSpPr>
          <p:nvPr/>
        </p:nvSpPr>
        <p:spPr bwMode="auto">
          <a:xfrm>
            <a:off x="4343400" y="3048000"/>
            <a:ext cx="533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VN" sz="1400"/>
              <a:t>10</a:t>
            </a:r>
          </a:p>
        </p:txBody>
      </p:sp>
      <p:sp>
        <p:nvSpPr>
          <p:cNvPr id="21536" name="Text Box 15">
            <a:extLst>
              <a:ext uri="{FF2B5EF4-FFF2-40B4-BE49-F238E27FC236}">
                <a16:creationId xmlns:a16="http://schemas.microsoft.com/office/drawing/2014/main" id="{CE0E7C78-773A-8144-98F6-A0F65C15A1C2}"/>
              </a:ext>
            </a:extLst>
          </p:cNvPr>
          <p:cNvSpPr txBox="1">
            <a:spLocks noChangeArrowheads="1"/>
          </p:cNvSpPr>
          <p:nvPr/>
        </p:nvSpPr>
        <p:spPr bwMode="auto">
          <a:xfrm>
            <a:off x="3124200" y="2743200"/>
            <a:ext cx="304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VN" sz="1400"/>
              <a:t>4</a:t>
            </a:r>
          </a:p>
        </p:txBody>
      </p:sp>
      <p:sp>
        <p:nvSpPr>
          <p:cNvPr id="21537" name="Text Box 16">
            <a:extLst>
              <a:ext uri="{FF2B5EF4-FFF2-40B4-BE49-F238E27FC236}">
                <a16:creationId xmlns:a16="http://schemas.microsoft.com/office/drawing/2014/main" id="{EA5B802A-3C79-504B-BB64-7543D3559361}"/>
              </a:ext>
            </a:extLst>
          </p:cNvPr>
          <p:cNvSpPr txBox="1">
            <a:spLocks noChangeArrowheads="1"/>
          </p:cNvSpPr>
          <p:nvPr/>
        </p:nvSpPr>
        <p:spPr bwMode="auto">
          <a:xfrm>
            <a:off x="3200400" y="3505201"/>
            <a:ext cx="533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VN" sz="1800" b="1"/>
              <a:t>V</a:t>
            </a:r>
          </a:p>
        </p:txBody>
      </p:sp>
      <p:sp>
        <p:nvSpPr>
          <p:cNvPr id="21538" name="Text Box 47">
            <a:extLst>
              <a:ext uri="{FF2B5EF4-FFF2-40B4-BE49-F238E27FC236}">
                <a16:creationId xmlns:a16="http://schemas.microsoft.com/office/drawing/2014/main" id="{9365DDE1-2F77-F945-B7EA-EA0B5D849D07}"/>
              </a:ext>
            </a:extLst>
          </p:cNvPr>
          <p:cNvSpPr txBox="1">
            <a:spLocks noChangeArrowheads="1"/>
          </p:cNvSpPr>
          <p:nvPr/>
        </p:nvSpPr>
        <p:spPr bwMode="auto">
          <a:xfrm>
            <a:off x="2743200" y="2819400"/>
            <a:ext cx="3810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VN" sz="1600"/>
              <a:t>2</a:t>
            </a:r>
          </a:p>
        </p:txBody>
      </p:sp>
      <p:sp>
        <p:nvSpPr>
          <p:cNvPr id="21539" name="Text Box 59">
            <a:extLst>
              <a:ext uri="{FF2B5EF4-FFF2-40B4-BE49-F238E27FC236}">
                <a16:creationId xmlns:a16="http://schemas.microsoft.com/office/drawing/2014/main" id="{AAA9A7E8-D786-B24F-B969-C9FB5007C6E5}"/>
              </a:ext>
            </a:extLst>
          </p:cNvPr>
          <p:cNvSpPr txBox="1">
            <a:spLocks noChangeArrowheads="1"/>
          </p:cNvSpPr>
          <p:nvPr/>
        </p:nvSpPr>
        <p:spPr bwMode="auto">
          <a:xfrm>
            <a:off x="4038600" y="2819400"/>
            <a:ext cx="3810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VN" sz="1600"/>
              <a:t>8</a:t>
            </a:r>
          </a:p>
        </p:txBody>
      </p:sp>
      <p:sp>
        <p:nvSpPr>
          <p:cNvPr id="21540" name="Text Box 63">
            <a:extLst>
              <a:ext uri="{FF2B5EF4-FFF2-40B4-BE49-F238E27FC236}">
                <a16:creationId xmlns:a16="http://schemas.microsoft.com/office/drawing/2014/main" id="{82676A6E-3B7A-204F-AF40-616D9FCAEF3D}"/>
              </a:ext>
            </a:extLst>
          </p:cNvPr>
          <p:cNvSpPr txBox="1">
            <a:spLocks noChangeArrowheads="1"/>
          </p:cNvSpPr>
          <p:nvPr/>
        </p:nvSpPr>
        <p:spPr bwMode="auto">
          <a:xfrm>
            <a:off x="3581400" y="2743200"/>
            <a:ext cx="3810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VN" sz="1600"/>
              <a:t>6</a:t>
            </a:r>
          </a:p>
        </p:txBody>
      </p:sp>
      <p:sp>
        <p:nvSpPr>
          <p:cNvPr id="21541" name="Text Box 66">
            <a:extLst>
              <a:ext uri="{FF2B5EF4-FFF2-40B4-BE49-F238E27FC236}">
                <a16:creationId xmlns:a16="http://schemas.microsoft.com/office/drawing/2014/main" id="{3BAC7BEB-2CA5-DE47-AB2A-B54B989C5AF8}"/>
              </a:ext>
            </a:extLst>
          </p:cNvPr>
          <p:cNvSpPr txBox="1">
            <a:spLocks noChangeArrowheads="1"/>
          </p:cNvSpPr>
          <p:nvPr/>
        </p:nvSpPr>
        <p:spPr bwMode="auto">
          <a:xfrm>
            <a:off x="8382000" y="457200"/>
            <a:ext cx="533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VN" sz="1400"/>
              <a:t>1.5</a:t>
            </a:r>
          </a:p>
        </p:txBody>
      </p:sp>
      <p:sp>
        <p:nvSpPr>
          <p:cNvPr id="21542" name="Text Box 68">
            <a:extLst>
              <a:ext uri="{FF2B5EF4-FFF2-40B4-BE49-F238E27FC236}">
                <a16:creationId xmlns:a16="http://schemas.microsoft.com/office/drawing/2014/main" id="{C81964AC-B576-724E-92C4-CBE4AE7068A4}"/>
              </a:ext>
            </a:extLst>
          </p:cNvPr>
          <p:cNvSpPr txBox="1">
            <a:spLocks noChangeArrowheads="1"/>
          </p:cNvSpPr>
          <p:nvPr/>
        </p:nvSpPr>
        <p:spPr bwMode="auto">
          <a:xfrm>
            <a:off x="5943600" y="3124201"/>
            <a:ext cx="16764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VN" sz="2000" b="1" noProof="1"/>
              <a:t>Dây </a:t>
            </a:r>
            <a:r>
              <a:rPr lang="en-US" altLang="en-VN" sz="2000" b="1"/>
              <a:t>nh</a:t>
            </a:r>
            <a:r>
              <a:rPr lang="en-US" altLang="en-VN" sz="1800" b="1" noProof="1"/>
              <a:t>ô</a:t>
            </a:r>
            <a:r>
              <a:rPr lang="en-US" altLang="en-VN" sz="1800" b="1"/>
              <a:t>m</a:t>
            </a:r>
            <a:endParaRPr lang="en-US" altLang="en-VN" sz="1800" b="1" noProof="1"/>
          </a:p>
        </p:txBody>
      </p:sp>
    </p:spTree>
    <p:extLst>
      <p:ext uri="{BB962C8B-B14F-4D97-AF65-F5344CB8AC3E}">
        <p14:creationId xmlns:p14="http://schemas.microsoft.com/office/powerpoint/2010/main" val="687920020"/>
      </p:ext>
    </p:extLst>
  </p:cSld>
  <p:clrMapOvr>
    <a:masterClrMapping/>
  </p:clrMapOvr>
  <p:transition spd="med">
    <p:checke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mph" presetSubtype="0" fill="hold" nodeType="clickEffect">
                                  <p:stCondLst>
                                    <p:cond delay="0"/>
                                  </p:stCondLst>
                                  <p:childTnLst>
                                    <p:animRot by="1320000">
                                      <p:cBhvr>
                                        <p:cTn id="6" dur="1000" fill="hold"/>
                                        <p:tgtEl>
                                          <p:spTgt spid="8221"/>
                                        </p:tgtEl>
                                        <p:attrNameLst>
                                          <p:attrName>r</p:attrName>
                                        </p:attrNameLst>
                                      </p:cBhvr>
                                    </p:animRot>
                                  </p:childTnLst>
                                </p:cTn>
                              </p:par>
                            </p:childTnLst>
                          </p:cTn>
                        </p:par>
                        <p:par>
                          <p:cTn id="7" fill="hold" nodeType="afterGroup">
                            <p:stCondLst>
                              <p:cond delay="1000"/>
                            </p:stCondLst>
                            <p:childTnLst>
                              <p:par>
                                <p:cTn id="8" presetID="8" presetClass="emph" presetSubtype="0" fill="hold" nodeType="afterEffect">
                                  <p:stCondLst>
                                    <p:cond delay="0"/>
                                  </p:stCondLst>
                                  <p:childTnLst>
                                    <p:animRot by="1980000">
                                      <p:cBhvr>
                                        <p:cTn id="9" dur="2000" fill="hold"/>
                                        <p:tgtEl>
                                          <p:spTgt spid="8194"/>
                                        </p:tgtEl>
                                        <p:attrNameLst>
                                          <p:attrName>r</p:attrName>
                                        </p:attrNameLst>
                                      </p:cBhvr>
                                    </p:animRot>
                                  </p:childTnLst>
                                </p:cTn>
                              </p:par>
                              <p:par>
                                <p:cTn id="10" presetID="8" presetClass="emph" presetSubtype="0" fill="hold" nodeType="withEffect">
                                  <p:stCondLst>
                                    <p:cond delay="0"/>
                                  </p:stCondLst>
                                  <p:childTnLst>
                                    <p:animRot by="1800000">
                                      <p:cBhvr>
                                        <p:cTn id="11" dur="2000" fill="hold"/>
                                        <p:tgtEl>
                                          <p:spTgt spid="8209"/>
                                        </p:tgtEl>
                                        <p:attrNameLst>
                                          <p:attrName>r</p:attrName>
                                        </p:attrNameLst>
                                      </p:cBhvr>
                                    </p:animRot>
                                  </p:childTnLst>
                                </p:cTn>
                              </p:par>
                            </p:childTnLst>
                          </p:cTn>
                        </p:par>
                      </p:childTnLst>
                    </p:cTn>
                  </p:par>
                  <p:par>
                    <p:cTn id="12" fill="hold" nodeType="clickPar">
                      <p:stCondLst>
                        <p:cond delay="indefinite"/>
                      </p:stCondLst>
                      <p:childTnLst>
                        <p:par>
                          <p:cTn id="13" fill="hold" nodeType="withGroup">
                            <p:stCondLst>
                              <p:cond delay="0"/>
                            </p:stCondLst>
                            <p:childTnLst>
                              <p:par>
                                <p:cTn id="14" presetID="8" presetClass="emph" presetSubtype="0" fill="hold" nodeType="clickEffect">
                                  <p:stCondLst>
                                    <p:cond delay="0"/>
                                  </p:stCondLst>
                                  <p:childTnLst>
                                    <p:animRot by="-1200000">
                                      <p:cBhvr>
                                        <p:cTn id="15" dur="2000" fill="hold"/>
                                        <p:tgtEl>
                                          <p:spTgt spid="8221"/>
                                        </p:tgtEl>
                                        <p:attrNameLst>
                                          <p:attrName>r</p:attrName>
                                        </p:attrNameLst>
                                      </p:cBhvr>
                                    </p:animRot>
                                  </p:childTnLst>
                                </p:cTn>
                              </p:par>
                            </p:childTnLst>
                          </p:cTn>
                        </p:par>
                        <p:par>
                          <p:cTn id="16" fill="hold" nodeType="afterGroup">
                            <p:stCondLst>
                              <p:cond delay="2000"/>
                            </p:stCondLst>
                            <p:childTnLst>
                              <p:par>
                                <p:cTn id="17" presetID="8" presetClass="emph" presetSubtype="0" fill="hold" nodeType="afterEffect">
                                  <p:stCondLst>
                                    <p:cond delay="0"/>
                                  </p:stCondLst>
                                  <p:childTnLst>
                                    <p:animRot by="-2100000">
                                      <p:cBhvr>
                                        <p:cTn id="18" dur="2000" fill="hold"/>
                                        <p:tgtEl>
                                          <p:spTgt spid="8194"/>
                                        </p:tgtEl>
                                        <p:attrNameLst>
                                          <p:attrName>r</p:attrName>
                                        </p:attrNameLst>
                                      </p:cBhvr>
                                    </p:animRot>
                                  </p:childTnLst>
                                </p:cTn>
                              </p:par>
                              <p:par>
                                <p:cTn id="19" presetID="8" presetClass="emph" presetSubtype="0" fill="hold" nodeType="withEffect">
                                  <p:stCondLst>
                                    <p:cond delay="0"/>
                                  </p:stCondLst>
                                  <p:childTnLst>
                                    <p:animRot by="-1800000">
                                      <p:cBhvr>
                                        <p:cTn id="20" dur="2000" fill="hold"/>
                                        <p:tgtEl>
                                          <p:spTgt spid="8209"/>
                                        </p:tgtEl>
                                        <p:attrNameLst>
                                          <p:attrName>r</p:attrName>
                                        </p:attrNameLst>
                                      </p:cBhvr>
                                    </p:animRot>
                                  </p:childTnLst>
                                </p:cTn>
                              </p:par>
                            </p:childTnLst>
                          </p:cTn>
                        </p:par>
                      </p:childTnLst>
                    </p:cTn>
                  </p:par>
                  <p:par>
                    <p:cTn id="21" fill="hold" nodeType="clickPar">
                      <p:stCondLst>
                        <p:cond delay="indefinite"/>
                      </p:stCondLst>
                      <p:childTnLst>
                        <p:par>
                          <p:cTn id="22" fill="hold" nodeType="withGroup">
                            <p:stCondLst>
                              <p:cond delay="0"/>
                            </p:stCondLst>
                            <p:childTnLst>
                              <p:par>
                                <p:cTn id="23" presetID="8" presetClass="emph" presetSubtype="0" fill="hold" nodeType="clickEffect">
                                  <p:stCondLst>
                                    <p:cond delay="0"/>
                                  </p:stCondLst>
                                  <p:childTnLst>
                                    <p:animRot by="3000000">
                                      <p:cBhvr>
                                        <p:cTn id="24" dur="3000" fill="hold"/>
                                        <p:tgtEl>
                                          <p:spTgt spid="8194"/>
                                        </p:tgtEl>
                                        <p:attrNameLst>
                                          <p:attrName>r</p:attrName>
                                        </p:attrNameLst>
                                      </p:cBhvr>
                                    </p:animRot>
                                  </p:childTnLst>
                                </p:cTn>
                              </p:par>
                              <p:par>
                                <p:cTn id="25" presetID="8" presetClass="emph" presetSubtype="0" fill="hold" nodeType="withEffect">
                                  <p:stCondLst>
                                    <p:cond delay="0"/>
                                  </p:stCondLst>
                                  <p:childTnLst>
                                    <p:animRot by="2400000">
                                      <p:cBhvr>
                                        <p:cTn id="26" dur="3000" fill="hold"/>
                                        <p:tgtEl>
                                          <p:spTgt spid="8209"/>
                                        </p:tgtEl>
                                        <p:attrNameLst>
                                          <p:attrName>r</p:attrName>
                                        </p:attrNameLst>
                                      </p:cBhvr>
                                    </p:animRot>
                                  </p:childTnLst>
                                </p:cTn>
                              </p:par>
                              <p:par>
                                <p:cTn id="27" presetID="8" presetClass="emph" presetSubtype="0" fill="hold" nodeType="withEffect">
                                  <p:stCondLst>
                                    <p:cond delay="0"/>
                                  </p:stCondLst>
                                  <p:childTnLst>
                                    <p:animRot by="1200000">
                                      <p:cBhvr>
                                        <p:cTn id="28" dur="500" fill="hold"/>
                                        <p:tgtEl>
                                          <p:spTgt spid="8221"/>
                                        </p:tgtEl>
                                        <p:attrNameLst>
                                          <p:attrName>r</p:attrName>
                                        </p:attrNameLst>
                                      </p:cBhvr>
                                    </p:animRot>
                                  </p:childTnLst>
                                </p:cTn>
                              </p:par>
                            </p:childTnLst>
                          </p:cTn>
                        </p:par>
                      </p:childTnLst>
                    </p:cTn>
                  </p:par>
                  <p:par>
                    <p:cTn id="29" fill="hold" nodeType="clickPar">
                      <p:stCondLst>
                        <p:cond delay="indefinite"/>
                      </p:stCondLst>
                      <p:childTnLst>
                        <p:par>
                          <p:cTn id="30" fill="hold" nodeType="withGroup">
                            <p:stCondLst>
                              <p:cond delay="0"/>
                            </p:stCondLst>
                            <p:childTnLst>
                              <p:par>
                                <p:cTn id="31" presetID="8" presetClass="emph" presetSubtype="0" fill="hold" nodeType="clickEffect">
                                  <p:stCondLst>
                                    <p:cond delay="0"/>
                                  </p:stCondLst>
                                  <p:childTnLst>
                                    <p:animRot by="-1200000">
                                      <p:cBhvr>
                                        <p:cTn id="32" dur="2000" fill="hold"/>
                                        <p:tgtEl>
                                          <p:spTgt spid="8221"/>
                                        </p:tgtEl>
                                        <p:attrNameLst>
                                          <p:attrName>r</p:attrName>
                                        </p:attrNameLst>
                                      </p:cBhvr>
                                    </p:animRot>
                                  </p:childTnLst>
                                </p:cTn>
                              </p:par>
                              <p:par>
                                <p:cTn id="33" presetID="8" presetClass="emph" presetSubtype="0" fill="hold" nodeType="withEffect">
                                  <p:stCondLst>
                                    <p:cond delay="0"/>
                                  </p:stCondLst>
                                  <p:childTnLst>
                                    <p:animRot by="3900000">
                                      <p:cBhvr>
                                        <p:cTn id="34" dur="2000" fill="hold"/>
                                        <p:tgtEl>
                                          <p:spTgt spid="8194"/>
                                        </p:tgtEl>
                                        <p:attrNameLst>
                                          <p:attrName>r</p:attrName>
                                        </p:attrNameLst>
                                      </p:cBhvr>
                                    </p:animRot>
                                  </p:childTnLst>
                                </p:cTn>
                              </p:par>
                              <p:par>
                                <p:cTn id="35" presetID="8" presetClass="emph" presetSubtype="0" fill="hold" nodeType="withEffect">
                                  <p:stCondLst>
                                    <p:cond delay="0"/>
                                  </p:stCondLst>
                                  <p:childTnLst>
                                    <p:animRot by="3300000">
                                      <p:cBhvr>
                                        <p:cTn id="36" dur="2000" fill="hold"/>
                                        <p:tgtEl>
                                          <p:spTgt spid="8209"/>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Line 2">
            <a:extLst>
              <a:ext uri="{FF2B5EF4-FFF2-40B4-BE49-F238E27FC236}">
                <a16:creationId xmlns:a16="http://schemas.microsoft.com/office/drawing/2014/main" id="{823B11B0-7507-B24E-AB65-337BFC53FA16}"/>
              </a:ext>
            </a:extLst>
          </p:cNvPr>
          <p:cNvSpPr>
            <a:spLocks noChangeShapeType="1"/>
          </p:cNvSpPr>
          <p:nvPr/>
        </p:nvSpPr>
        <p:spPr bwMode="auto">
          <a:xfrm>
            <a:off x="2590800" y="3352800"/>
            <a:ext cx="1371600" cy="1600200"/>
          </a:xfrm>
          <a:prstGeom prst="line">
            <a:avLst/>
          </a:prstGeom>
          <a:noFill/>
          <a:ln w="19050">
            <a:solidFill>
              <a:schemeClr val="tx1"/>
            </a:solidFill>
            <a:round/>
            <a:headEnd type="arrow" w="sm" len="lg"/>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VN"/>
          </a:p>
        </p:txBody>
      </p:sp>
      <p:sp>
        <p:nvSpPr>
          <p:cNvPr id="22530" name="Rectangle 3">
            <a:extLst>
              <a:ext uri="{FF2B5EF4-FFF2-40B4-BE49-F238E27FC236}">
                <a16:creationId xmlns:a16="http://schemas.microsoft.com/office/drawing/2014/main" id="{B6E948A9-A444-B04B-BE66-C404E2510E55}"/>
              </a:ext>
            </a:extLst>
          </p:cNvPr>
          <p:cNvSpPr>
            <a:spLocks noChangeArrowheads="1"/>
          </p:cNvSpPr>
          <p:nvPr/>
        </p:nvSpPr>
        <p:spPr bwMode="auto">
          <a:xfrm>
            <a:off x="1905000" y="5105401"/>
            <a:ext cx="2971800" cy="103822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VN" altLang="en-VN" sz="1800"/>
          </a:p>
        </p:txBody>
      </p:sp>
      <p:sp>
        <p:nvSpPr>
          <p:cNvPr id="22531" name="Oval 4">
            <a:extLst>
              <a:ext uri="{FF2B5EF4-FFF2-40B4-BE49-F238E27FC236}">
                <a16:creationId xmlns:a16="http://schemas.microsoft.com/office/drawing/2014/main" id="{743DE428-B42E-EE4B-ACBC-E93909F258E0}"/>
              </a:ext>
            </a:extLst>
          </p:cNvPr>
          <p:cNvSpPr>
            <a:spLocks noChangeArrowheads="1"/>
          </p:cNvSpPr>
          <p:nvPr/>
        </p:nvSpPr>
        <p:spPr bwMode="auto">
          <a:xfrm>
            <a:off x="3352800" y="4191000"/>
            <a:ext cx="381000" cy="3810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VN" altLang="en-VN" sz="1800"/>
          </a:p>
        </p:txBody>
      </p:sp>
      <p:sp>
        <p:nvSpPr>
          <p:cNvPr id="22532" name="Rectangle 5">
            <a:extLst>
              <a:ext uri="{FF2B5EF4-FFF2-40B4-BE49-F238E27FC236}">
                <a16:creationId xmlns:a16="http://schemas.microsoft.com/office/drawing/2014/main" id="{54569177-866C-5646-AC7C-C8981741714C}"/>
              </a:ext>
            </a:extLst>
          </p:cNvPr>
          <p:cNvSpPr>
            <a:spLocks noChangeArrowheads="1"/>
          </p:cNvSpPr>
          <p:nvPr/>
        </p:nvSpPr>
        <p:spPr bwMode="auto">
          <a:xfrm>
            <a:off x="2057400" y="4343400"/>
            <a:ext cx="3048000" cy="685800"/>
          </a:xfrm>
          <a:prstGeom prst="rect">
            <a:avLst/>
          </a:prstGeom>
          <a:blipFill dpi="0" rotWithShape="1">
            <a:blip r:embed="rId2"/>
            <a:srcRect/>
            <a:tile tx="0" ty="0" sx="100000" sy="100000" flip="none" algn="tl"/>
          </a:blip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VN" altLang="en-VN" sz="1800"/>
          </a:p>
        </p:txBody>
      </p:sp>
      <p:sp>
        <p:nvSpPr>
          <p:cNvPr id="22533" name="Oval 6">
            <a:extLst>
              <a:ext uri="{FF2B5EF4-FFF2-40B4-BE49-F238E27FC236}">
                <a16:creationId xmlns:a16="http://schemas.microsoft.com/office/drawing/2014/main" id="{BF36EC42-0A55-0242-98AE-F03576340F91}"/>
              </a:ext>
            </a:extLst>
          </p:cNvPr>
          <p:cNvSpPr>
            <a:spLocks noChangeArrowheads="1"/>
          </p:cNvSpPr>
          <p:nvPr/>
        </p:nvSpPr>
        <p:spPr bwMode="auto">
          <a:xfrm>
            <a:off x="2667000" y="4572000"/>
            <a:ext cx="228600" cy="228600"/>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VN" altLang="en-VN" sz="1800"/>
          </a:p>
        </p:txBody>
      </p:sp>
      <p:sp>
        <p:nvSpPr>
          <p:cNvPr id="22534" name="Arc 7">
            <a:extLst>
              <a:ext uri="{FF2B5EF4-FFF2-40B4-BE49-F238E27FC236}">
                <a16:creationId xmlns:a16="http://schemas.microsoft.com/office/drawing/2014/main" id="{D8A25106-0DF5-E94B-8DA1-241A0ACE9FEB}"/>
              </a:ext>
            </a:extLst>
          </p:cNvPr>
          <p:cNvSpPr>
            <a:spLocks/>
          </p:cNvSpPr>
          <p:nvPr/>
        </p:nvSpPr>
        <p:spPr bwMode="auto">
          <a:xfrm>
            <a:off x="2590800" y="3044826"/>
            <a:ext cx="1885950" cy="536575"/>
          </a:xfrm>
          <a:custGeom>
            <a:avLst/>
            <a:gdLst>
              <a:gd name="T0" fmla="*/ 0 w 38186"/>
              <a:gd name="T1" fmla="*/ 6805336 h 21600"/>
              <a:gd name="T2" fmla="*/ 93144278 w 38186"/>
              <a:gd name="T3" fmla="*/ 7405778 h 21600"/>
              <a:gd name="T4" fmla="*/ 45945251 w 38186"/>
              <a:gd name="T5" fmla="*/ 13329293 h 21600"/>
              <a:gd name="T6" fmla="*/ 0 60000 65536"/>
              <a:gd name="T7" fmla="*/ 0 60000 65536"/>
              <a:gd name="T8" fmla="*/ 0 60000 65536"/>
            </a:gdLst>
            <a:ahLst/>
            <a:cxnLst>
              <a:cxn ang="T6">
                <a:pos x="T0" y="T1"/>
              </a:cxn>
              <a:cxn ang="T7">
                <a:pos x="T2" y="T3"/>
              </a:cxn>
              <a:cxn ang="T8">
                <a:pos x="T4" y="T5"/>
              </a:cxn>
            </a:cxnLst>
            <a:rect l="0" t="0" r="r" b="b"/>
            <a:pathLst>
              <a:path w="38186" h="21600" fill="none" extrusionOk="0">
                <a:moveTo>
                  <a:pt x="0" y="11028"/>
                </a:moveTo>
                <a:cubicBezTo>
                  <a:pt x="3822" y="4216"/>
                  <a:pt x="11025" y="0"/>
                  <a:pt x="18836" y="0"/>
                </a:cubicBezTo>
                <a:cubicBezTo>
                  <a:pt x="27041" y="0"/>
                  <a:pt x="34539" y="4649"/>
                  <a:pt x="38185" y="12001"/>
                </a:cubicBezTo>
              </a:path>
              <a:path w="38186" h="21600" stroke="0" extrusionOk="0">
                <a:moveTo>
                  <a:pt x="0" y="11028"/>
                </a:moveTo>
                <a:cubicBezTo>
                  <a:pt x="3822" y="4216"/>
                  <a:pt x="11025" y="0"/>
                  <a:pt x="18836" y="0"/>
                </a:cubicBezTo>
                <a:cubicBezTo>
                  <a:pt x="27041" y="0"/>
                  <a:pt x="34539" y="4649"/>
                  <a:pt x="38185" y="12001"/>
                </a:cubicBezTo>
                <a:lnTo>
                  <a:pt x="18836" y="21600"/>
                </a:lnTo>
                <a:lnTo>
                  <a:pt x="0" y="11028"/>
                </a:lnTo>
                <a:close/>
              </a:path>
            </a:pathLst>
          </a:custGeom>
          <a:noFill/>
          <a:ln w="28575">
            <a:solidFill>
              <a:schemeClr val="tx1"/>
            </a:solidFill>
            <a:prstDash val="sysDot"/>
            <a:round/>
            <a:headEnd type="diamond" w="med" len="med"/>
            <a:tailEnd type="diamond"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VN"/>
          </a:p>
        </p:txBody>
      </p:sp>
      <p:sp>
        <p:nvSpPr>
          <p:cNvPr id="10248" name="Line 8">
            <a:extLst>
              <a:ext uri="{FF2B5EF4-FFF2-40B4-BE49-F238E27FC236}">
                <a16:creationId xmlns:a16="http://schemas.microsoft.com/office/drawing/2014/main" id="{F45995CB-0405-7740-9F42-E544CED72B74}"/>
              </a:ext>
            </a:extLst>
          </p:cNvPr>
          <p:cNvSpPr>
            <a:spLocks noChangeShapeType="1"/>
          </p:cNvSpPr>
          <p:nvPr/>
        </p:nvSpPr>
        <p:spPr bwMode="auto">
          <a:xfrm>
            <a:off x="7239000" y="1066800"/>
            <a:ext cx="1524000" cy="1752600"/>
          </a:xfrm>
          <a:prstGeom prst="line">
            <a:avLst/>
          </a:prstGeom>
          <a:noFill/>
          <a:ln w="19050">
            <a:solidFill>
              <a:schemeClr val="tx1"/>
            </a:solidFill>
            <a:round/>
            <a:headEnd type="arrow" w="sm" len="lg"/>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VN"/>
          </a:p>
        </p:txBody>
      </p:sp>
      <p:sp>
        <p:nvSpPr>
          <p:cNvPr id="22536" name="Rectangle 9">
            <a:extLst>
              <a:ext uri="{FF2B5EF4-FFF2-40B4-BE49-F238E27FC236}">
                <a16:creationId xmlns:a16="http://schemas.microsoft.com/office/drawing/2014/main" id="{DE938B55-0EF5-C747-BBA4-A88760612B86}"/>
              </a:ext>
            </a:extLst>
          </p:cNvPr>
          <p:cNvSpPr>
            <a:spLocks noChangeArrowheads="1"/>
          </p:cNvSpPr>
          <p:nvPr/>
        </p:nvSpPr>
        <p:spPr bwMode="auto">
          <a:xfrm>
            <a:off x="6705600" y="2590801"/>
            <a:ext cx="2971800" cy="103822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VN" altLang="en-VN" sz="1800"/>
          </a:p>
        </p:txBody>
      </p:sp>
      <p:sp>
        <p:nvSpPr>
          <p:cNvPr id="22537" name="Oval 10">
            <a:extLst>
              <a:ext uri="{FF2B5EF4-FFF2-40B4-BE49-F238E27FC236}">
                <a16:creationId xmlns:a16="http://schemas.microsoft.com/office/drawing/2014/main" id="{E4549E8D-113C-D34B-A837-498FD201DB80}"/>
              </a:ext>
            </a:extLst>
          </p:cNvPr>
          <p:cNvSpPr>
            <a:spLocks noChangeArrowheads="1"/>
          </p:cNvSpPr>
          <p:nvPr/>
        </p:nvSpPr>
        <p:spPr bwMode="auto">
          <a:xfrm>
            <a:off x="7924800" y="1828800"/>
            <a:ext cx="381000" cy="3810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VN" altLang="en-VN" sz="1800"/>
          </a:p>
        </p:txBody>
      </p:sp>
      <p:sp>
        <p:nvSpPr>
          <p:cNvPr id="22538" name="Rectangle 11">
            <a:extLst>
              <a:ext uri="{FF2B5EF4-FFF2-40B4-BE49-F238E27FC236}">
                <a16:creationId xmlns:a16="http://schemas.microsoft.com/office/drawing/2014/main" id="{DD004EA6-2699-F24F-A9E7-540B0381C81E}"/>
              </a:ext>
            </a:extLst>
          </p:cNvPr>
          <p:cNvSpPr>
            <a:spLocks noChangeArrowheads="1"/>
          </p:cNvSpPr>
          <p:nvPr/>
        </p:nvSpPr>
        <p:spPr bwMode="auto">
          <a:xfrm>
            <a:off x="7010400" y="304800"/>
            <a:ext cx="2286000" cy="1752600"/>
          </a:xfrm>
          <a:prstGeom prst="rect">
            <a:avLst/>
          </a:prstGeom>
          <a:noFill/>
          <a:ln w="57150" cmpd="thickThin">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VN" altLang="en-VN" sz="1800"/>
          </a:p>
        </p:txBody>
      </p:sp>
      <p:sp>
        <p:nvSpPr>
          <p:cNvPr id="22539" name="Rectangle 12">
            <a:extLst>
              <a:ext uri="{FF2B5EF4-FFF2-40B4-BE49-F238E27FC236}">
                <a16:creationId xmlns:a16="http://schemas.microsoft.com/office/drawing/2014/main" id="{1D9CB03A-19D5-7343-A185-2652D46F42D3}"/>
              </a:ext>
            </a:extLst>
          </p:cNvPr>
          <p:cNvSpPr>
            <a:spLocks noChangeArrowheads="1"/>
          </p:cNvSpPr>
          <p:nvPr/>
        </p:nvSpPr>
        <p:spPr bwMode="auto">
          <a:xfrm>
            <a:off x="6629400" y="2057400"/>
            <a:ext cx="3048000" cy="685800"/>
          </a:xfrm>
          <a:prstGeom prst="rect">
            <a:avLst/>
          </a:prstGeom>
          <a:blipFill dpi="0" rotWithShape="1">
            <a:blip r:embed="rId2"/>
            <a:srcRect/>
            <a:tile tx="0" ty="0" sx="100000" sy="100000" flip="none" algn="tl"/>
          </a:blip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VN" altLang="en-VN" sz="1800"/>
          </a:p>
        </p:txBody>
      </p:sp>
      <p:sp>
        <p:nvSpPr>
          <p:cNvPr id="22540" name="Oval 13">
            <a:extLst>
              <a:ext uri="{FF2B5EF4-FFF2-40B4-BE49-F238E27FC236}">
                <a16:creationId xmlns:a16="http://schemas.microsoft.com/office/drawing/2014/main" id="{44ABFF4C-B307-5847-A452-0D905896E6E7}"/>
              </a:ext>
            </a:extLst>
          </p:cNvPr>
          <p:cNvSpPr>
            <a:spLocks noChangeArrowheads="1"/>
          </p:cNvSpPr>
          <p:nvPr/>
        </p:nvSpPr>
        <p:spPr bwMode="auto">
          <a:xfrm>
            <a:off x="7086600" y="2286000"/>
            <a:ext cx="228600" cy="228600"/>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VN" altLang="en-VN" sz="1800"/>
          </a:p>
        </p:txBody>
      </p:sp>
      <p:sp>
        <p:nvSpPr>
          <p:cNvPr id="22541" name="Oval 14">
            <a:extLst>
              <a:ext uri="{FF2B5EF4-FFF2-40B4-BE49-F238E27FC236}">
                <a16:creationId xmlns:a16="http://schemas.microsoft.com/office/drawing/2014/main" id="{70FDBEE3-551C-F544-88C0-230E629CA965}"/>
              </a:ext>
            </a:extLst>
          </p:cNvPr>
          <p:cNvSpPr>
            <a:spLocks noChangeArrowheads="1"/>
          </p:cNvSpPr>
          <p:nvPr/>
        </p:nvSpPr>
        <p:spPr bwMode="auto">
          <a:xfrm>
            <a:off x="8991600" y="2286000"/>
            <a:ext cx="228600" cy="228600"/>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VN" altLang="en-VN" sz="1800"/>
          </a:p>
        </p:txBody>
      </p:sp>
      <p:sp>
        <p:nvSpPr>
          <p:cNvPr id="22542" name="Arc 15">
            <a:extLst>
              <a:ext uri="{FF2B5EF4-FFF2-40B4-BE49-F238E27FC236}">
                <a16:creationId xmlns:a16="http://schemas.microsoft.com/office/drawing/2014/main" id="{BD0346A6-0EDA-EA4D-A3F9-53535BFF64CE}"/>
              </a:ext>
            </a:extLst>
          </p:cNvPr>
          <p:cNvSpPr>
            <a:spLocks/>
          </p:cNvSpPr>
          <p:nvPr/>
        </p:nvSpPr>
        <p:spPr bwMode="auto">
          <a:xfrm>
            <a:off x="7162800" y="682626"/>
            <a:ext cx="1885950" cy="536575"/>
          </a:xfrm>
          <a:custGeom>
            <a:avLst/>
            <a:gdLst>
              <a:gd name="T0" fmla="*/ 0 w 38186"/>
              <a:gd name="T1" fmla="*/ 6805336 h 21600"/>
              <a:gd name="T2" fmla="*/ 93144278 w 38186"/>
              <a:gd name="T3" fmla="*/ 7405778 h 21600"/>
              <a:gd name="T4" fmla="*/ 45945251 w 38186"/>
              <a:gd name="T5" fmla="*/ 13329293 h 21600"/>
              <a:gd name="T6" fmla="*/ 0 60000 65536"/>
              <a:gd name="T7" fmla="*/ 0 60000 65536"/>
              <a:gd name="T8" fmla="*/ 0 60000 65536"/>
            </a:gdLst>
            <a:ahLst/>
            <a:cxnLst>
              <a:cxn ang="T6">
                <a:pos x="T0" y="T1"/>
              </a:cxn>
              <a:cxn ang="T7">
                <a:pos x="T2" y="T3"/>
              </a:cxn>
              <a:cxn ang="T8">
                <a:pos x="T4" y="T5"/>
              </a:cxn>
            </a:cxnLst>
            <a:rect l="0" t="0" r="r" b="b"/>
            <a:pathLst>
              <a:path w="38186" h="21600" fill="none" extrusionOk="0">
                <a:moveTo>
                  <a:pt x="0" y="11028"/>
                </a:moveTo>
                <a:cubicBezTo>
                  <a:pt x="3822" y="4216"/>
                  <a:pt x="11025" y="0"/>
                  <a:pt x="18836" y="0"/>
                </a:cubicBezTo>
                <a:cubicBezTo>
                  <a:pt x="27041" y="0"/>
                  <a:pt x="34539" y="4649"/>
                  <a:pt x="38185" y="12001"/>
                </a:cubicBezTo>
              </a:path>
              <a:path w="38186" h="21600" stroke="0" extrusionOk="0">
                <a:moveTo>
                  <a:pt x="0" y="11028"/>
                </a:moveTo>
                <a:cubicBezTo>
                  <a:pt x="3822" y="4216"/>
                  <a:pt x="11025" y="0"/>
                  <a:pt x="18836" y="0"/>
                </a:cubicBezTo>
                <a:cubicBezTo>
                  <a:pt x="27041" y="0"/>
                  <a:pt x="34539" y="4649"/>
                  <a:pt x="38185" y="12001"/>
                </a:cubicBezTo>
                <a:lnTo>
                  <a:pt x="18836" y="21600"/>
                </a:lnTo>
                <a:lnTo>
                  <a:pt x="0" y="11028"/>
                </a:lnTo>
                <a:close/>
              </a:path>
            </a:pathLst>
          </a:custGeom>
          <a:noFill/>
          <a:ln w="28575">
            <a:solidFill>
              <a:schemeClr val="tx1"/>
            </a:solidFill>
            <a:prstDash val="sysDot"/>
            <a:round/>
            <a:headEnd type="diamond" w="med" len="med"/>
            <a:tailEnd type="diamond"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VN"/>
          </a:p>
        </p:txBody>
      </p:sp>
      <p:sp>
        <p:nvSpPr>
          <p:cNvPr id="22543" name="Text Box 16">
            <a:extLst>
              <a:ext uri="{FF2B5EF4-FFF2-40B4-BE49-F238E27FC236}">
                <a16:creationId xmlns:a16="http://schemas.microsoft.com/office/drawing/2014/main" id="{526E9E8E-E394-DC48-AA25-23724677FB5D}"/>
              </a:ext>
            </a:extLst>
          </p:cNvPr>
          <p:cNvSpPr txBox="1">
            <a:spLocks noChangeArrowheads="1"/>
          </p:cNvSpPr>
          <p:nvPr/>
        </p:nvSpPr>
        <p:spPr bwMode="auto">
          <a:xfrm>
            <a:off x="7010400" y="609600"/>
            <a:ext cx="304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VN" sz="1400"/>
              <a:t>0</a:t>
            </a:r>
          </a:p>
        </p:txBody>
      </p:sp>
      <p:sp>
        <p:nvSpPr>
          <p:cNvPr id="22544" name="Text Box 17">
            <a:extLst>
              <a:ext uri="{FF2B5EF4-FFF2-40B4-BE49-F238E27FC236}">
                <a16:creationId xmlns:a16="http://schemas.microsoft.com/office/drawing/2014/main" id="{4B2C6BA0-9A74-5946-9322-B252DB16A456}"/>
              </a:ext>
            </a:extLst>
          </p:cNvPr>
          <p:cNvSpPr txBox="1">
            <a:spLocks noChangeArrowheads="1"/>
          </p:cNvSpPr>
          <p:nvPr/>
        </p:nvSpPr>
        <p:spPr bwMode="auto">
          <a:xfrm>
            <a:off x="8920163" y="685800"/>
            <a:ext cx="533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VN" sz="1400"/>
              <a:t>2</a:t>
            </a:r>
          </a:p>
        </p:txBody>
      </p:sp>
      <p:sp>
        <p:nvSpPr>
          <p:cNvPr id="22545" name="Text Box 18">
            <a:extLst>
              <a:ext uri="{FF2B5EF4-FFF2-40B4-BE49-F238E27FC236}">
                <a16:creationId xmlns:a16="http://schemas.microsoft.com/office/drawing/2014/main" id="{87AFD4B4-75E6-E849-812D-D6245C430693}"/>
              </a:ext>
            </a:extLst>
          </p:cNvPr>
          <p:cNvSpPr txBox="1">
            <a:spLocks noChangeArrowheads="1"/>
          </p:cNvSpPr>
          <p:nvPr/>
        </p:nvSpPr>
        <p:spPr bwMode="auto">
          <a:xfrm>
            <a:off x="7315200" y="457200"/>
            <a:ext cx="533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VN" sz="1400"/>
              <a:t>0.5</a:t>
            </a:r>
          </a:p>
        </p:txBody>
      </p:sp>
      <p:sp>
        <p:nvSpPr>
          <p:cNvPr id="22546" name="Text Box 19">
            <a:extLst>
              <a:ext uri="{FF2B5EF4-FFF2-40B4-BE49-F238E27FC236}">
                <a16:creationId xmlns:a16="http://schemas.microsoft.com/office/drawing/2014/main" id="{2ABF2492-803E-A44D-AAF5-088B19CEAF92}"/>
              </a:ext>
            </a:extLst>
          </p:cNvPr>
          <p:cNvSpPr txBox="1">
            <a:spLocks noChangeArrowheads="1"/>
          </p:cNvSpPr>
          <p:nvPr/>
        </p:nvSpPr>
        <p:spPr bwMode="auto">
          <a:xfrm>
            <a:off x="8001000" y="1066801"/>
            <a:ext cx="533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VN" sz="1800" b="1"/>
              <a:t>A</a:t>
            </a:r>
          </a:p>
        </p:txBody>
      </p:sp>
      <p:sp>
        <p:nvSpPr>
          <p:cNvPr id="10260" name="Line 20">
            <a:extLst>
              <a:ext uri="{FF2B5EF4-FFF2-40B4-BE49-F238E27FC236}">
                <a16:creationId xmlns:a16="http://schemas.microsoft.com/office/drawing/2014/main" id="{048C64A2-FB0E-AF48-9D97-410C85AB81A6}"/>
              </a:ext>
            </a:extLst>
          </p:cNvPr>
          <p:cNvSpPr>
            <a:spLocks noChangeShapeType="1"/>
          </p:cNvSpPr>
          <p:nvPr/>
        </p:nvSpPr>
        <p:spPr bwMode="auto">
          <a:xfrm flipV="1">
            <a:off x="8001000" y="3657600"/>
            <a:ext cx="615950" cy="30480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VN"/>
          </a:p>
        </p:txBody>
      </p:sp>
      <p:grpSp>
        <p:nvGrpSpPr>
          <p:cNvPr id="22548" name="Group 21">
            <a:extLst>
              <a:ext uri="{FF2B5EF4-FFF2-40B4-BE49-F238E27FC236}">
                <a16:creationId xmlns:a16="http://schemas.microsoft.com/office/drawing/2014/main" id="{FAB947A0-D453-DA45-B333-527BBD9245F5}"/>
              </a:ext>
            </a:extLst>
          </p:cNvPr>
          <p:cNvGrpSpPr>
            <a:grpSpLocks/>
          </p:cNvGrpSpPr>
          <p:nvPr/>
        </p:nvGrpSpPr>
        <p:grpSpPr bwMode="auto">
          <a:xfrm>
            <a:off x="7620001" y="3638550"/>
            <a:ext cx="290513" cy="400050"/>
            <a:chOff x="2880" y="2781"/>
            <a:chExt cx="183" cy="291"/>
          </a:xfrm>
        </p:grpSpPr>
        <p:grpSp>
          <p:nvGrpSpPr>
            <p:cNvPr id="22575" name="Group 22">
              <a:extLst>
                <a:ext uri="{FF2B5EF4-FFF2-40B4-BE49-F238E27FC236}">
                  <a16:creationId xmlns:a16="http://schemas.microsoft.com/office/drawing/2014/main" id="{6E4DF22F-AAE5-244B-B2A8-A265DA7499EE}"/>
                </a:ext>
              </a:extLst>
            </p:cNvPr>
            <p:cNvGrpSpPr>
              <a:grpSpLocks/>
            </p:cNvGrpSpPr>
            <p:nvPr/>
          </p:nvGrpSpPr>
          <p:grpSpPr bwMode="auto">
            <a:xfrm>
              <a:off x="2880" y="2784"/>
              <a:ext cx="60" cy="288"/>
              <a:chOff x="2880" y="2784"/>
              <a:chExt cx="60" cy="288"/>
            </a:xfrm>
          </p:grpSpPr>
          <p:sp>
            <p:nvSpPr>
              <p:cNvPr id="22579" name="Line 23">
                <a:extLst>
                  <a:ext uri="{FF2B5EF4-FFF2-40B4-BE49-F238E27FC236}">
                    <a16:creationId xmlns:a16="http://schemas.microsoft.com/office/drawing/2014/main" id="{11A6D716-FE1B-4348-8221-D9DE08DC67AB}"/>
                  </a:ext>
                </a:extLst>
              </p:cNvPr>
              <p:cNvSpPr>
                <a:spLocks noChangeShapeType="1"/>
              </p:cNvSpPr>
              <p:nvPr/>
            </p:nvSpPr>
            <p:spPr bwMode="auto">
              <a:xfrm>
                <a:off x="2880" y="2784"/>
                <a:ext cx="0" cy="288"/>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VN"/>
              </a:p>
            </p:txBody>
          </p:sp>
          <p:sp>
            <p:nvSpPr>
              <p:cNvPr id="22580" name="Line 24">
                <a:extLst>
                  <a:ext uri="{FF2B5EF4-FFF2-40B4-BE49-F238E27FC236}">
                    <a16:creationId xmlns:a16="http://schemas.microsoft.com/office/drawing/2014/main" id="{21B0B675-C98A-514F-BFAB-44DB77312EC2}"/>
                  </a:ext>
                </a:extLst>
              </p:cNvPr>
              <p:cNvSpPr>
                <a:spLocks noChangeShapeType="1"/>
              </p:cNvSpPr>
              <p:nvPr/>
            </p:nvSpPr>
            <p:spPr bwMode="auto">
              <a:xfrm>
                <a:off x="2940" y="2850"/>
                <a:ext cx="0" cy="132"/>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VN"/>
              </a:p>
            </p:txBody>
          </p:sp>
        </p:grpSp>
        <p:grpSp>
          <p:nvGrpSpPr>
            <p:cNvPr id="22576" name="Group 25">
              <a:extLst>
                <a:ext uri="{FF2B5EF4-FFF2-40B4-BE49-F238E27FC236}">
                  <a16:creationId xmlns:a16="http://schemas.microsoft.com/office/drawing/2014/main" id="{22C7497F-25C3-884E-A751-783EC932EF47}"/>
                </a:ext>
              </a:extLst>
            </p:cNvPr>
            <p:cNvGrpSpPr>
              <a:grpSpLocks/>
            </p:cNvGrpSpPr>
            <p:nvPr/>
          </p:nvGrpSpPr>
          <p:grpSpPr bwMode="auto">
            <a:xfrm>
              <a:off x="3003" y="2781"/>
              <a:ext cx="60" cy="288"/>
              <a:chOff x="2880" y="2784"/>
              <a:chExt cx="60" cy="288"/>
            </a:xfrm>
          </p:grpSpPr>
          <p:sp>
            <p:nvSpPr>
              <p:cNvPr id="22577" name="Line 26">
                <a:extLst>
                  <a:ext uri="{FF2B5EF4-FFF2-40B4-BE49-F238E27FC236}">
                    <a16:creationId xmlns:a16="http://schemas.microsoft.com/office/drawing/2014/main" id="{9650659D-CD95-B745-8980-30B659848FE0}"/>
                  </a:ext>
                </a:extLst>
              </p:cNvPr>
              <p:cNvSpPr>
                <a:spLocks noChangeShapeType="1"/>
              </p:cNvSpPr>
              <p:nvPr/>
            </p:nvSpPr>
            <p:spPr bwMode="auto">
              <a:xfrm>
                <a:off x="2880" y="2784"/>
                <a:ext cx="0" cy="288"/>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VN"/>
              </a:p>
            </p:txBody>
          </p:sp>
          <p:sp>
            <p:nvSpPr>
              <p:cNvPr id="22578" name="Line 27">
                <a:extLst>
                  <a:ext uri="{FF2B5EF4-FFF2-40B4-BE49-F238E27FC236}">
                    <a16:creationId xmlns:a16="http://schemas.microsoft.com/office/drawing/2014/main" id="{E3D1CC3F-1860-4248-BAFE-1D7557046D65}"/>
                  </a:ext>
                </a:extLst>
              </p:cNvPr>
              <p:cNvSpPr>
                <a:spLocks noChangeShapeType="1"/>
              </p:cNvSpPr>
              <p:nvPr/>
            </p:nvSpPr>
            <p:spPr bwMode="auto">
              <a:xfrm>
                <a:off x="2940" y="2850"/>
                <a:ext cx="0" cy="132"/>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VN"/>
              </a:p>
            </p:txBody>
          </p:sp>
        </p:grpSp>
      </p:grpSp>
      <p:sp>
        <p:nvSpPr>
          <p:cNvPr id="22549" name="Freeform 28">
            <a:extLst>
              <a:ext uri="{FF2B5EF4-FFF2-40B4-BE49-F238E27FC236}">
                <a16:creationId xmlns:a16="http://schemas.microsoft.com/office/drawing/2014/main" id="{D5203D77-B56D-2C40-96EF-39A39BE5A6DB}"/>
              </a:ext>
            </a:extLst>
          </p:cNvPr>
          <p:cNvSpPr>
            <a:spLocks/>
          </p:cNvSpPr>
          <p:nvPr/>
        </p:nvSpPr>
        <p:spPr bwMode="auto">
          <a:xfrm>
            <a:off x="8634413" y="2438400"/>
            <a:ext cx="1143000" cy="1385888"/>
          </a:xfrm>
          <a:custGeom>
            <a:avLst/>
            <a:gdLst>
              <a:gd name="T0" fmla="*/ 565963076 w 1104"/>
              <a:gd name="T1" fmla="*/ 0 h 1008"/>
              <a:gd name="T2" fmla="*/ 1183377717 w 1104"/>
              <a:gd name="T3" fmla="*/ 0 h 1008"/>
              <a:gd name="T4" fmla="*/ 1183377717 w 1104"/>
              <a:gd name="T5" fmla="*/ 1905442012 h 1008"/>
              <a:gd name="T6" fmla="*/ 0 w 1104"/>
              <a:gd name="T7" fmla="*/ 1905442012 h 100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104" h="1008">
                <a:moveTo>
                  <a:pt x="528" y="0"/>
                </a:moveTo>
                <a:lnTo>
                  <a:pt x="1104" y="0"/>
                </a:lnTo>
                <a:lnTo>
                  <a:pt x="1104" y="1008"/>
                </a:lnTo>
                <a:lnTo>
                  <a:pt x="0" y="1008"/>
                </a:lnTo>
              </a:path>
            </a:pathLst>
          </a:custGeom>
          <a:noFill/>
          <a:ln w="28575" cmpd="sng">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VN"/>
          </a:p>
        </p:txBody>
      </p:sp>
      <p:sp>
        <p:nvSpPr>
          <p:cNvPr id="22550" name="Line 29">
            <a:extLst>
              <a:ext uri="{FF2B5EF4-FFF2-40B4-BE49-F238E27FC236}">
                <a16:creationId xmlns:a16="http://schemas.microsoft.com/office/drawing/2014/main" id="{5CCA6668-94C3-B145-8300-CA11C9C8439F}"/>
              </a:ext>
            </a:extLst>
          </p:cNvPr>
          <p:cNvSpPr>
            <a:spLocks noChangeShapeType="1"/>
          </p:cNvSpPr>
          <p:nvPr/>
        </p:nvSpPr>
        <p:spPr bwMode="auto">
          <a:xfrm>
            <a:off x="7924800" y="3824288"/>
            <a:ext cx="3810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VN"/>
          </a:p>
        </p:txBody>
      </p:sp>
      <p:grpSp>
        <p:nvGrpSpPr>
          <p:cNvPr id="22551" name="Group 30">
            <a:extLst>
              <a:ext uri="{FF2B5EF4-FFF2-40B4-BE49-F238E27FC236}">
                <a16:creationId xmlns:a16="http://schemas.microsoft.com/office/drawing/2014/main" id="{C3CB9783-C96C-2F40-9B2B-917633AE02AF}"/>
              </a:ext>
            </a:extLst>
          </p:cNvPr>
          <p:cNvGrpSpPr>
            <a:grpSpLocks/>
          </p:cNvGrpSpPr>
          <p:nvPr/>
        </p:nvGrpSpPr>
        <p:grpSpPr bwMode="auto">
          <a:xfrm>
            <a:off x="2362200" y="3810000"/>
            <a:ext cx="5257800" cy="2032000"/>
            <a:chOff x="528" y="2400"/>
            <a:chExt cx="3312" cy="1280"/>
          </a:xfrm>
        </p:grpSpPr>
        <p:sp>
          <p:nvSpPr>
            <p:cNvPr id="22572" name="Oval 31">
              <a:extLst>
                <a:ext uri="{FF2B5EF4-FFF2-40B4-BE49-F238E27FC236}">
                  <a16:creationId xmlns:a16="http://schemas.microsoft.com/office/drawing/2014/main" id="{C63AED8F-6471-8E4F-9C04-485B4104F159}"/>
                </a:ext>
              </a:extLst>
            </p:cNvPr>
            <p:cNvSpPr>
              <a:spLocks noChangeArrowheads="1"/>
            </p:cNvSpPr>
            <p:nvPr/>
          </p:nvSpPr>
          <p:spPr bwMode="auto">
            <a:xfrm>
              <a:off x="1872" y="2928"/>
              <a:ext cx="144" cy="144"/>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VN" altLang="en-VN" sz="1800"/>
            </a:p>
          </p:txBody>
        </p:sp>
        <p:sp>
          <p:nvSpPr>
            <p:cNvPr id="22573" name="Freeform 32">
              <a:extLst>
                <a:ext uri="{FF2B5EF4-FFF2-40B4-BE49-F238E27FC236}">
                  <a16:creationId xmlns:a16="http://schemas.microsoft.com/office/drawing/2014/main" id="{E5DE45CF-0706-2C44-B1F3-5529E802B715}"/>
                </a:ext>
              </a:extLst>
            </p:cNvPr>
            <p:cNvSpPr>
              <a:spLocks/>
            </p:cNvSpPr>
            <p:nvPr/>
          </p:nvSpPr>
          <p:spPr bwMode="auto">
            <a:xfrm>
              <a:off x="528" y="2400"/>
              <a:ext cx="2328" cy="1072"/>
            </a:xfrm>
            <a:custGeom>
              <a:avLst/>
              <a:gdLst>
                <a:gd name="T0" fmla="*/ 2080 w 2328"/>
                <a:gd name="T1" fmla="*/ 0 h 1072"/>
                <a:gd name="T2" fmla="*/ 2032 w 2328"/>
                <a:gd name="T3" fmla="*/ 912 h 1072"/>
                <a:gd name="T4" fmla="*/ 304 w 2328"/>
                <a:gd name="T5" fmla="*/ 960 h 1072"/>
                <a:gd name="T6" fmla="*/ 208 w 2328"/>
                <a:gd name="T7" fmla="*/ 576 h 107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328" h="1072">
                  <a:moveTo>
                    <a:pt x="2080" y="0"/>
                  </a:moveTo>
                  <a:cubicBezTo>
                    <a:pt x="2204" y="376"/>
                    <a:pt x="2328" y="752"/>
                    <a:pt x="2032" y="912"/>
                  </a:cubicBezTo>
                  <a:cubicBezTo>
                    <a:pt x="1736" y="1072"/>
                    <a:pt x="608" y="1016"/>
                    <a:pt x="304" y="960"/>
                  </a:cubicBezTo>
                  <a:cubicBezTo>
                    <a:pt x="0" y="904"/>
                    <a:pt x="104" y="740"/>
                    <a:pt x="208" y="576"/>
                  </a:cubicBezTo>
                </a:path>
              </a:pathLst>
            </a:custGeom>
            <a:noFill/>
            <a:ln w="28575" cmpd="sng">
              <a:solidFill>
                <a:srgbClr val="FF0000"/>
              </a:solidFill>
              <a:round/>
              <a:headEnd type="oval" w="med" len="med"/>
              <a:tailEnd type="oval"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VN"/>
            </a:p>
          </p:txBody>
        </p:sp>
        <p:sp>
          <p:nvSpPr>
            <p:cNvPr id="22574" name="Freeform 33">
              <a:extLst>
                <a:ext uri="{FF2B5EF4-FFF2-40B4-BE49-F238E27FC236}">
                  <a16:creationId xmlns:a16="http://schemas.microsoft.com/office/drawing/2014/main" id="{39DF402C-E31B-CD45-94C3-A109566669A3}"/>
                </a:ext>
              </a:extLst>
            </p:cNvPr>
            <p:cNvSpPr>
              <a:spLocks/>
            </p:cNvSpPr>
            <p:nvPr/>
          </p:nvSpPr>
          <p:spPr bwMode="auto">
            <a:xfrm>
              <a:off x="1648" y="2400"/>
              <a:ext cx="2192" cy="1280"/>
            </a:xfrm>
            <a:custGeom>
              <a:avLst/>
              <a:gdLst>
                <a:gd name="T0" fmla="*/ 1960 w 2192"/>
                <a:gd name="T1" fmla="*/ 0 h 1280"/>
                <a:gd name="T2" fmla="*/ 1912 w 2192"/>
                <a:gd name="T3" fmla="*/ 816 h 1280"/>
                <a:gd name="T4" fmla="*/ 280 w 2192"/>
                <a:gd name="T5" fmla="*/ 1248 h 1280"/>
                <a:gd name="T6" fmla="*/ 232 w 2192"/>
                <a:gd name="T7" fmla="*/ 624 h 128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92" h="1280">
                  <a:moveTo>
                    <a:pt x="1960" y="0"/>
                  </a:moveTo>
                  <a:cubicBezTo>
                    <a:pt x="2076" y="304"/>
                    <a:pt x="2192" y="608"/>
                    <a:pt x="1912" y="816"/>
                  </a:cubicBezTo>
                  <a:cubicBezTo>
                    <a:pt x="1632" y="1024"/>
                    <a:pt x="560" y="1280"/>
                    <a:pt x="280" y="1248"/>
                  </a:cubicBezTo>
                  <a:cubicBezTo>
                    <a:pt x="0" y="1216"/>
                    <a:pt x="116" y="920"/>
                    <a:pt x="232" y="624"/>
                  </a:cubicBezTo>
                </a:path>
              </a:pathLst>
            </a:custGeom>
            <a:noFill/>
            <a:ln w="28575" cmpd="sng">
              <a:solidFill>
                <a:schemeClr val="tx1"/>
              </a:solidFill>
              <a:round/>
              <a:headEnd type="oval" w="med" len="med"/>
              <a:tailEnd type="oval"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VN"/>
            </a:p>
          </p:txBody>
        </p:sp>
      </p:grpSp>
      <p:sp>
        <p:nvSpPr>
          <p:cNvPr id="22552" name="Rectangle 34">
            <a:extLst>
              <a:ext uri="{FF2B5EF4-FFF2-40B4-BE49-F238E27FC236}">
                <a16:creationId xmlns:a16="http://schemas.microsoft.com/office/drawing/2014/main" id="{425AB86D-8F98-8B42-82B5-01FA76A44EE2}"/>
              </a:ext>
            </a:extLst>
          </p:cNvPr>
          <p:cNvSpPr>
            <a:spLocks noChangeArrowheads="1"/>
          </p:cNvSpPr>
          <p:nvPr/>
        </p:nvSpPr>
        <p:spPr bwMode="auto">
          <a:xfrm>
            <a:off x="7967663" y="3843338"/>
            <a:ext cx="762000" cy="609600"/>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VN" altLang="en-VN" sz="1800"/>
          </a:p>
        </p:txBody>
      </p:sp>
      <p:sp>
        <p:nvSpPr>
          <p:cNvPr id="22553" name="Text Box 35">
            <a:extLst>
              <a:ext uri="{FF2B5EF4-FFF2-40B4-BE49-F238E27FC236}">
                <a16:creationId xmlns:a16="http://schemas.microsoft.com/office/drawing/2014/main" id="{4493762C-B174-8245-AD5F-D7C26093E4F2}"/>
              </a:ext>
            </a:extLst>
          </p:cNvPr>
          <p:cNvSpPr txBox="1">
            <a:spLocks noChangeArrowheads="1"/>
          </p:cNvSpPr>
          <p:nvPr/>
        </p:nvSpPr>
        <p:spPr bwMode="auto">
          <a:xfrm>
            <a:off x="8248650" y="3867151"/>
            <a:ext cx="533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VN" sz="1800" b="1"/>
              <a:t>K</a:t>
            </a:r>
          </a:p>
        </p:txBody>
      </p:sp>
      <p:sp>
        <p:nvSpPr>
          <p:cNvPr id="22554" name="Text Box 37">
            <a:extLst>
              <a:ext uri="{FF2B5EF4-FFF2-40B4-BE49-F238E27FC236}">
                <a16:creationId xmlns:a16="http://schemas.microsoft.com/office/drawing/2014/main" id="{C9A00D4B-D84C-7542-A5E3-40DC0DB157E5}"/>
              </a:ext>
            </a:extLst>
          </p:cNvPr>
          <p:cNvSpPr txBox="1">
            <a:spLocks noChangeArrowheads="1"/>
          </p:cNvSpPr>
          <p:nvPr/>
        </p:nvSpPr>
        <p:spPr bwMode="auto">
          <a:xfrm>
            <a:off x="7924800" y="381000"/>
            <a:ext cx="533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VN" sz="1400"/>
              <a:t>1</a:t>
            </a:r>
          </a:p>
        </p:txBody>
      </p:sp>
      <p:grpSp>
        <p:nvGrpSpPr>
          <p:cNvPr id="22555" name="Group 38">
            <a:extLst>
              <a:ext uri="{FF2B5EF4-FFF2-40B4-BE49-F238E27FC236}">
                <a16:creationId xmlns:a16="http://schemas.microsoft.com/office/drawing/2014/main" id="{D231D2C1-FB7C-A84B-80B3-6B09BAB6A653}"/>
              </a:ext>
            </a:extLst>
          </p:cNvPr>
          <p:cNvGrpSpPr>
            <a:grpSpLocks/>
          </p:cNvGrpSpPr>
          <p:nvPr/>
        </p:nvGrpSpPr>
        <p:grpSpPr bwMode="auto">
          <a:xfrm>
            <a:off x="5638800" y="2362200"/>
            <a:ext cx="1981200" cy="1447800"/>
            <a:chOff x="2592" y="1488"/>
            <a:chExt cx="1248" cy="912"/>
          </a:xfrm>
        </p:grpSpPr>
        <p:sp>
          <p:nvSpPr>
            <p:cNvPr id="22568" name="Line 39">
              <a:extLst>
                <a:ext uri="{FF2B5EF4-FFF2-40B4-BE49-F238E27FC236}">
                  <a16:creationId xmlns:a16="http://schemas.microsoft.com/office/drawing/2014/main" id="{F065956F-E4CA-354F-BD94-C76AE6A66A24}"/>
                </a:ext>
              </a:extLst>
            </p:cNvPr>
            <p:cNvSpPr>
              <a:spLocks noChangeShapeType="1"/>
            </p:cNvSpPr>
            <p:nvPr/>
          </p:nvSpPr>
          <p:spPr bwMode="auto">
            <a:xfrm flipH="1">
              <a:off x="2592" y="1488"/>
              <a:ext cx="91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VN"/>
            </a:p>
          </p:txBody>
        </p:sp>
        <p:sp>
          <p:nvSpPr>
            <p:cNvPr id="22569" name="Line 40">
              <a:extLst>
                <a:ext uri="{FF2B5EF4-FFF2-40B4-BE49-F238E27FC236}">
                  <a16:creationId xmlns:a16="http://schemas.microsoft.com/office/drawing/2014/main" id="{9B932D02-5E2F-DB4A-88B2-82EE2B67F6B7}"/>
                </a:ext>
              </a:extLst>
            </p:cNvPr>
            <p:cNvSpPr>
              <a:spLocks noChangeShapeType="1"/>
            </p:cNvSpPr>
            <p:nvPr/>
          </p:nvSpPr>
          <p:spPr bwMode="auto">
            <a:xfrm>
              <a:off x="2592" y="1488"/>
              <a:ext cx="0" cy="912"/>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VN"/>
            </a:p>
          </p:txBody>
        </p:sp>
        <p:sp>
          <p:nvSpPr>
            <p:cNvPr id="22570" name="Line 41">
              <a:extLst>
                <a:ext uri="{FF2B5EF4-FFF2-40B4-BE49-F238E27FC236}">
                  <a16:creationId xmlns:a16="http://schemas.microsoft.com/office/drawing/2014/main" id="{8AE4C03B-8512-DB4C-84AB-D6059C808F48}"/>
                </a:ext>
              </a:extLst>
            </p:cNvPr>
            <p:cNvSpPr>
              <a:spLocks noChangeShapeType="1"/>
            </p:cNvSpPr>
            <p:nvPr/>
          </p:nvSpPr>
          <p:spPr bwMode="auto">
            <a:xfrm>
              <a:off x="2592" y="2400"/>
              <a:ext cx="288"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VN"/>
            </a:p>
          </p:txBody>
        </p:sp>
        <p:sp>
          <p:nvSpPr>
            <p:cNvPr id="22571" name="Line 42">
              <a:extLst>
                <a:ext uri="{FF2B5EF4-FFF2-40B4-BE49-F238E27FC236}">
                  <a16:creationId xmlns:a16="http://schemas.microsoft.com/office/drawing/2014/main" id="{649F0101-0CFD-004C-8C95-67518365CC36}"/>
                </a:ext>
              </a:extLst>
            </p:cNvPr>
            <p:cNvSpPr>
              <a:spLocks noChangeShapeType="1"/>
            </p:cNvSpPr>
            <p:nvPr/>
          </p:nvSpPr>
          <p:spPr bwMode="auto">
            <a:xfrm>
              <a:off x="3600" y="2400"/>
              <a:ext cx="24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VN"/>
            </a:p>
          </p:txBody>
        </p:sp>
      </p:grpSp>
      <p:sp>
        <p:nvSpPr>
          <p:cNvPr id="22556" name="Freeform 43">
            <a:extLst>
              <a:ext uri="{FF2B5EF4-FFF2-40B4-BE49-F238E27FC236}">
                <a16:creationId xmlns:a16="http://schemas.microsoft.com/office/drawing/2014/main" id="{63A955D0-CA4E-1F46-B1AE-039A5345D0C6}"/>
              </a:ext>
            </a:extLst>
          </p:cNvPr>
          <p:cNvSpPr>
            <a:spLocks/>
          </p:cNvSpPr>
          <p:nvPr/>
        </p:nvSpPr>
        <p:spPr bwMode="auto">
          <a:xfrm>
            <a:off x="6096000" y="3429000"/>
            <a:ext cx="1143000" cy="457200"/>
          </a:xfrm>
          <a:custGeom>
            <a:avLst/>
            <a:gdLst>
              <a:gd name="T0" fmla="*/ 0 w 720"/>
              <a:gd name="T1" fmla="*/ 604837500 h 288"/>
              <a:gd name="T2" fmla="*/ 120967500 w 720"/>
              <a:gd name="T3" fmla="*/ 241935000 h 288"/>
              <a:gd name="T4" fmla="*/ 362902500 w 720"/>
              <a:gd name="T5" fmla="*/ 725805000 h 288"/>
              <a:gd name="T6" fmla="*/ 604837500 w 720"/>
              <a:gd name="T7" fmla="*/ 241935000 h 288"/>
              <a:gd name="T8" fmla="*/ 725805000 w 720"/>
              <a:gd name="T9" fmla="*/ 604837500 h 288"/>
              <a:gd name="T10" fmla="*/ 967740000 w 720"/>
              <a:gd name="T11" fmla="*/ 241935000 h 288"/>
              <a:gd name="T12" fmla="*/ 1088707500 w 720"/>
              <a:gd name="T13" fmla="*/ 604837500 h 288"/>
              <a:gd name="T14" fmla="*/ 1209675000 w 720"/>
              <a:gd name="T15" fmla="*/ 120967500 h 288"/>
              <a:gd name="T16" fmla="*/ 1330642500 w 720"/>
              <a:gd name="T17" fmla="*/ 604837500 h 288"/>
              <a:gd name="T18" fmla="*/ 1572577500 w 720"/>
              <a:gd name="T19" fmla="*/ 0 h 288"/>
              <a:gd name="T20" fmla="*/ 1572577500 w 720"/>
              <a:gd name="T21" fmla="*/ 604837500 h 288"/>
              <a:gd name="T22" fmla="*/ 1814512500 w 720"/>
              <a:gd name="T23" fmla="*/ 604837500 h 28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720" h="288">
                <a:moveTo>
                  <a:pt x="0" y="240"/>
                </a:moveTo>
                <a:cubicBezTo>
                  <a:pt x="12" y="164"/>
                  <a:pt x="24" y="88"/>
                  <a:pt x="48" y="96"/>
                </a:cubicBezTo>
                <a:cubicBezTo>
                  <a:pt x="72" y="104"/>
                  <a:pt x="112" y="288"/>
                  <a:pt x="144" y="288"/>
                </a:cubicBezTo>
                <a:cubicBezTo>
                  <a:pt x="176" y="288"/>
                  <a:pt x="216" y="104"/>
                  <a:pt x="240" y="96"/>
                </a:cubicBezTo>
                <a:cubicBezTo>
                  <a:pt x="264" y="88"/>
                  <a:pt x="264" y="240"/>
                  <a:pt x="288" y="240"/>
                </a:cubicBezTo>
                <a:cubicBezTo>
                  <a:pt x="312" y="240"/>
                  <a:pt x="360" y="96"/>
                  <a:pt x="384" y="96"/>
                </a:cubicBezTo>
                <a:cubicBezTo>
                  <a:pt x="408" y="96"/>
                  <a:pt x="416" y="248"/>
                  <a:pt x="432" y="240"/>
                </a:cubicBezTo>
                <a:cubicBezTo>
                  <a:pt x="448" y="232"/>
                  <a:pt x="464" y="48"/>
                  <a:pt x="480" y="48"/>
                </a:cubicBezTo>
                <a:cubicBezTo>
                  <a:pt x="496" y="48"/>
                  <a:pt x="504" y="248"/>
                  <a:pt x="528" y="240"/>
                </a:cubicBezTo>
                <a:cubicBezTo>
                  <a:pt x="552" y="232"/>
                  <a:pt x="608" y="0"/>
                  <a:pt x="624" y="0"/>
                </a:cubicBezTo>
                <a:cubicBezTo>
                  <a:pt x="640" y="0"/>
                  <a:pt x="608" y="200"/>
                  <a:pt x="624" y="240"/>
                </a:cubicBezTo>
                <a:cubicBezTo>
                  <a:pt x="640" y="280"/>
                  <a:pt x="704" y="240"/>
                  <a:pt x="720" y="240"/>
                </a:cubicBezTo>
              </a:path>
            </a:pathLst>
          </a:custGeom>
          <a:noFill/>
          <a:ln w="57150" cmpd="sng">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VN"/>
          </a:p>
        </p:txBody>
      </p:sp>
      <p:sp>
        <p:nvSpPr>
          <p:cNvPr id="22557" name="Rectangle 44">
            <a:extLst>
              <a:ext uri="{FF2B5EF4-FFF2-40B4-BE49-F238E27FC236}">
                <a16:creationId xmlns:a16="http://schemas.microsoft.com/office/drawing/2014/main" id="{74536F4F-CBC5-1348-A9C6-BF9392752C7C}"/>
              </a:ext>
            </a:extLst>
          </p:cNvPr>
          <p:cNvSpPr>
            <a:spLocks noChangeArrowheads="1"/>
          </p:cNvSpPr>
          <p:nvPr/>
        </p:nvSpPr>
        <p:spPr bwMode="auto">
          <a:xfrm>
            <a:off x="2438400" y="2438400"/>
            <a:ext cx="2286000" cy="1905000"/>
          </a:xfrm>
          <a:prstGeom prst="rect">
            <a:avLst/>
          </a:prstGeom>
          <a:noFill/>
          <a:ln w="57150" cmpd="thickThin">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VN" altLang="en-VN" sz="1800"/>
          </a:p>
        </p:txBody>
      </p:sp>
      <p:sp>
        <p:nvSpPr>
          <p:cNvPr id="22558" name="Text Box 45">
            <a:extLst>
              <a:ext uri="{FF2B5EF4-FFF2-40B4-BE49-F238E27FC236}">
                <a16:creationId xmlns:a16="http://schemas.microsoft.com/office/drawing/2014/main" id="{5CC5CCC6-EC12-234A-B66F-27CE7B1254CE}"/>
              </a:ext>
            </a:extLst>
          </p:cNvPr>
          <p:cNvSpPr txBox="1">
            <a:spLocks noChangeArrowheads="1"/>
          </p:cNvSpPr>
          <p:nvPr/>
        </p:nvSpPr>
        <p:spPr bwMode="auto">
          <a:xfrm>
            <a:off x="2438400" y="2971800"/>
            <a:ext cx="304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VN" sz="1400"/>
              <a:t>0</a:t>
            </a:r>
          </a:p>
        </p:txBody>
      </p:sp>
      <p:sp>
        <p:nvSpPr>
          <p:cNvPr id="22559" name="Text Box 46">
            <a:extLst>
              <a:ext uri="{FF2B5EF4-FFF2-40B4-BE49-F238E27FC236}">
                <a16:creationId xmlns:a16="http://schemas.microsoft.com/office/drawing/2014/main" id="{4D4AB2B6-A65F-F946-A376-C8B7507BEA10}"/>
              </a:ext>
            </a:extLst>
          </p:cNvPr>
          <p:cNvSpPr txBox="1">
            <a:spLocks noChangeArrowheads="1"/>
          </p:cNvSpPr>
          <p:nvPr/>
        </p:nvSpPr>
        <p:spPr bwMode="auto">
          <a:xfrm>
            <a:off x="4343400" y="3048000"/>
            <a:ext cx="533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VN" sz="1400"/>
              <a:t>10</a:t>
            </a:r>
          </a:p>
        </p:txBody>
      </p:sp>
      <p:sp>
        <p:nvSpPr>
          <p:cNvPr id="22560" name="Text Box 47">
            <a:extLst>
              <a:ext uri="{FF2B5EF4-FFF2-40B4-BE49-F238E27FC236}">
                <a16:creationId xmlns:a16="http://schemas.microsoft.com/office/drawing/2014/main" id="{2860C2DD-5249-FC4D-A8C9-E6589FF49F67}"/>
              </a:ext>
            </a:extLst>
          </p:cNvPr>
          <p:cNvSpPr txBox="1">
            <a:spLocks noChangeArrowheads="1"/>
          </p:cNvSpPr>
          <p:nvPr/>
        </p:nvSpPr>
        <p:spPr bwMode="auto">
          <a:xfrm>
            <a:off x="3124200" y="2743200"/>
            <a:ext cx="304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VN" sz="1400"/>
              <a:t>4</a:t>
            </a:r>
          </a:p>
        </p:txBody>
      </p:sp>
      <p:sp>
        <p:nvSpPr>
          <p:cNvPr id="22561" name="Text Box 48">
            <a:extLst>
              <a:ext uri="{FF2B5EF4-FFF2-40B4-BE49-F238E27FC236}">
                <a16:creationId xmlns:a16="http://schemas.microsoft.com/office/drawing/2014/main" id="{45305C44-298C-994D-B950-37B0362A6894}"/>
              </a:ext>
            </a:extLst>
          </p:cNvPr>
          <p:cNvSpPr txBox="1">
            <a:spLocks noChangeArrowheads="1"/>
          </p:cNvSpPr>
          <p:nvPr/>
        </p:nvSpPr>
        <p:spPr bwMode="auto">
          <a:xfrm>
            <a:off x="3200400" y="3505201"/>
            <a:ext cx="533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VN" sz="1800" b="1"/>
              <a:t>V</a:t>
            </a:r>
          </a:p>
        </p:txBody>
      </p:sp>
      <p:sp>
        <p:nvSpPr>
          <p:cNvPr id="22562" name="Text Box 49">
            <a:extLst>
              <a:ext uri="{FF2B5EF4-FFF2-40B4-BE49-F238E27FC236}">
                <a16:creationId xmlns:a16="http://schemas.microsoft.com/office/drawing/2014/main" id="{BB17103E-5D69-0F4D-99EC-41DD6F5A4E82}"/>
              </a:ext>
            </a:extLst>
          </p:cNvPr>
          <p:cNvSpPr txBox="1">
            <a:spLocks noChangeArrowheads="1"/>
          </p:cNvSpPr>
          <p:nvPr/>
        </p:nvSpPr>
        <p:spPr bwMode="auto">
          <a:xfrm>
            <a:off x="2743200" y="2819400"/>
            <a:ext cx="3810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VN" sz="1600"/>
              <a:t>2</a:t>
            </a:r>
          </a:p>
        </p:txBody>
      </p:sp>
      <p:sp>
        <p:nvSpPr>
          <p:cNvPr id="22563" name="Text Box 50">
            <a:extLst>
              <a:ext uri="{FF2B5EF4-FFF2-40B4-BE49-F238E27FC236}">
                <a16:creationId xmlns:a16="http://schemas.microsoft.com/office/drawing/2014/main" id="{9844BBE3-406D-1E45-B35E-11C17823A162}"/>
              </a:ext>
            </a:extLst>
          </p:cNvPr>
          <p:cNvSpPr txBox="1">
            <a:spLocks noChangeArrowheads="1"/>
          </p:cNvSpPr>
          <p:nvPr/>
        </p:nvSpPr>
        <p:spPr bwMode="auto">
          <a:xfrm>
            <a:off x="4038600" y="2819400"/>
            <a:ext cx="3810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VN" sz="1600"/>
              <a:t>8</a:t>
            </a:r>
          </a:p>
        </p:txBody>
      </p:sp>
      <p:sp>
        <p:nvSpPr>
          <p:cNvPr id="22564" name="Text Box 51">
            <a:extLst>
              <a:ext uri="{FF2B5EF4-FFF2-40B4-BE49-F238E27FC236}">
                <a16:creationId xmlns:a16="http://schemas.microsoft.com/office/drawing/2014/main" id="{8DB11873-84FA-594A-9571-E8DF9CF907CA}"/>
              </a:ext>
            </a:extLst>
          </p:cNvPr>
          <p:cNvSpPr txBox="1">
            <a:spLocks noChangeArrowheads="1"/>
          </p:cNvSpPr>
          <p:nvPr/>
        </p:nvSpPr>
        <p:spPr bwMode="auto">
          <a:xfrm>
            <a:off x="3581400" y="2743200"/>
            <a:ext cx="3810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VN" sz="1600"/>
              <a:t>6</a:t>
            </a:r>
          </a:p>
        </p:txBody>
      </p:sp>
      <p:sp>
        <p:nvSpPr>
          <p:cNvPr id="22565" name="Text Box 52">
            <a:extLst>
              <a:ext uri="{FF2B5EF4-FFF2-40B4-BE49-F238E27FC236}">
                <a16:creationId xmlns:a16="http://schemas.microsoft.com/office/drawing/2014/main" id="{7DF40784-B05A-7E42-A167-B919245CB2F4}"/>
              </a:ext>
            </a:extLst>
          </p:cNvPr>
          <p:cNvSpPr txBox="1">
            <a:spLocks noChangeArrowheads="1"/>
          </p:cNvSpPr>
          <p:nvPr/>
        </p:nvSpPr>
        <p:spPr bwMode="auto">
          <a:xfrm>
            <a:off x="8382000" y="457200"/>
            <a:ext cx="533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VN" sz="1400"/>
              <a:t>1.5</a:t>
            </a:r>
          </a:p>
        </p:txBody>
      </p:sp>
      <p:sp>
        <p:nvSpPr>
          <p:cNvPr id="22566" name="Text Box 53">
            <a:extLst>
              <a:ext uri="{FF2B5EF4-FFF2-40B4-BE49-F238E27FC236}">
                <a16:creationId xmlns:a16="http://schemas.microsoft.com/office/drawing/2014/main" id="{14205248-AB11-3B41-9369-A79D7754FF17}"/>
              </a:ext>
            </a:extLst>
          </p:cNvPr>
          <p:cNvSpPr txBox="1">
            <a:spLocks noChangeArrowheads="1"/>
          </p:cNvSpPr>
          <p:nvPr/>
        </p:nvSpPr>
        <p:spPr bwMode="auto">
          <a:xfrm>
            <a:off x="5943600" y="3048001"/>
            <a:ext cx="15240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VN" sz="2000" b="1" noProof="1"/>
              <a:t>Dây sắt</a:t>
            </a:r>
          </a:p>
        </p:txBody>
      </p:sp>
    </p:spTree>
    <p:extLst>
      <p:ext uri="{BB962C8B-B14F-4D97-AF65-F5344CB8AC3E}">
        <p14:creationId xmlns:p14="http://schemas.microsoft.com/office/powerpoint/2010/main" val="935275726"/>
      </p:ext>
    </p:extLst>
  </p:cSld>
  <p:clrMapOvr>
    <a:masterClrMapping/>
  </p:clrMapOvr>
  <p:transition spd="med">
    <p:checke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mph" presetSubtype="0" fill="hold" nodeType="clickEffect">
                                  <p:stCondLst>
                                    <p:cond delay="0"/>
                                  </p:stCondLst>
                                  <p:childTnLst>
                                    <p:animRot by="1500000">
                                      <p:cBhvr>
                                        <p:cTn id="6" dur="2000" fill="hold"/>
                                        <p:tgtEl>
                                          <p:spTgt spid="10260"/>
                                        </p:tgtEl>
                                        <p:attrNameLst>
                                          <p:attrName>r</p:attrName>
                                        </p:attrNameLst>
                                      </p:cBhvr>
                                    </p:animRot>
                                  </p:childTnLst>
                                </p:cTn>
                              </p:par>
                            </p:childTnLst>
                          </p:cTn>
                        </p:par>
                        <p:par>
                          <p:cTn id="7" fill="hold" nodeType="afterGroup">
                            <p:stCondLst>
                              <p:cond delay="2000"/>
                            </p:stCondLst>
                            <p:childTnLst>
                              <p:par>
                                <p:cTn id="8" presetID="8" presetClass="emph" presetSubtype="0" fill="hold" nodeType="afterEffect">
                                  <p:stCondLst>
                                    <p:cond delay="0"/>
                                  </p:stCondLst>
                                  <p:childTnLst>
                                    <p:animRot by="2520000">
                                      <p:cBhvr>
                                        <p:cTn id="9" dur="2000" fill="hold"/>
                                        <p:tgtEl>
                                          <p:spTgt spid="10242"/>
                                        </p:tgtEl>
                                        <p:attrNameLst>
                                          <p:attrName>r</p:attrName>
                                        </p:attrNameLst>
                                      </p:cBhvr>
                                    </p:animRot>
                                  </p:childTnLst>
                                </p:cTn>
                              </p:par>
                              <p:par>
                                <p:cTn id="10" presetID="8" presetClass="emph" presetSubtype="0" fill="hold" nodeType="withEffect">
                                  <p:stCondLst>
                                    <p:cond delay="0"/>
                                  </p:stCondLst>
                                  <p:childTnLst>
                                    <p:animRot by="600000">
                                      <p:cBhvr>
                                        <p:cTn id="11" dur="2000" fill="hold"/>
                                        <p:tgtEl>
                                          <p:spTgt spid="10248"/>
                                        </p:tgtEl>
                                        <p:attrNameLst>
                                          <p:attrName>r</p:attrName>
                                        </p:attrNameLst>
                                      </p:cBhvr>
                                    </p:animRot>
                                  </p:childTnLst>
                                </p:cTn>
                              </p:par>
                            </p:childTnLst>
                          </p:cTn>
                        </p:par>
                      </p:childTnLst>
                    </p:cTn>
                  </p:par>
                  <p:par>
                    <p:cTn id="12" fill="hold" nodeType="clickPar">
                      <p:stCondLst>
                        <p:cond delay="indefinite"/>
                      </p:stCondLst>
                      <p:childTnLst>
                        <p:par>
                          <p:cTn id="13" fill="hold" nodeType="withGroup">
                            <p:stCondLst>
                              <p:cond delay="0"/>
                            </p:stCondLst>
                            <p:childTnLst>
                              <p:par>
                                <p:cTn id="14" presetID="8" presetClass="emph" presetSubtype="0" fill="hold" nodeType="clickEffect">
                                  <p:stCondLst>
                                    <p:cond delay="0"/>
                                  </p:stCondLst>
                                  <p:childTnLst>
                                    <p:animRot by="-1500000">
                                      <p:cBhvr>
                                        <p:cTn id="15" dur="2000" fill="hold"/>
                                        <p:tgtEl>
                                          <p:spTgt spid="10260"/>
                                        </p:tgtEl>
                                        <p:attrNameLst>
                                          <p:attrName>r</p:attrName>
                                        </p:attrNameLst>
                                      </p:cBhvr>
                                    </p:animRot>
                                  </p:childTnLst>
                                </p:cTn>
                              </p:par>
                            </p:childTnLst>
                          </p:cTn>
                        </p:par>
                        <p:par>
                          <p:cTn id="16" fill="hold" nodeType="afterGroup">
                            <p:stCondLst>
                              <p:cond delay="2000"/>
                            </p:stCondLst>
                            <p:childTnLst>
                              <p:par>
                                <p:cTn id="17" presetID="8" presetClass="emph" presetSubtype="0" fill="hold" nodeType="afterEffect">
                                  <p:stCondLst>
                                    <p:cond delay="0"/>
                                  </p:stCondLst>
                                  <p:childTnLst>
                                    <p:animRot by="-2520000">
                                      <p:cBhvr>
                                        <p:cTn id="18" dur="2000" fill="hold"/>
                                        <p:tgtEl>
                                          <p:spTgt spid="10242"/>
                                        </p:tgtEl>
                                        <p:attrNameLst>
                                          <p:attrName>r</p:attrName>
                                        </p:attrNameLst>
                                      </p:cBhvr>
                                    </p:animRot>
                                  </p:childTnLst>
                                </p:cTn>
                              </p:par>
                              <p:par>
                                <p:cTn id="19" presetID="8" presetClass="emph" presetSubtype="0" fill="hold" nodeType="withEffect">
                                  <p:stCondLst>
                                    <p:cond delay="0"/>
                                  </p:stCondLst>
                                  <p:childTnLst>
                                    <p:animRot by="-600000">
                                      <p:cBhvr>
                                        <p:cTn id="20" dur="2000" fill="hold"/>
                                        <p:tgtEl>
                                          <p:spTgt spid="10248"/>
                                        </p:tgtEl>
                                        <p:attrNameLst>
                                          <p:attrName>r</p:attrName>
                                        </p:attrNameLst>
                                      </p:cBhvr>
                                    </p:animRot>
                                  </p:childTnLst>
                                </p:cTn>
                              </p:par>
                            </p:childTnLst>
                          </p:cTn>
                        </p:par>
                      </p:childTnLst>
                    </p:cTn>
                  </p:par>
                  <p:par>
                    <p:cTn id="21" fill="hold" nodeType="clickPar">
                      <p:stCondLst>
                        <p:cond delay="indefinite"/>
                      </p:stCondLst>
                      <p:childTnLst>
                        <p:par>
                          <p:cTn id="22" fill="hold" nodeType="withGroup">
                            <p:stCondLst>
                              <p:cond delay="0"/>
                            </p:stCondLst>
                            <p:childTnLst>
                              <p:par>
                                <p:cTn id="23" presetID="8" presetClass="emph" presetSubtype="0" fill="hold" nodeType="clickEffect">
                                  <p:stCondLst>
                                    <p:cond delay="0"/>
                                  </p:stCondLst>
                                  <p:childTnLst>
                                    <p:animRot by="1500000">
                                      <p:cBhvr>
                                        <p:cTn id="24" dur="2000" fill="hold"/>
                                        <p:tgtEl>
                                          <p:spTgt spid="10260"/>
                                        </p:tgtEl>
                                        <p:attrNameLst>
                                          <p:attrName>r</p:attrName>
                                        </p:attrNameLst>
                                      </p:cBhvr>
                                    </p:animRot>
                                  </p:childTnLst>
                                </p:cTn>
                              </p:par>
                            </p:childTnLst>
                          </p:cTn>
                        </p:par>
                        <p:par>
                          <p:cTn id="25" fill="hold" nodeType="afterGroup">
                            <p:stCondLst>
                              <p:cond delay="2000"/>
                            </p:stCondLst>
                            <p:childTnLst>
                              <p:par>
                                <p:cTn id="26" presetID="8" presetClass="emph" presetSubtype="0" fill="hold" nodeType="afterEffect">
                                  <p:stCondLst>
                                    <p:cond delay="0"/>
                                  </p:stCondLst>
                                  <p:childTnLst>
                                    <p:animRot by="3900000">
                                      <p:cBhvr>
                                        <p:cTn id="27" dur="2000" fill="hold"/>
                                        <p:tgtEl>
                                          <p:spTgt spid="10242"/>
                                        </p:tgtEl>
                                        <p:attrNameLst>
                                          <p:attrName>r</p:attrName>
                                        </p:attrNameLst>
                                      </p:cBhvr>
                                    </p:animRot>
                                  </p:childTnLst>
                                </p:cTn>
                              </p:par>
                              <p:par>
                                <p:cTn id="28" presetID="8" presetClass="emph" presetSubtype="0" fill="hold" nodeType="withEffect">
                                  <p:stCondLst>
                                    <p:cond delay="0"/>
                                  </p:stCondLst>
                                  <p:childTnLst>
                                    <p:animRot by="900000">
                                      <p:cBhvr>
                                        <p:cTn id="29" dur="2000" fill="hold"/>
                                        <p:tgtEl>
                                          <p:spTgt spid="10248"/>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WordArt 4">
            <a:extLst>
              <a:ext uri="{FF2B5EF4-FFF2-40B4-BE49-F238E27FC236}">
                <a16:creationId xmlns:a16="http://schemas.microsoft.com/office/drawing/2014/main" id="{F3519EFA-91E6-E243-9ECA-771E2FC7F1FD}"/>
              </a:ext>
            </a:extLst>
          </p:cNvPr>
          <p:cNvSpPr>
            <a:spLocks noChangeArrowheads="1" noChangeShapeType="1" noTextEdit="1"/>
          </p:cNvSpPr>
          <p:nvPr/>
        </p:nvSpPr>
        <p:spPr bwMode="auto">
          <a:xfrm>
            <a:off x="2590800" y="152400"/>
            <a:ext cx="6877050" cy="1047750"/>
          </a:xfrm>
          <a:prstGeom prst="rect">
            <a:avLst/>
          </a:prstGeom>
        </p:spPr>
        <p:txBody>
          <a:bodyPr wrap="none" fromWordArt="1">
            <a:prstTxWarp prst="textPlain">
              <a:avLst>
                <a:gd name="adj" fmla="val 50000"/>
              </a:avLst>
            </a:prstTxWarp>
          </a:bodyPr>
          <a:lstStyle/>
          <a:p>
            <a:pPr algn="ctr"/>
            <a:r>
              <a:rPr lang="en-US" sz="3600" kern="10">
                <a:ln w="19050">
                  <a:solidFill>
                    <a:srgbClr val="99CCFF"/>
                  </a:solidFill>
                  <a:round/>
                  <a:headEnd/>
                  <a:tailEnd/>
                </a:ln>
                <a:solidFill>
                  <a:srgbClr val="0066CC"/>
                </a:solidFill>
                <a:effectLst>
                  <a:outerShdw dist="35921" dir="2700000" algn="ctr" rotWithShape="0">
                    <a:srgbClr val="990000"/>
                  </a:outerShdw>
                </a:effectLst>
                <a:cs typeface="Arial" panose="020B0604020202020204" pitchFamily="34" charset="0"/>
              </a:rPr>
              <a:t>Bài 2: ĐIỆN TRỞ CỦA DÂY DẪN-</a:t>
            </a:r>
          </a:p>
          <a:p>
            <a:pPr algn="ctr"/>
            <a:r>
              <a:rPr lang="en-US" sz="3600" kern="10">
                <a:ln w="19050">
                  <a:solidFill>
                    <a:srgbClr val="99CCFF"/>
                  </a:solidFill>
                  <a:round/>
                  <a:headEnd/>
                  <a:tailEnd/>
                </a:ln>
                <a:solidFill>
                  <a:srgbClr val="0066CC"/>
                </a:solidFill>
                <a:effectLst>
                  <a:outerShdw dist="35921" dir="2700000" algn="ctr" rotWithShape="0">
                    <a:srgbClr val="990000"/>
                  </a:outerShdw>
                </a:effectLst>
                <a:cs typeface="Arial" panose="020B0604020202020204" pitchFamily="34" charset="0"/>
              </a:rPr>
              <a:t>ĐỊNH LUẬT ÔM</a:t>
            </a:r>
            <a:endParaRPr lang="en-VN" sz="3600" kern="10">
              <a:ln w="19050">
                <a:solidFill>
                  <a:srgbClr val="99CCFF"/>
                </a:solidFill>
                <a:round/>
                <a:headEnd/>
                <a:tailEnd/>
              </a:ln>
              <a:solidFill>
                <a:srgbClr val="0066CC"/>
              </a:solidFill>
              <a:effectLst>
                <a:outerShdw dist="35921" dir="2700000" algn="ctr" rotWithShape="0">
                  <a:srgbClr val="990000"/>
                </a:outerShdw>
              </a:effectLst>
              <a:cs typeface="Arial" panose="020B0604020202020204" pitchFamily="34" charset="0"/>
            </a:endParaRPr>
          </a:p>
        </p:txBody>
      </p:sp>
      <p:sp>
        <p:nvSpPr>
          <p:cNvPr id="7173" name="Text Box 5">
            <a:extLst>
              <a:ext uri="{FF2B5EF4-FFF2-40B4-BE49-F238E27FC236}">
                <a16:creationId xmlns:a16="http://schemas.microsoft.com/office/drawing/2014/main" id="{241FCB22-B52A-6243-902E-5D115199DCED}"/>
              </a:ext>
            </a:extLst>
          </p:cNvPr>
          <p:cNvSpPr txBox="1">
            <a:spLocks noChangeArrowheads="1"/>
          </p:cNvSpPr>
          <p:nvPr/>
        </p:nvSpPr>
        <p:spPr bwMode="auto">
          <a:xfrm>
            <a:off x="1905000" y="1371600"/>
            <a:ext cx="73152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VN" sz="3600" b="1">
                <a:solidFill>
                  <a:srgbClr val="E5220D"/>
                </a:solidFill>
              </a:rPr>
              <a:t>I. ĐỊÊN TRỞ CỦA DÂY DẪN</a:t>
            </a:r>
          </a:p>
        </p:txBody>
      </p:sp>
      <p:grpSp>
        <p:nvGrpSpPr>
          <p:cNvPr id="7183" name="Group 15">
            <a:extLst>
              <a:ext uri="{FF2B5EF4-FFF2-40B4-BE49-F238E27FC236}">
                <a16:creationId xmlns:a16="http://schemas.microsoft.com/office/drawing/2014/main" id="{142A52BA-5BF4-D543-94C8-FF054F2D37B5}"/>
              </a:ext>
            </a:extLst>
          </p:cNvPr>
          <p:cNvGrpSpPr>
            <a:grpSpLocks/>
          </p:cNvGrpSpPr>
          <p:nvPr/>
        </p:nvGrpSpPr>
        <p:grpSpPr bwMode="auto">
          <a:xfrm>
            <a:off x="1905000" y="1981201"/>
            <a:ext cx="8458200" cy="1541463"/>
            <a:chOff x="240" y="1248"/>
            <a:chExt cx="5328" cy="971"/>
          </a:xfrm>
        </p:grpSpPr>
        <p:sp>
          <p:nvSpPr>
            <p:cNvPr id="20487" name="Text Box 6">
              <a:extLst>
                <a:ext uri="{FF2B5EF4-FFF2-40B4-BE49-F238E27FC236}">
                  <a16:creationId xmlns:a16="http://schemas.microsoft.com/office/drawing/2014/main" id="{A6D0FCEC-AB31-3143-9EFB-A733D14270B2}"/>
                </a:ext>
              </a:extLst>
            </p:cNvPr>
            <p:cNvSpPr txBox="1">
              <a:spLocks noChangeArrowheads="1"/>
            </p:cNvSpPr>
            <p:nvPr/>
          </p:nvSpPr>
          <p:spPr bwMode="auto">
            <a:xfrm>
              <a:off x="240" y="1296"/>
              <a:ext cx="5328" cy="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VN" sz="3600" b="1" noProof="1"/>
                <a:t>1) Xác định th</a:t>
              </a:r>
              <a:r>
                <a:rPr lang="vi-VN" altLang="en-VN" sz="3600" b="1" noProof="1"/>
                <a:t>ương số </a:t>
              </a:r>
              <a:r>
                <a:rPr lang="en-US" altLang="en-VN" sz="3600" b="1" dirty="0"/>
                <a:t>    </a:t>
              </a:r>
              <a:r>
                <a:rPr lang="en-US" altLang="en-VN" sz="3600" b="1" noProof="1"/>
                <a:t>mỗi dây dẫn </a:t>
              </a:r>
              <a:endParaRPr lang="en-US" altLang="en-VN" sz="3600" b="1" dirty="0"/>
            </a:p>
            <a:p>
              <a:pPr eaLnBrk="1" hangingPunct="1">
                <a:spcBef>
                  <a:spcPct val="50000"/>
                </a:spcBef>
                <a:buFontTx/>
                <a:buNone/>
              </a:pPr>
              <a:r>
                <a:rPr lang="en-US" altLang="en-VN" sz="3600" b="1" noProof="1"/>
                <a:t> </a:t>
              </a:r>
            </a:p>
          </p:txBody>
        </p:sp>
        <p:graphicFrame>
          <p:nvGraphicFramePr>
            <p:cNvPr id="20488" name="Object 8">
              <a:extLst>
                <a:ext uri="{FF2B5EF4-FFF2-40B4-BE49-F238E27FC236}">
                  <a16:creationId xmlns:a16="http://schemas.microsoft.com/office/drawing/2014/main" id="{840F11A2-6892-B145-911E-A1D8F5AA9400}"/>
                </a:ext>
              </a:extLst>
            </p:cNvPr>
            <p:cNvGraphicFramePr>
              <a:graphicFrameLocks noChangeAspect="1"/>
            </p:cNvGraphicFramePr>
            <p:nvPr/>
          </p:nvGraphicFramePr>
          <p:xfrm>
            <a:off x="3456" y="1248"/>
            <a:ext cx="192" cy="576"/>
          </p:xfrm>
          <a:graphic>
            <a:graphicData uri="http://schemas.openxmlformats.org/presentationml/2006/ole">
              <mc:AlternateContent xmlns:mc="http://schemas.openxmlformats.org/markup-compatibility/2006">
                <mc:Choice xmlns:v="urn:schemas-microsoft-com:vml" Requires="v">
                  <p:oleObj spid="_x0000_s12298" name="Equation" r:id="rId3" imgW="4394200" imgH="9067800" progId="Equation.3">
                    <p:embed/>
                  </p:oleObj>
                </mc:Choice>
                <mc:Fallback>
                  <p:oleObj name="Equation" r:id="rId3" imgW="4394200" imgH="9067800" progId="Equation.3">
                    <p:embed/>
                    <p:pic>
                      <p:nvPicPr>
                        <p:cNvPr id="20488" name="Object 8">
                          <a:extLst>
                            <a:ext uri="{FF2B5EF4-FFF2-40B4-BE49-F238E27FC236}">
                              <a16:creationId xmlns:a16="http://schemas.microsoft.com/office/drawing/2014/main" id="{840F11A2-6892-B145-911E-A1D8F5AA940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56" y="1248"/>
                          <a:ext cx="192" cy="57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grpSp>
        <p:nvGrpSpPr>
          <p:cNvPr id="7181" name="Group 13">
            <a:extLst>
              <a:ext uri="{FF2B5EF4-FFF2-40B4-BE49-F238E27FC236}">
                <a16:creationId xmlns:a16="http://schemas.microsoft.com/office/drawing/2014/main" id="{C7DA2F58-F286-BF4A-B5BA-BE11562ACCC5}"/>
              </a:ext>
            </a:extLst>
          </p:cNvPr>
          <p:cNvGrpSpPr>
            <a:grpSpLocks/>
          </p:cNvGrpSpPr>
          <p:nvPr/>
        </p:nvGrpSpPr>
        <p:grpSpPr bwMode="auto">
          <a:xfrm>
            <a:off x="2133600" y="3255965"/>
            <a:ext cx="7543800" cy="1562101"/>
            <a:chOff x="336" y="2531"/>
            <a:chExt cx="4752" cy="984"/>
          </a:xfrm>
        </p:grpSpPr>
        <p:sp>
          <p:nvSpPr>
            <p:cNvPr id="20485" name="Text Box 7">
              <a:extLst>
                <a:ext uri="{FF2B5EF4-FFF2-40B4-BE49-F238E27FC236}">
                  <a16:creationId xmlns:a16="http://schemas.microsoft.com/office/drawing/2014/main" id="{B2CCA83A-6845-8740-B4D7-6FE54EE3432F}"/>
                </a:ext>
              </a:extLst>
            </p:cNvPr>
            <p:cNvSpPr txBox="1">
              <a:spLocks noChangeArrowheads="1"/>
            </p:cNvSpPr>
            <p:nvPr/>
          </p:nvSpPr>
          <p:spPr bwMode="auto">
            <a:xfrm>
              <a:off x="336" y="2592"/>
              <a:ext cx="4752" cy="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VN" sz="3600" u="sng" noProof="1">
                  <a:latin typeface="Times New Roman" panose="02020603050405020304" pitchFamily="18" charset="0"/>
                  <a:cs typeface="Times New Roman" panose="02020603050405020304" pitchFamily="18" charset="0"/>
                </a:rPr>
                <a:t>C1</a:t>
              </a:r>
              <a:r>
                <a:rPr lang="en-US" altLang="en-VN" sz="3600" noProof="1">
                  <a:latin typeface="Times New Roman" panose="02020603050405020304" pitchFamily="18" charset="0"/>
                  <a:cs typeface="Times New Roman" panose="02020603050405020304" pitchFamily="18" charset="0"/>
                </a:rPr>
                <a:t>: Tính th</a:t>
              </a:r>
              <a:r>
                <a:rPr lang="vi-VN" altLang="en-VN" sz="3600" noProof="1">
                  <a:latin typeface="Times New Roman" panose="02020603050405020304" pitchFamily="18" charset="0"/>
                  <a:cs typeface="Times New Roman" panose="02020603050405020304" pitchFamily="18" charset="0"/>
                </a:rPr>
                <a:t>ương số </a:t>
              </a:r>
              <a:r>
                <a:rPr lang="en-US" altLang="en-VN" sz="3600" dirty="0">
                  <a:latin typeface="Times New Roman" panose="02020603050405020304" pitchFamily="18" charset="0"/>
                  <a:cs typeface="Times New Roman" panose="02020603050405020304" pitchFamily="18" charset="0"/>
                </a:rPr>
                <a:t>    </a:t>
              </a:r>
              <a:r>
                <a:rPr lang="en-US" altLang="en-VN" sz="3600" noProof="1">
                  <a:latin typeface="Times New Roman" panose="02020603050405020304" pitchFamily="18" charset="0"/>
                  <a:cs typeface="Times New Roman" panose="02020603050405020304" pitchFamily="18" charset="0"/>
                </a:rPr>
                <a:t> đối với</a:t>
              </a:r>
              <a:endParaRPr lang="en-US" altLang="en-VN" sz="3600" dirty="0">
                <a:latin typeface="Times New Roman" panose="02020603050405020304" pitchFamily="18" charset="0"/>
                <a:cs typeface="Times New Roman" panose="02020603050405020304" pitchFamily="18" charset="0"/>
              </a:endParaRPr>
            </a:p>
            <a:p>
              <a:pPr eaLnBrk="1" hangingPunct="1">
                <a:spcBef>
                  <a:spcPct val="50000"/>
                </a:spcBef>
                <a:buFontTx/>
                <a:buNone/>
              </a:pPr>
              <a:r>
                <a:rPr lang="en-US" altLang="en-VN" sz="3600" noProof="1">
                  <a:latin typeface="Times New Roman" panose="02020603050405020304" pitchFamily="18" charset="0"/>
                  <a:cs typeface="Times New Roman" panose="02020603050405020304" pitchFamily="18" charset="0"/>
                </a:rPr>
                <a:t>mỗi dây dẫn và nhận xét.</a:t>
              </a:r>
            </a:p>
          </p:txBody>
        </p:sp>
        <p:graphicFrame>
          <p:nvGraphicFramePr>
            <p:cNvPr id="20486" name="Object 10">
              <a:extLst>
                <a:ext uri="{FF2B5EF4-FFF2-40B4-BE49-F238E27FC236}">
                  <a16:creationId xmlns:a16="http://schemas.microsoft.com/office/drawing/2014/main" id="{F87BDFC6-BC96-2642-BE52-A3525B8457F6}"/>
                </a:ext>
              </a:extLst>
            </p:cNvPr>
            <p:cNvGraphicFramePr>
              <a:graphicFrameLocks noChangeAspect="1"/>
            </p:cNvGraphicFramePr>
            <p:nvPr/>
          </p:nvGraphicFramePr>
          <p:xfrm>
            <a:off x="2718" y="2531"/>
            <a:ext cx="288" cy="576"/>
          </p:xfrm>
          <a:graphic>
            <a:graphicData uri="http://schemas.openxmlformats.org/presentationml/2006/ole">
              <mc:AlternateContent xmlns:mc="http://schemas.openxmlformats.org/markup-compatibility/2006">
                <mc:Choice xmlns:v="urn:schemas-microsoft-com:vml" Requires="v">
                  <p:oleObj spid="_x0000_s12299" name="Equation" r:id="rId5" imgW="4394200" imgH="9067800" progId="Equation.3">
                    <p:embed/>
                  </p:oleObj>
                </mc:Choice>
                <mc:Fallback>
                  <p:oleObj name="Equation" r:id="rId5" imgW="4394200" imgH="9067800" progId="Equation.3">
                    <p:embed/>
                    <p:pic>
                      <p:nvPicPr>
                        <p:cNvPr id="20486" name="Object 10">
                          <a:extLst>
                            <a:ext uri="{FF2B5EF4-FFF2-40B4-BE49-F238E27FC236}">
                              <a16:creationId xmlns:a16="http://schemas.microsoft.com/office/drawing/2014/main" id="{F87BDFC6-BC96-2642-BE52-A3525B8457F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18" y="2531"/>
                          <a:ext cx="288" cy="57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grpSp>
        <p:nvGrpSpPr>
          <p:cNvPr id="10" name="Group 13">
            <a:extLst>
              <a:ext uri="{FF2B5EF4-FFF2-40B4-BE49-F238E27FC236}">
                <a16:creationId xmlns:a16="http://schemas.microsoft.com/office/drawing/2014/main" id="{8296CEB1-C9EF-9C41-9533-9A3EE2DF6752}"/>
              </a:ext>
            </a:extLst>
          </p:cNvPr>
          <p:cNvGrpSpPr>
            <a:grpSpLocks/>
          </p:cNvGrpSpPr>
          <p:nvPr/>
        </p:nvGrpSpPr>
        <p:grpSpPr bwMode="auto">
          <a:xfrm>
            <a:off x="2133600" y="4906966"/>
            <a:ext cx="7543800" cy="1476375"/>
            <a:chOff x="336" y="2418"/>
            <a:chExt cx="4752" cy="930"/>
          </a:xfrm>
        </p:grpSpPr>
        <p:sp>
          <p:nvSpPr>
            <p:cNvPr id="11" name="Text Box 7">
              <a:extLst>
                <a:ext uri="{FF2B5EF4-FFF2-40B4-BE49-F238E27FC236}">
                  <a16:creationId xmlns:a16="http://schemas.microsoft.com/office/drawing/2014/main" id="{7EB359DD-DCF9-5148-896C-06031584F8EA}"/>
                </a:ext>
              </a:extLst>
            </p:cNvPr>
            <p:cNvSpPr txBox="1">
              <a:spLocks noChangeArrowheads="1"/>
            </p:cNvSpPr>
            <p:nvPr/>
          </p:nvSpPr>
          <p:spPr bwMode="auto">
            <a:xfrm>
              <a:off x="336" y="2592"/>
              <a:ext cx="4752" cy="7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VN" sz="3600" u="sng" noProof="1">
                  <a:latin typeface="Times New Roman" panose="02020603050405020304" pitchFamily="18" charset="0"/>
                  <a:cs typeface="Times New Roman" panose="02020603050405020304" pitchFamily="18" charset="0"/>
                </a:rPr>
                <a:t>C2</a:t>
              </a:r>
              <a:r>
                <a:rPr lang="en-US" altLang="en-VN" sz="3600" noProof="1">
                  <a:latin typeface="Times New Roman" panose="02020603050405020304" pitchFamily="18" charset="0"/>
                  <a:cs typeface="Times New Roman" panose="02020603050405020304" pitchFamily="18" charset="0"/>
                </a:rPr>
                <a:t>: So sánh th</a:t>
              </a:r>
              <a:r>
                <a:rPr lang="vi-VN" altLang="en-VN" sz="3600" noProof="1">
                  <a:latin typeface="Times New Roman" panose="02020603050405020304" pitchFamily="18" charset="0"/>
                  <a:cs typeface="Times New Roman" panose="02020603050405020304" pitchFamily="18" charset="0"/>
                </a:rPr>
                <a:t>ương     số </a:t>
              </a:r>
              <a:r>
                <a:rPr lang="en-US" altLang="en-VN" sz="3600" noProof="1">
                  <a:latin typeface="Times New Roman" panose="02020603050405020304" pitchFamily="18" charset="0"/>
                  <a:cs typeface="Times New Roman" panose="02020603050405020304" pitchFamily="18" charset="0"/>
                </a:rPr>
                <a:t>đối với hai dây dẫn khác nhau</a:t>
              </a:r>
              <a:r>
                <a:rPr lang="en-US" altLang="en-VN" sz="3600" dirty="0">
                  <a:latin typeface="Times New Roman" panose="02020603050405020304" pitchFamily="18" charset="0"/>
                  <a:cs typeface="Times New Roman" panose="02020603050405020304" pitchFamily="18" charset="0"/>
                </a:rPr>
                <a:t>.</a:t>
              </a:r>
              <a:endParaRPr lang="en-US" altLang="en-VN" sz="3600" noProof="1">
                <a:latin typeface="Times New Roman" panose="02020603050405020304" pitchFamily="18" charset="0"/>
                <a:cs typeface="Times New Roman" panose="02020603050405020304" pitchFamily="18" charset="0"/>
              </a:endParaRPr>
            </a:p>
          </p:txBody>
        </p:sp>
        <p:graphicFrame>
          <p:nvGraphicFramePr>
            <p:cNvPr id="12" name="Object 10">
              <a:extLst>
                <a:ext uri="{FF2B5EF4-FFF2-40B4-BE49-F238E27FC236}">
                  <a16:creationId xmlns:a16="http://schemas.microsoft.com/office/drawing/2014/main" id="{1248A19A-5475-644B-AC41-318B9D2B749C}"/>
                </a:ext>
              </a:extLst>
            </p:cNvPr>
            <p:cNvGraphicFramePr>
              <a:graphicFrameLocks noChangeAspect="1"/>
            </p:cNvGraphicFramePr>
            <p:nvPr/>
          </p:nvGraphicFramePr>
          <p:xfrm>
            <a:off x="2753" y="2418"/>
            <a:ext cx="240" cy="769"/>
          </p:xfrm>
          <a:graphic>
            <a:graphicData uri="http://schemas.openxmlformats.org/presentationml/2006/ole">
              <mc:AlternateContent xmlns:mc="http://schemas.openxmlformats.org/markup-compatibility/2006">
                <mc:Choice xmlns:v="urn:schemas-microsoft-com:vml" Requires="v">
                  <p:oleObj spid="_x0000_s12300" name="Equation" r:id="rId5" imgW="4394200" imgH="9067800" progId="Equation.3">
                    <p:embed/>
                  </p:oleObj>
                </mc:Choice>
                <mc:Fallback>
                  <p:oleObj name="Equation" r:id="rId5" imgW="4394200" imgH="9067800" progId="Equation.3">
                    <p:embed/>
                    <p:pic>
                      <p:nvPicPr>
                        <p:cNvPr id="12" name="Object 10">
                          <a:extLst>
                            <a:ext uri="{FF2B5EF4-FFF2-40B4-BE49-F238E27FC236}">
                              <a16:creationId xmlns:a16="http://schemas.microsoft.com/office/drawing/2014/main" id="{1248A19A-5475-644B-AC41-318B9D2B749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53" y="2418"/>
                          <a:ext cx="240" cy="769"/>
                        </a:xfrm>
                        <a:prstGeom prst="rect">
                          <a:avLst/>
                        </a:prstGeom>
                        <a:noFill/>
                        <a:ln>
                          <a:noFill/>
                        </a:ln>
                        <a:effectLst/>
                      </p:spPr>
                    </p:pic>
                  </p:oleObj>
                </mc:Fallback>
              </mc:AlternateContent>
            </a:graphicData>
          </a:graphic>
        </p:graphicFrame>
      </p:grpSp>
    </p:spTree>
    <p:extLst>
      <p:ext uri="{BB962C8B-B14F-4D97-AF65-F5344CB8AC3E}">
        <p14:creationId xmlns:p14="http://schemas.microsoft.com/office/powerpoint/2010/main" val="3666745643"/>
      </p:ext>
    </p:extLst>
  </p:cSld>
  <p:clrMapOvr>
    <a:masterClrMapping/>
  </p:clrMapOvr>
  <p:transition spd="med">
    <p:cover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7173"/>
                                        </p:tgtEl>
                                        <p:attrNameLst>
                                          <p:attrName>style.visibility</p:attrName>
                                        </p:attrNameLst>
                                      </p:cBhvr>
                                      <p:to>
                                        <p:strVal val="visible"/>
                                      </p:to>
                                    </p:set>
                                    <p:anim calcmode="lin" valueType="num">
                                      <p:cBhvr>
                                        <p:cTn id="7" dur="500" decel="50000" fill="hold">
                                          <p:stCondLst>
                                            <p:cond delay="0"/>
                                          </p:stCondLst>
                                        </p:cTn>
                                        <p:tgtEl>
                                          <p:spTgt spid="7173"/>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7173"/>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7173"/>
                                        </p:tgtEl>
                                        <p:attrNameLst>
                                          <p:attrName>ppt_w</p:attrName>
                                        </p:attrNameLst>
                                      </p:cBhvr>
                                      <p:tavLst>
                                        <p:tav tm="0">
                                          <p:val>
                                            <p:strVal val="#ppt_w*.05"/>
                                          </p:val>
                                        </p:tav>
                                        <p:tav tm="100000">
                                          <p:val>
                                            <p:strVal val="#ppt_w"/>
                                          </p:val>
                                        </p:tav>
                                      </p:tavLst>
                                    </p:anim>
                                    <p:anim calcmode="lin" valueType="num">
                                      <p:cBhvr>
                                        <p:cTn id="10" dur="1000" fill="hold"/>
                                        <p:tgtEl>
                                          <p:spTgt spid="7173"/>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7173"/>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7173"/>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7173"/>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7173"/>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42" presetClass="entr" presetSubtype="0" fill="hold" nodeType="clickEffect">
                                  <p:stCondLst>
                                    <p:cond delay="0"/>
                                  </p:stCondLst>
                                  <p:childTnLst>
                                    <p:set>
                                      <p:cBhvr>
                                        <p:cTn id="18" dur="1" fill="hold">
                                          <p:stCondLst>
                                            <p:cond delay="0"/>
                                          </p:stCondLst>
                                        </p:cTn>
                                        <p:tgtEl>
                                          <p:spTgt spid="7183"/>
                                        </p:tgtEl>
                                        <p:attrNameLst>
                                          <p:attrName>style.visibility</p:attrName>
                                        </p:attrNameLst>
                                      </p:cBhvr>
                                      <p:to>
                                        <p:strVal val="visible"/>
                                      </p:to>
                                    </p:set>
                                    <p:animEffect transition="in" filter="fade">
                                      <p:cBhvr>
                                        <p:cTn id="19" dur="1000"/>
                                        <p:tgtEl>
                                          <p:spTgt spid="7183"/>
                                        </p:tgtEl>
                                      </p:cBhvr>
                                    </p:animEffect>
                                    <p:anim calcmode="lin" valueType="num">
                                      <p:cBhvr>
                                        <p:cTn id="20" dur="1000" fill="hold"/>
                                        <p:tgtEl>
                                          <p:spTgt spid="7183"/>
                                        </p:tgtEl>
                                        <p:attrNameLst>
                                          <p:attrName>ppt_x</p:attrName>
                                        </p:attrNameLst>
                                      </p:cBhvr>
                                      <p:tavLst>
                                        <p:tav tm="0">
                                          <p:val>
                                            <p:strVal val="#ppt_x"/>
                                          </p:val>
                                        </p:tav>
                                        <p:tav tm="100000">
                                          <p:val>
                                            <p:strVal val="#ppt_x"/>
                                          </p:val>
                                        </p:tav>
                                      </p:tavLst>
                                    </p:anim>
                                    <p:anim calcmode="lin" valueType="num">
                                      <p:cBhvr>
                                        <p:cTn id="21" dur="1000" fill="hold"/>
                                        <p:tgtEl>
                                          <p:spTgt spid="7183"/>
                                        </p:tgtEl>
                                        <p:attrNameLst>
                                          <p:attrName>ppt_y</p:attrName>
                                        </p:attrNameLst>
                                      </p:cBhvr>
                                      <p:tavLst>
                                        <p:tav tm="0">
                                          <p:val>
                                            <p:strVal val="#ppt_y+.1"/>
                                          </p:val>
                                        </p:tav>
                                        <p:tav tm="100000">
                                          <p:val>
                                            <p:strVal val="#ppt_y"/>
                                          </p:val>
                                        </p:tav>
                                      </p:tavLst>
                                    </p:anim>
                                  </p:childTnLst>
                                </p:cTn>
                              </p:par>
                            </p:childTnLst>
                          </p:cTn>
                        </p:par>
                      </p:childTnLst>
                    </p:cTn>
                  </p:par>
                  <p:par>
                    <p:cTn id="22" fill="hold" nodeType="clickPar">
                      <p:stCondLst>
                        <p:cond delay="indefinite"/>
                      </p:stCondLst>
                      <p:childTnLst>
                        <p:par>
                          <p:cTn id="23" fill="hold" nodeType="withGroup">
                            <p:stCondLst>
                              <p:cond delay="0"/>
                            </p:stCondLst>
                            <p:childTnLst>
                              <p:par>
                                <p:cTn id="24" presetID="25" presetClass="entr" presetSubtype="0" fill="hold" nodeType="clickEffect">
                                  <p:stCondLst>
                                    <p:cond delay="0"/>
                                  </p:stCondLst>
                                  <p:childTnLst>
                                    <p:set>
                                      <p:cBhvr>
                                        <p:cTn id="25" dur="1" fill="hold">
                                          <p:stCondLst>
                                            <p:cond delay="0"/>
                                          </p:stCondLst>
                                        </p:cTn>
                                        <p:tgtEl>
                                          <p:spTgt spid="7181"/>
                                        </p:tgtEl>
                                        <p:attrNameLst>
                                          <p:attrName>style.visibility</p:attrName>
                                        </p:attrNameLst>
                                      </p:cBhvr>
                                      <p:to>
                                        <p:strVal val="visible"/>
                                      </p:to>
                                    </p:set>
                                    <p:anim calcmode="lin" valueType="num">
                                      <p:cBhvr>
                                        <p:cTn id="26" dur="500" decel="50000" fill="hold">
                                          <p:stCondLst>
                                            <p:cond delay="0"/>
                                          </p:stCondLst>
                                        </p:cTn>
                                        <p:tgtEl>
                                          <p:spTgt spid="7181"/>
                                        </p:tgtEl>
                                        <p:attrNameLst>
                                          <p:attrName>style.rotation</p:attrName>
                                        </p:attrNameLst>
                                      </p:cBhvr>
                                      <p:tavLst>
                                        <p:tav tm="0">
                                          <p:val>
                                            <p:fltVal val="-90"/>
                                          </p:val>
                                        </p:tav>
                                        <p:tav tm="100000">
                                          <p:val>
                                            <p:fltVal val="0"/>
                                          </p:val>
                                        </p:tav>
                                      </p:tavLst>
                                    </p:anim>
                                    <p:anim calcmode="lin" valueType="num">
                                      <p:cBhvr>
                                        <p:cTn id="27" dur="500" decel="50000" fill="hold">
                                          <p:stCondLst>
                                            <p:cond delay="0"/>
                                          </p:stCondLst>
                                        </p:cTn>
                                        <p:tgtEl>
                                          <p:spTgt spid="7181"/>
                                        </p:tgtEl>
                                        <p:attrNameLst>
                                          <p:attrName>ppt_w</p:attrName>
                                        </p:attrNameLst>
                                      </p:cBhvr>
                                      <p:tavLst>
                                        <p:tav tm="0">
                                          <p:val>
                                            <p:strVal val="#ppt_w"/>
                                          </p:val>
                                        </p:tav>
                                        <p:tav tm="100000">
                                          <p:val>
                                            <p:strVal val="#ppt_w*.05"/>
                                          </p:val>
                                        </p:tav>
                                      </p:tavLst>
                                    </p:anim>
                                    <p:anim calcmode="lin" valueType="num">
                                      <p:cBhvr>
                                        <p:cTn id="28" dur="500" accel="50000" fill="hold">
                                          <p:stCondLst>
                                            <p:cond delay="500"/>
                                          </p:stCondLst>
                                        </p:cTn>
                                        <p:tgtEl>
                                          <p:spTgt spid="7181"/>
                                        </p:tgtEl>
                                        <p:attrNameLst>
                                          <p:attrName>ppt_w</p:attrName>
                                        </p:attrNameLst>
                                      </p:cBhvr>
                                      <p:tavLst>
                                        <p:tav tm="0">
                                          <p:val>
                                            <p:strVal val="#ppt_w*.05"/>
                                          </p:val>
                                        </p:tav>
                                        <p:tav tm="100000">
                                          <p:val>
                                            <p:strVal val="#ppt_w"/>
                                          </p:val>
                                        </p:tav>
                                      </p:tavLst>
                                    </p:anim>
                                    <p:anim calcmode="lin" valueType="num">
                                      <p:cBhvr>
                                        <p:cTn id="29" dur="1000" fill="hold"/>
                                        <p:tgtEl>
                                          <p:spTgt spid="7181"/>
                                        </p:tgtEl>
                                        <p:attrNameLst>
                                          <p:attrName>ppt_h</p:attrName>
                                        </p:attrNameLst>
                                      </p:cBhvr>
                                      <p:tavLst>
                                        <p:tav tm="0">
                                          <p:val>
                                            <p:strVal val="#ppt_h"/>
                                          </p:val>
                                        </p:tav>
                                        <p:tav tm="100000">
                                          <p:val>
                                            <p:strVal val="#ppt_h"/>
                                          </p:val>
                                        </p:tav>
                                      </p:tavLst>
                                    </p:anim>
                                    <p:anim calcmode="lin" valueType="num">
                                      <p:cBhvr>
                                        <p:cTn id="30" dur="500" decel="50000" fill="hold">
                                          <p:stCondLst>
                                            <p:cond delay="0"/>
                                          </p:stCondLst>
                                        </p:cTn>
                                        <p:tgtEl>
                                          <p:spTgt spid="7181"/>
                                        </p:tgtEl>
                                        <p:attrNameLst>
                                          <p:attrName>ppt_x</p:attrName>
                                        </p:attrNameLst>
                                      </p:cBhvr>
                                      <p:tavLst>
                                        <p:tav tm="0">
                                          <p:val>
                                            <p:strVal val="#ppt_x+.4"/>
                                          </p:val>
                                        </p:tav>
                                        <p:tav tm="100000">
                                          <p:val>
                                            <p:strVal val="#ppt_x"/>
                                          </p:val>
                                        </p:tav>
                                      </p:tavLst>
                                    </p:anim>
                                    <p:anim calcmode="lin" valueType="num">
                                      <p:cBhvr>
                                        <p:cTn id="31" dur="500" decel="50000" fill="hold">
                                          <p:stCondLst>
                                            <p:cond delay="0"/>
                                          </p:stCondLst>
                                        </p:cTn>
                                        <p:tgtEl>
                                          <p:spTgt spid="7181"/>
                                        </p:tgtEl>
                                        <p:attrNameLst>
                                          <p:attrName>ppt_y</p:attrName>
                                        </p:attrNameLst>
                                      </p:cBhvr>
                                      <p:tavLst>
                                        <p:tav tm="0">
                                          <p:val>
                                            <p:strVal val="#ppt_y-.2"/>
                                          </p:val>
                                        </p:tav>
                                        <p:tav tm="100000">
                                          <p:val>
                                            <p:strVal val="#ppt_y+.1"/>
                                          </p:val>
                                        </p:tav>
                                      </p:tavLst>
                                    </p:anim>
                                    <p:anim calcmode="lin" valueType="num">
                                      <p:cBhvr>
                                        <p:cTn id="32" dur="500" accel="50000" fill="hold">
                                          <p:stCondLst>
                                            <p:cond delay="500"/>
                                          </p:stCondLst>
                                        </p:cTn>
                                        <p:tgtEl>
                                          <p:spTgt spid="7181"/>
                                        </p:tgtEl>
                                        <p:attrNameLst>
                                          <p:attrName>ppt_y</p:attrName>
                                        </p:attrNameLst>
                                      </p:cBhvr>
                                      <p:tavLst>
                                        <p:tav tm="0">
                                          <p:val>
                                            <p:strVal val="#ppt_y+.1"/>
                                          </p:val>
                                        </p:tav>
                                        <p:tav tm="100000">
                                          <p:val>
                                            <p:strVal val="#ppt_y"/>
                                          </p:val>
                                        </p:tav>
                                      </p:tavLst>
                                    </p:anim>
                                    <p:animEffect transition="in" filter="fade">
                                      <p:cBhvr>
                                        <p:cTn id="33" dur="1000" decel="50000">
                                          <p:stCondLst>
                                            <p:cond delay="0"/>
                                          </p:stCondLst>
                                        </p:cTn>
                                        <p:tgtEl>
                                          <p:spTgt spid="7181"/>
                                        </p:tgtEl>
                                      </p:cBhvr>
                                    </p:animEffect>
                                  </p:childTnLst>
                                </p:cTn>
                              </p:par>
                            </p:childTnLst>
                          </p:cTn>
                        </p:par>
                      </p:childTnLst>
                    </p:cTn>
                  </p:par>
                  <p:par>
                    <p:cTn id="34" fill="hold">
                      <p:stCondLst>
                        <p:cond delay="indefinite"/>
                      </p:stCondLst>
                      <p:childTnLst>
                        <p:par>
                          <p:cTn id="35" fill="hold">
                            <p:stCondLst>
                              <p:cond delay="0"/>
                            </p:stCondLst>
                            <p:childTnLst>
                              <p:par>
                                <p:cTn id="36" presetID="25" presetClass="entr" presetSubtype="0" fill="hold" nodeType="clickEffect">
                                  <p:stCondLst>
                                    <p:cond delay="0"/>
                                  </p:stCondLst>
                                  <p:childTnLst>
                                    <p:set>
                                      <p:cBhvr>
                                        <p:cTn id="37" dur="1" fill="hold">
                                          <p:stCondLst>
                                            <p:cond delay="0"/>
                                          </p:stCondLst>
                                        </p:cTn>
                                        <p:tgtEl>
                                          <p:spTgt spid="10"/>
                                        </p:tgtEl>
                                        <p:attrNameLst>
                                          <p:attrName>style.visibility</p:attrName>
                                        </p:attrNameLst>
                                      </p:cBhvr>
                                      <p:to>
                                        <p:strVal val="visible"/>
                                      </p:to>
                                    </p:set>
                                    <p:anim calcmode="lin" valueType="num">
                                      <p:cBhvr>
                                        <p:cTn id="38" dur="500" decel="50000" fill="hold">
                                          <p:stCondLst>
                                            <p:cond delay="0"/>
                                          </p:stCondLst>
                                        </p:cTn>
                                        <p:tgtEl>
                                          <p:spTgt spid="10"/>
                                        </p:tgtEl>
                                        <p:attrNameLst>
                                          <p:attrName>style.rotation</p:attrName>
                                        </p:attrNameLst>
                                      </p:cBhvr>
                                      <p:tavLst>
                                        <p:tav tm="0">
                                          <p:val>
                                            <p:fltVal val="-90"/>
                                          </p:val>
                                        </p:tav>
                                        <p:tav tm="100000">
                                          <p:val>
                                            <p:fltVal val="0"/>
                                          </p:val>
                                        </p:tav>
                                      </p:tavLst>
                                    </p:anim>
                                    <p:anim calcmode="lin" valueType="num">
                                      <p:cBhvr>
                                        <p:cTn id="39" dur="500" decel="50000" fill="hold">
                                          <p:stCondLst>
                                            <p:cond delay="0"/>
                                          </p:stCondLst>
                                        </p:cTn>
                                        <p:tgtEl>
                                          <p:spTgt spid="10"/>
                                        </p:tgtEl>
                                        <p:attrNameLst>
                                          <p:attrName>ppt_w</p:attrName>
                                        </p:attrNameLst>
                                      </p:cBhvr>
                                      <p:tavLst>
                                        <p:tav tm="0">
                                          <p:val>
                                            <p:strVal val="#ppt_w"/>
                                          </p:val>
                                        </p:tav>
                                        <p:tav tm="100000">
                                          <p:val>
                                            <p:strVal val="#ppt_w*.05"/>
                                          </p:val>
                                        </p:tav>
                                      </p:tavLst>
                                    </p:anim>
                                    <p:anim calcmode="lin" valueType="num">
                                      <p:cBhvr>
                                        <p:cTn id="40" dur="500" accel="50000" fill="hold">
                                          <p:stCondLst>
                                            <p:cond delay="500"/>
                                          </p:stCondLst>
                                        </p:cTn>
                                        <p:tgtEl>
                                          <p:spTgt spid="10"/>
                                        </p:tgtEl>
                                        <p:attrNameLst>
                                          <p:attrName>ppt_w</p:attrName>
                                        </p:attrNameLst>
                                      </p:cBhvr>
                                      <p:tavLst>
                                        <p:tav tm="0">
                                          <p:val>
                                            <p:strVal val="#ppt_w*.05"/>
                                          </p:val>
                                        </p:tav>
                                        <p:tav tm="100000">
                                          <p:val>
                                            <p:strVal val="#ppt_w"/>
                                          </p:val>
                                        </p:tav>
                                      </p:tavLst>
                                    </p:anim>
                                    <p:anim calcmode="lin" valueType="num">
                                      <p:cBhvr>
                                        <p:cTn id="41" dur="1000" fill="hold"/>
                                        <p:tgtEl>
                                          <p:spTgt spid="10"/>
                                        </p:tgtEl>
                                        <p:attrNameLst>
                                          <p:attrName>ppt_h</p:attrName>
                                        </p:attrNameLst>
                                      </p:cBhvr>
                                      <p:tavLst>
                                        <p:tav tm="0">
                                          <p:val>
                                            <p:strVal val="#ppt_h"/>
                                          </p:val>
                                        </p:tav>
                                        <p:tav tm="100000">
                                          <p:val>
                                            <p:strVal val="#ppt_h"/>
                                          </p:val>
                                        </p:tav>
                                      </p:tavLst>
                                    </p:anim>
                                    <p:anim calcmode="lin" valueType="num">
                                      <p:cBhvr>
                                        <p:cTn id="42" dur="500" decel="50000" fill="hold">
                                          <p:stCondLst>
                                            <p:cond delay="0"/>
                                          </p:stCondLst>
                                        </p:cTn>
                                        <p:tgtEl>
                                          <p:spTgt spid="10"/>
                                        </p:tgtEl>
                                        <p:attrNameLst>
                                          <p:attrName>ppt_x</p:attrName>
                                        </p:attrNameLst>
                                      </p:cBhvr>
                                      <p:tavLst>
                                        <p:tav tm="0">
                                          <p:val>
                                            <p:strVal val="#ppt_x+.4"/>
                                          </p:val>
                                        </p:tav>
                                        <p:tav tm="100000">
                                          <p:val>
                                            <p:strVal val="#ppt_x"/>
                                          </p:val>
                                        </p:tav>
                                      </p:tavLst>
                                    </p:anim>
                                    <p:anim calcmode="lin" valueType="num">
                                      <p:cBhvr>
                                        <p:cTn id="43" dur="500" decel="50000" fill="hold">
                                          <p:stCondLst>
                                            <p:cond delay="0"/>
                                          </p:stCondLst>
                                        </p:cTn>
                                        <p:tgtEl>
                                          <p:spTgt spid="10"/>
                                        </p:tgtEl>
                                        <p:attrNameLst>
                                          <p:attrName>ppt_y</p:attrName>
                                        </p:attrNameLst>
                                      </p:cBhvr>
                                      <p:tavLst>
                                        <p:tav tm="0">
                                          <p:val>
                                            <p:strVal val="#ppt_y-.2"/>
                                          </p:val>
                                        </p:tav>
                                        <p:tav tm="100000">
                                          <p:val>
                                            <p:strVal val="#ppt_y+.1"/>
                                          </p:val>
                                        </p:tav>
                                      </p:tavLst>
                                    </p:anim>
                                    <p:anim calcmode="lin" valueType="num">
                                      <p:cBhvr>
                                        <p:cTn id="44" dur="500" accel="50000" fill="hold">
                                          <p:stCondLst>
                                            <p:cond delay="500"/>
                                          </p:stCondLst>
                                        </p:cTn>
                                        <p:tgtEl>
                                          <p:spTgt spid="10"/>
                                        </p:tgtEl>
                                        <p:attrNameLst>
                                          <p:attrName>ppt_y</p:attrName>
                                        </p:attrNameLst>
                                      </p:cBhvr>
                                      <p:tavLst>
                                        <p:tav tm="0">
                                          <p:val>
                                            <p:strVal val="#ppt_y+.1"/>
                                          </p:val>
                                        </p:tav>
                                        <p:tav tm="100000">
                                          <p:val>
                                            <p:strVal val="#ppt_y"/>
                                          </p:val>
                                        </p:tav>
                                      </p:tavLst>
                                    </p:anim>
                                    <p:animEffect transition="in" filter="fade">
                                      <p:cBhvr>
                                        <p:cTn id="45" dur="1000" decel="50000">
                                          <p:stCondLst>
                                            <p:cond delay="0"/>
                                          </p:stCondLst>
                                        </p:cTn>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3"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216</TotalTime>
  <Words>1475</Words>
  <Application>Microsoft Macintosh PowerPoint</Application>
  <PresentationFormat>Widescreen</PresentationFormat>
  <Paragraphs>309</Paragraphs>
  <Slides>25</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25</vt:i4>
      </vt:variant>
    </vt:vector>
  </HeadingPairs>
  <TitlesOfParts>
    <vt:vector size="32" baseType="lpstr">
      <vt:lpstr>Arial</vt:lpstr>
      <vt:lpstr>Calibri</vt:lpstr>
      <vt:lpstr>Calibri Light</vt:lpstr>
      <vt:lpstr>Cambria Math</vt:lpstr>
      <vt:lpstr>Times New Roman</vt:lpstr>
      <vt:lpstr>Office Theme</vt:lpstr>
      <vt:lpstr>Microsoft Equation 3.0</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U = I. R</vt:lpstr>
      <vt:lpstr>Luyện tập</vt:lpstr>
      <vt:lpstr>Luyện tập</vt:lpstr>
      <vt:lpstr>Luyện tập</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Microsoft Office User</cp:lastModifiedBy>
  <cp:revision>5</cp:revision>
  <dcterms:created xsi:type="dcterms:W3CDTF">2021-08-31T03:28:41Z</dcterms:created>
  <dcterms:modified xsi:type="dcterms:W3CDTF">2021-08-31T07:05:20Z</dcterms:modified>
</cp:coreProperties>
</file>