
<file path=[Content_Types].xml><?xml version="1.0" encoding="utf-8"?>
<Types xmlns="http://schemas.openxmlformats.org/package/2006/content-types">
  <Default Extension="bin" ContentType="audio/unknown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7" r:id="rId2"/>
    <p:sldId id="271" r:id="rId3"/>
    <p:sldId id="294" r:id="rId4"/>
    <p:sldId id="295" r:id="rId5"/>
    <p:sldId id="270" r:id="rId6"/>
    <p:sldId id="272" r:id="rId7"/>
    <p:sldId id="262" r:id="rId8"/>
    <p:sldId id="273" r:id="rId9"/>
    <p:sldId id="274" r:id="rId10"/>
    <p:sldId id="287" r:id="rId11"/>
    <p:sldId id="275" r:id="rId12"/>
    <p:sldId id="276" r:id="rId13"/>
    <p:sldId id="288" r:id="rId14"/>
    <p:sldId id="289" r:id="rId15"/>
    <p:sldId id="290" r:id="rId16"/>
    <p:sldId id="278" r:id="rId17"/>
    <p:sldId id="296" r:id="rId18"/>
    <p:sldId id="279" r:id="rId19"/>
    <p:sldId id="280" r:id="rId20"/>
    <p:sldId id="281" r:id="rId21"/>
    <p:sldId id="291" r:id="rId22"/>
    <p:sldId id="282" r:id="rId23"/>
    <p:sldId id="283" r:id="rId24"/>
    <p:sldId id="267" r:id="rId25"/>
    <p:sldId id="292" r:id="rId26"/>
    <p:sldId id="293" r:id="rId27"/>
    <p:sldId id="285" r:id="rId28"/>
    <p:sldId id="258" r:id="rId29"/>
    <p:sldId id="286" r:id="rId3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868" y="4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EBBA24-7B64-46F3-81B0-753D18C8E10F}" type="datetimeFigureOut">
              <a:rPr lang="en-US" smtClean="0"/>
              <a:pPr/>
              <a:t>6/5/2023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ECB6AE-424C-4210-8AEA-B11AF658EB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467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665C2C4-3D26-40E3-B86D-157D6AE30B0C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92328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4D710-EB01-4256-AF20-B2ADD8735D32}" type="datetimeFigureOut">
              <a:rPr lang="en-US" smtClean="0"/>
              <a:pPr/>
              <a:t>6/5/2023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B014A-3F80-4A96-BE36-7760D5556C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4D710-EB01-4256-AF20-B2ADD8735D32}" type="datetimeFigureOut">
              <a:rPr lang="en-US" smtClean="0"/>
              <a:pPr/>
              <a:t>6/5/2023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B014A-3F80-4A96-BE36-7760D5556C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4D710-EB01-4256-AF20-B2ADD8735D32}" type="datetimeFigureOut">
              <a:rPr lang="en-US" smtClean="0"/>
              <a:pPr/>
              <a:t>6/5/2023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B014A-3F80-4A96-BE36-7760D5556C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4D710-EB01-4256-AF20-B2ADD8735D32}" type="datetimeFigureOut">
              <a:rPr lang="en-US" smtClean="0"/>
              <a:pPr/>
              <a:t>6/5/2023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B014A-3F80-4A96-BE36-7760D5556C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4D710-EB01-4256-AF20-B2ADD8735D32}" type="datetimeFigureOut">
              <a:rPr lang="en-US" smtClean="0"/>
              <a:pPr/>
              <a:t>6/5/2023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B014A-3F80-4A96-BE36-7760D5556C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4D710-EB01-4256-AF20-B2ADD8735D32}" type="datetimeFigureOut">
              <a:rPr lang="en-US" smtClean="0"/>
              <a:pPr/>
              <a:t>6/5/2023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B014A-3F80-4A96-BE36-7760D5556C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4D710-EB01-4256-AF20-B2ADD8735D32}" type="datetimeFigureOut">
              <a:rPr lang="en-US" smtClean="0"/>
              <a:pPr/>
              <a:t>6/5/2023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B014A-3F80-4A96-BE36-7760D5556C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4D710-EB01-4256-AF20-B2ADD8735D32}" type="datetimeFigureOut">
              <a:rPr lang="en-US" smtClean="0"/>
              <a:pPr/>
              <a:t>6/5/2023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B014A-3F80-4A96-BE36-7760D5556C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4D710-EB01-4256-AF20-B2ADD8735D32}" type="datetimeFigureOut">
              <a:rPr lang="en-US" smtClean="0"/>
              <a:pPr/>
              <a:t>6/5/2023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B014A-3F80-4A96-BE36-7760D5556C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4D710-EB01-4256-AF20-B2ADD8735D32}" type="datetimeFigureOut">
              <a:rPr lang="en-US" smtClean="0"/>
              <a:pPr/>
              <a:t>6/5/2023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B014A-3F80-4A96-BE36-7760D5556C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4D710-EB01-4256-AF20-B2ADD8735D32}" type="datetimeFigureOut">
              <a:rPr lang="en-US" smtClean="0"/>
              <a:pPr/>
              <a:t>6/5/2023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B014A-3F80-4A96-BE36-7760D5556C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4D710-EB01-4256-AF20-B2ADD8735D32}" type="datetimeFigureOut">
              <a:rPr lang="en-US" smtClean="0"/>
              <a:pPr/>
              <a:t>6/5/2023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1B014A-3F80-4A96-BE36-7760D5556CB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audio" Target="../media/audio1.bin"/><Relationship Id="rId7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gif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reefoto.com/preview/11-22-1/Sun-Dial" TargetMode="External"/><Relationship Id="rId3" Type="http://schemas.openxmlformats.org/officeDocument/2006/relationships/image" Target="../media/image24.png"/><Relationship Id="rId7" Type="http://schemas.openxmlformats.org/officeDocument/2006/relationships/image" Target="../media/image26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escargandolamemoria.com/2010_04_01_archive.html" TargetMode="External"/><Relationship Id="rId5" Type="http://schemas.openxmlformats.org/officeDocument/2006/relationships/image" Target="../media/image25.jpeg"/><Relationship Id="rId10" Type="http://schemas.openxmlformats.org/officeDocument/2006/relationships/hyperlink" Target="http://www.flickr.com/photos/curiousexpeditions/962395582/" TargetMode="External"/><Relationship Id="rId4" Type="http://schemas.openxmlformats.org/officeDocument/2006/relationships/hyperlink" Target="https://pixabay.com/en/clock-hourglass-time-2029613/" TargetMode="External"/><Relationship Id="rId9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hyperlink" Target="http://mathleadership.org/1683-2/" TargetMode="External"/><Relationship Id="rId7" Type="http://schemas.openxmlformats.org/officeDocument/2006/relationships/image" Target="../media/image31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ngall.com/alarm-clock-png" TargetMode="External"/><Relationship Id="rId5" Type="http://schemas.openxmlformats.org/officeDocument/2006/relationships/image" Target="../media/image30.png"/><Relationship Id="rId4" Type="http://schemas.openxmlformats.org/officeDocument/2006/relationships/image" Target="../media/image29.jpeg"/><Relationship Id="rId9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mathleadership.org/1683-2/" TargetMode="Externa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gif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du%20lieu%201\Giao%20an%20dien%20tu\L&#237;%208\Ap%20suat%20khi%20quyen_LVL\thu%20Gui%20Elise.mp3" TargetMode="External"/><Relationship Id="rId6" Type="http://schemas.openxmlformats.org/officeDocument/2006/relationships/image" Target="../media/image45.jpeg"/><Relationship Id="rId5" Type="http://schemas.openxmlformats.org/officeDocument/2006/relationships/image" Target="../media/image44.gif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8OyhSy2zu8I?feature=oembed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image" Target="../media/image9.jpeg"/><Relationship Id="rId7" Type="http://schemas.openxmlformats.org/officeDocument/2006/relationships/image" Target="../media/image13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4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 descr="Blue tissue paper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F98792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5073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AutoShape 5"/>
          <p:cNvSpPr>
            <a:spLocks noChangeArrowheads="1"/>
          </p:cNvSpPr>
          <p:nvPr/>
        </p:nvSpPr>
        <p:spPr bwMode="auto">
          <a:xfrm>
            <a:off x="7696200" y="628650"/>
            <a:ext cx="685800" cy="4572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78" name="AutoShape 6"/>
          <p:cNvSpPr>
            <a:spLocks noChangeArrowheads="1"/>
          </p:cNvSpPr>
          <p:nvPr/>
        </p:nvSpPr>
        <p:spPr bwMode="auto">
          <a:xfrm>
            <a:off x="8153400" y="2343150"/>
            <a:ext cx="685800" cy="4572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79" name="AutoShape 7"/>
          <p:cNvSpPr>
            <a:spLocks noChangeArrowheads="1"/>
          </p:cNvSpPr>
          <p:nvPr/>
        </p:nvSpPr>
        <p:spPr bwMode="auto">
          <a:xfrm>
            <a:off x="533400" y="2228850"/>
            <a:ext cx="685800" cy="4572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80" name="AutoShape 8"/>
          <p:cNvSpPr>
            <a:spLocks noChangeArrowheads="1"/>
          </p:cNvSpPr>
          <p:nvPr/>
        </p:nvSpPr>
        <p:spPr bwMode="auto">
          <a:xfrm>
            <a:off x="533400" y="514350"/>
            <a:ext cx="685800" cy="4572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81" name="AutoShape 9"/>
          <p:cNvSpPr>
            <a:spLocks noChangeArrowheads="1"/>
          </p:cNvSpPr>
          <p:nvPr/>
        </p:nvSpPr>
        <p:spPr bwMode="auto">
          <a:xfrm>
            <a:off x="838200" y="3543300"/>
            <a:ext cx="685800" cy="4572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82" name="AutoShape 10"/>
          <p:cNvSpPr>
            <a:spLocks noChangeArrowheads="1"/>
          </p:cNvSpPr>
          <p:nvPr/>
        </p:nvSpPr>
        <p:spPr bwMode="auto">
          <a:xfrm>
            <a:off x="6781800" y="4457700"/>
            <a:ext cx="685800" cy="4572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83" name="AutoShape 11"/>
          <p:cNvSpPr>
            <a:spLocks noChangeArrowheads="1"/>
          </p:cNvSpPr>
          <p:nvPr/>
        </p:nvSpPr>
        <p:spPr bwMode="auto">
          <a:xfrm>
            <a:off x="2514601" y="2743200"/>
            <a:ext cx="403225" cy="294085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84" name="AutoShape 12"/>
          <p:cNvSpPr>
            <a:spLocks noChangeArrowheads="1"/>
          </p:cNvSpPr>
          <p:nvPr/>
        </p:nvSpPr>
        <p:spPr bwMode="auto">
          <a:xfrm>
            <a:off x="6858001" y="2057400"/>
            <a:ext cx="403225" cy="294085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85" name="AutoShape 13"/>
          <p:cNvSpPr>
            <a:spLocks noChangeArrowheads="1"/>
          </p:cNvSpPr>
          <p:nvPr/>
        </p:nvSpPr>
        <p:spPr bwMode="auto">
          <a:xfrm>
            <a:off x="1905001" y="2114550"/>
            <a:ext cx="403225" cy="294085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86" name="AutoShape 14"/>
          <p:cNvSpPr>
            <a:spLocks noChangeArrowheads="1"/>
          </p:cNvSpPr>
          <p:nvPr/>
        </p:nvSpPr>
        <p:spPr bwMode="auto">
          <a:xfrm>
            <a:off x="5943601" y="2628900"/>
            <a:ext cx="493713" cy="404813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7" name="AutoShape 15"/>
          <p:cNvSpPr>
            <a:spLocks noChangeArrowheads="1"/>
          </p:cNvSpPr>
          <p:nvPr/>
        </p:nvSpPr>
        <p:spPr bwMode="auto">
          <a:xfrm>
            <a:off x="3124201" y="2343150"/>
            <a:ext cx="493713" cy="404813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8" name="AutoShape 16"/>
          <p:cNvSpPr>
            <a:spLocks noChangeArrowheads="1"/>
          </p:cNvSpPr>
          <p:nvPr/>
        </p:nvSpPr>
        <p:spPr bwMode="auto">
          <a:xfrm>
            <a:off x="2667001" y="3714750"/>
            <a:ext cx="493713" cy="404813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9" name="AutoShape 17"/>
          <p:cNvSpPr>
            <a:spLocks noChangeArrowheads="1"/>
          </p:cNvSpPr>
          <p:nvPr/>
        </p:nvSpPr>
        <p:spPr bwMode="auto">
          <a:xfrm>
            <a:off x="1905001" y="2857500"/>
            <a:ext cx="493713" cy="404813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6E81C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90" name="AutoShape 18"/>
          <p:cNvSpPr>
            <a:spLocks noChangeArrowheads="1"/>
          </p:cNvSpPr>
          <p:nvPr/>
        </p:nvSpPr>
        <p:spPr bwMode="auto">
          <a:xfrm>
            <a:off x="1447801" y="4457700"/>
            <a:ext cx="493713" cy="404813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6E81C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91" name="AutoShape 19"/>
          <p:cNvSpPr>
            <a:spLocks noChangeArrowheads="1"/>
          </p:cNvSpPr>
          <p:nvPr/>
        </p:nvSpPr>
        <p:spPr bwMode="auto">
          <a:xfrm>
            <a:off x="7772401" y="3429000"/>
            <a:ext cx="493713" cy="404813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6E81C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92" name="AutoShape 20"/>
          <p:cNvSpPr>
            <a:spLocks noChangeArrowheads="1"/>
          </p:cNvSpPr>
          <p:nvPr/>
        </p:nvSpPr>
        <p:spPr bwMode="auto">
          <a:xfrm>
            <a:off x="7391401" y="1714500"/>
            <a:ext cx="385763" cy="329804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93" name="AutoShape 21"/>
          <p:cNvSpPr>
            <a:spLocks noChangeArrowheads="1"/>
          </p:cNvSpPr>
          <p:nvPr/>
        </p:nvSpPr>
        <p:spPr bwMode="auto">
          <a:xfrm>
            <a:off x="1905001" y="1828800"/>
            <a:ext cx="385763" cy="329804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0" y="-2381"/>
            <a:ext cx="9144000" cy="5145881"/>
            <a:chOff x="0" y="-2"/>
            <a:chExt cx="5760" cy="4322"/>
          </a:xfrm>
        </p:grpSpPr>
        <p:pic>
          <p:nvPicPr>
            <p:cNvPr id="3" name="Picture 24" descr="duong phan cach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0" y="-2"/>
              <a:ext cx="5710" cy="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Picture 25" descr="duong phan cach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16200000" flipH="1">
              <a:off x="-2101" y="2101"/>
              <a:ext cx="4269" cy="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18" name="Picture 26" descr="duong phan cach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16200000" flipH="1">
              <a:off x="3591" y="2101"/>
              <a:ext cx="4269" cy="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19" name="Picture 27" descr="duong phan cach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0" y="4224"/>
              <a:ext cx="5760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100" name="AutoShape 28"/>
          <p:cNvSpPr>
            <a:spLocks noChangeArrowheads="1"/>
          </p:cNvSpPr>
          <p:nvPr/>
        </p:nvSpPr>
        <p:spPr bwMode="auto">
          <a:xfrm>
            <a:off x="4953000" y="4457700"/>
            <a:ext cx="685800" cy="4572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101" name="AutoShape 29"/>
          <p:cNvSpPr>
            <a:spLocks noChangeArrowheads="1"/>
          </p:cNvSpPr>
          <p:nvPr/>
        </p:nvSpPr>
        <p:spPr bwMode="auto">
          <a:xfrm>
            <a:off x="6248400" y="228600"/>
            <a:ext cx="685800" cy="4572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102" name="AutoShape 30"/>
          <p:cNvSpPr>
            <a:spLocks noChangeArrowheads="1"/>
          </p:cNvSpPr>
          <p:nvPr/>
        </p:nvSpPr>
        <p:spPr bwMode="auto">
          <a:xfrm>
            <a:off x="4114800" y="285750"/>
            <a:ext cx="685800" cy="4572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103" name="AutoShape 31"/>
          <p:cNvSpPr>
            <a:spLocks noChangeArrowheads="1"/>
          </p:cNvSpPr>
          <p:nvPr/>
        </p:nvSpPr>
        <p:spPr bwMode="auto">
          <a:xfrm>
            <a:off x="3276600" y="4457700"/>
            <a:ext cx="685800" cy="4572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104" name="AutoShape 32"/>
          <p:cNvSpPr>
            <a:spLocks noChangeArrowheads="1"/>
          </p:cNvSpPr>
          <p:nvPr/>
        </p:nvSpPr>
        <p:spPr bwMode="auto">
          <a:xfrm>
            <a:off x="5257801" y="3143250"/>
            <a:ext cx="403225" cy="294085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105" name="AutoShape 33"/>
          <p:cNvSpPr>
            <a:spLocks noChangeArrowheads="1"/>
          </p:cNvSpPr>
          <p:nvPr/>
        </p:nvSpPr>
        <p:spPr bwMode="auto">
          <a:xfrm>
            <a:off x="7848601" y="3028950"/>
            <a:ext cx="403225" cy="294085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106" name="AutoShape 34"/>
          <p:cNvSpPr>
            <a:spLocks noChangeArrowheads="1"/>
          </p:cNvSpPr>
          <p:nvPr/>
        </p:nvSpPr>
        <p:spPr bwMode="auto">
          <a:xfrm>
            <a:off x="2743201" y="685800"/>
            <a:ext cx="403225" cy="294085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107" name="AutoShape 35"/>
          <p:cNvSpPr>
            <a:spLocks noChangeArrowheads="1"/>
          </p:cNvSpPr>
          <p:nvPr/>
        </p:nvSpPr>
        <p:spPr bwMode="auto">
          <a:xfrm>
            <a:off x="8077201" y="285750"/>
            <a:ext cx="403225" cy="294085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108" name="AutoShape 36"/>
          <p:cNvSpPr>
            <a:spLocks noChangeArrowheads="1"/>
          </p:cNvSpPr>
          <p:nvPr/>
        </p:nvSpPr>
        <p:spPr bwMode="auto">
          <a:xfrm>
            <a:off x="5105401" y="1257300"/>
            <a:ext cx="403225" cy="294085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109" name="AutoShape 37"/>
          <p:cNvSpPr>
            <a:spLocks noChangeArrowheads="1"/>
          </p:cNvSpPr>
          <p:nvPr/>
        </p:nvSpPr>
        <p:spPr bwMode="auto">
          <a:xfrm>
            <a:off x="3810001" y="2171700"/>
            <a:ext cx="493713" cy="404813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6E81C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10" name="AutoShape 38"/>
          <p:cNvSpPr>
            <a:spLocks noChangeArrowheads="1"/>
          </p:cNvSpPr>
          <p:nvPr/>
        </p:nvSpPr>
        <p:spPr bwMode="auto">
          <a:xfrm>
            <a:off x="6172201" y="4057650"/>
            <a:ext cx="493713" cy="404813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6E81C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11" name="AutoShape 39"/>
          <p:cNvSpPr>
            <a:spLocks noChangeArrowheads="1"/>
          </p:cNvSpPr>
          <p:nvPr/>
        </p:nvSpPr>
        <p:spPr bwMode="auto">
          <a:xfrm>
            <a:off x="5791201" y="2171700"/>
            <a:ext cx="493713" cy="404813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6E81C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12" name="AutoShape 40"/>
          <p:cNvSpPr>
            <a:spLocks noChangeArrowheads="1"/>
          </p:cNvSpPr>
          <p:nvPr/>
        </p:nvSpPr>
        <p:spPr bwMode="auto">
          <a:xfrm>
            <a:off x="6172201" y="3028950"/>
            <a:ext cx="493713" cy="404813"/>
          </a:xfrm>
          <a:prstGeom prst="star4">
            <a:avLst>
              <a:gd name="adj" fmla="val 12380"/>
            </a:avLst>
          </a:prstGeom>
          <a:gradFill rotWithShape="1">
            <a:gsLst>
              <a:gs pos="0">
                <a:srgbClr val="06E81C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15" name="WordArt 43"/>
          <p:cNvSpPr>
            <a:spLocks noChangeArrowheads="1" noChangeShapeType="1" noTextEdit="1"/>
          </p:cNvSpPr>
          <p:nvPr/>
        </p:nvSpPr>
        <p:spPr bwMode="auto">
          <a:xfrm>
            <a:off x="1066800" y="1543050"/>
            <a:ext cx="7543800" cy="628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 dirty="0">
              <a:ln w="12700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0501">
                    <a:srgbClr val="0819FB"/>
                  </a:gs>
                  <a:gs pos="17500">
                    <a:srgbClr val="1A8D48"/>
                  </a:gs>
                  <a:gs pos="25999">
                    <a:srgbClr val="FFFF00"/>
                  </a:gs>
                  <a:gs pos="36501">
                    <a:srgbClr val="EE3F17"/>
                  </a:gs>
                  <a:gs pos="44000">
                    <a:srgbClr val="E81766"/>
                  </a:gs>
                  <a:gs pos="50000">
                    <a:srgbClr val="A603AB"/>
                  </a:gs>
                  <a:gs pos="56000">
                    <a:srgbClr val="E81766"/>
                  </a:gs>
                  <a:gs pos="63499">
                    <a:srgbClr val="EE3F17"/>
                  </a:gs>
                  <a:gs pos="74001">
                    <a:srgbClr val="FFFF00"/>
                  </a:gs>
                  <a:gs pos="82500">
                    <a:srgbClr val="1A8D48"/>
                  </a:gs>
                  <a:gs pos="89500">
                    <a:srgbClr val="0819FB"/>
                  </a:gs>
                  <a:gs pos="100000">
                    <a:srgbClr val="A603AB"/>
                  </a:gs>
                </a:gsLst>
                <a:lin ang="2700000" scaled="1"/>
              </a:gradFill>
              <a:effectLst>
                <a:outerShdw dist="38100" dir="2700000" algn="tl" rotWithShape="0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116" name="Text Box 44"/>
          <p:cNvSpPr txBox="1">
            <a:spLocks noChangeArrowheads="1"/>
          </p:cNvSpPr>
          <p:nvPr/>
        </p:nvSpPr>
        <p:spPr bwMode="auto">
          <a:xfrm>
            <a:off x="963613" y="2644407"/>
            <a:ext cx="7315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MÔN :</a:t>
            </a:r>
            <a:r>
              <a:rPr lang="vi-VN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KHTN 6</a:t>
            </a:r>
            <a:endParaRPr lang="en-US" sz="28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17" name="WordArt 45"/>
          <p:cNvSpPr>
            <a:spLocks noChangeArrowheads="1" noChangeShapeType="1" noTextEdit="1"/>
          </p:cNvSpPr>
          <p:nvPr/>
        </p:nvSpPr>
        <p:spPr bwMode="auto">
          <a:xfrm>
            <a:off x="1307703" y="1592152"/>
            <a:ext cx="7400925" cy="72032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BÀI 7: ĐO THỜI GIAN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pic>
        <p:nvPicPr>
          <p:cNvPr id="5" name="Picture 46" descr="Fireworks-01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90801" y="0"/>
            <a:ext cx="13049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7" descr="Fireworks-01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90801" y="0"/>
            <a:ext cx="13049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8" descr="Fireworks-02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14600" y="1"/>
            <a:ext cx="1447800" cy="90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13" name="Picture 49" descr="Fireworks-01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05601" y="0"/>
            <a:ext cx="130492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14" name="Picture 50" descr="Fireworks-02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53200" y="1"/>
            <a:ext cx="1447800" cy="90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1" descr="Fireworks-02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624638" y="75010"/>
            <a:ext cx="1447800" cy="850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528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3" presetClass="entr" presetSubtype="528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3" presetClass="entr" presetSubtype="528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3" presetClass="entr" presetSubtype="528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3" presetClass="entr" presetSubtype="528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3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3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3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3" presetClass="entr" presetSubtype="528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3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3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3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3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3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3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7" dur="2000"/>
                                        <p:tgtEl>
                                          <p:spTgt spid="31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ai ca sinh vi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8" presetID="20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89" dur="500" autoRev="1" fill="hold"/>
                                        <p:tgtEl>
                                          <p:spTgt spid="3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33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0" dur="500" autoRev="1" fill="hold"/>
                                        <p:tgtEl>
                                          <p:spTgt spid="3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33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1" dur="500" autoRev="1" fill="hold"/>
                                        <p:tgtEl>
                                          <p:spTgt spid="3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21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4" dur="2000"/>
                                        <p:tgtEl>
                                          <p:spTgt spid="31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ai ca sinh vi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6" dur="500" fill="hold"/>
                                        <p:tgtEl>
                                          <p:spTgt spid="3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7" dur="500" fill="hold"/>
                                        <p:tgtEl>
                                          <p:spTgt spid="3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8" dur="500" fill="hold"/>
                                        <p:tgtEl>
                                          <p:spTgt spid="3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9" dur="500" fill="hold"/>
                                        <p:tgtEl>
                                          <p:spTgt spid="3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 animBg="1"/>
      <p:bldP spid="3078" grpId="0" animBg="1"/>
      <p:bldP spid="3079" grpId="0" animBg="1"/>
      <p:bldP spid="3080" grpId="0" animBg="1"/>
      <p:bldP spid="3081" grpId="0" animBg="1"/>
      <p:bldP spid="3082" grpId="0" animBg="1"/>
      <p:bldP spid="3083" grpId="0" animBg="1"/>
      <p:bldP spid="3084" grpId="0" animBg="1"/>
      <p:bldP spid="3085" grpId="0" animBg="1"/>
      <p:bldP spid="3086" grpId="0" animBg="1"/>
      <p:bldP spid="3087" grpId="0" animBg="1"/>
      <p:bldP spid="3088" grpId="0" animBg="1"/>
      <p:bldP spid="3089" grpId="0" animBg="1"/>
      <p:bldP spid="3090" grpId="0" animBg="1"/>
      <p:bldP spid="3091" grpId="0" animBg="1"/>
      <p:bldP spid="3092" grpId="0" animBg="1"/>
      <p:bldP spid="3093" grpId="0" animBg="1"/>
      <p:bldP spid="3100" grpId="0" animBg="1"/>
      <p:bldP spid="3101" grpId="0" animBg="1"/>
      <p:bldP spid="3102" grpId="0" animBg="1"/>
      <p:bldP spid="3103" grpId="0" animBg="1"/>
      <p:bldP spid="3104" grpId="0" animBg="1"/>
      <p:bldP spid="3105" grpId="0" animBg="1"/>
      <p:bldP spid="3106" grpId="0" animBg="1"/>
      <p:bldP spid="3107" grpId="0" animBg="1"/>
      <p:bldP spid="3108" grpId="0" animBg="1"/>
      <p:bldP spid="3109" grpId="0" animBg="1"/>
      <p:bldP spid="3110" grpId="0" animBg="1"/>
      <p:bldP spid="3111" grpId="0" animBg="1"/>
      <p:bldP spid="3112" grpId="0" animBg="1"/>
      <p:bldP spid="3115" grpId="0" animBg="1"/>
      <p:bldP spid="3116" grpId="0" build="allAtOnce"/>
      <p:bldP spid="311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3E7EEEC-93A4-479C-B4F8-179113B45E59}"/>
              </a:ext>
            </a:extLst>
          </p:cNvPr>
          <p:cNvSpPr txBox="1"/>
          <p:nvPr/>
        </p:nvSpPr>
        <p:spPr>
          <a:xfrm>
            <a:off x="55486" y="69649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ĐƠN VỊ ĐO THỜI GIAN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7DA5D292-9417-462E-960B-BD2A367889A4}"/>
              </a:ext>
            </a:extLst>
          </p:cNvPr>
          <p:cNvSpPr txBox="1"/>
          <p:nvPr/>
        </p:nvSpPr>
        <p:spPr>
          <a:xfrm>
            <a:off x="4747334" y="866126"/>
            <a:ext cx="433785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en-US" sz="2800" b="1" i="1" u="sng" dirty="0" err="1">
                <a:solidFill>
                  <a:srgbClr val="00206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giây</a:t>
            </a:r>
            <a:r>
              <a:rPr lang="en-US" sz="2800" b="1" i="1" u="sng" dirty="0">
                <a:solidFill>
                  <a:srgbClr val="00206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 (s)</a:t>
            </a: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1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 (min) = 60s</a:t>
            </a: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1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 (h) = 60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phút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ea typeface="A3.NotoSans-San" panose="020B0502040504020204" pitchFamily="34" charset="0"/>
              <a:cs typeface="Times New Roman" pitchFamily="18" charset="0"/>
            </a:endParaRP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1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ngày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đêm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 = 24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giờ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ea typeface="A3.NotoSans-San" panose="020B0502040504020204" pitchFamily="34" charset="0"/>
              <a:cs typeface="Times New Roman" pitchFamily="18" charset="0"/>
            </a:endParaRP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Tuần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ea typeface="A3.NotoSans-San" panose="020B0502040504020204" pitchFamily="34" charset="0"/>
              <a:cs typeface="Times New Roman" pitchFamily="18" charset="0"/>
            </a:endParaRP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Tháng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ea typeface="A3.NotoSans-San" panose="020B0502040504020204" pitchFamily="34" charset="0"/>
              <a:cs typeface="Times New Roman" pitchFamily="18" charset="0"/>
            </a:endParaRP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Năm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dương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lịch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ea typeface="A3.NotoSans-San" panose="020B0502040504020204" pitchFamily="34" charset="0"/>
              <a:cs typeface="Times New Roman" pitchFamily="18" charset="0"/>
            </a:endParaRP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Thập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niên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ea typeface="A3.NotoSans-San" panose="020B0502040504020204" pitchFamily="34" charset="0"/>
              <a:cs typeface="Times New Roman" pitchFamily="18" charset="0"/>
            </a:endParaRP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en-US" sz="2800" err="1">
                <a:solidFill>
                  <a:srgbClr val="00206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Thế</a:t>
            </a:r>
            <a:r>
              <a:rPr lang="en-US" sz="2800">
                <a:solidFill>
                  <a:srgbClr val="00206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 </a:t>
            </a:r>
            <a:r>
              <a:rPr lang="en-US" sz="2800" smtClean="0">
                <a:solidFill>
                  <a:srgbClr val="00206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kỉ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ea typeface="A3.NotoSans-San" panose="020B0502040504020204" pitchFamily="34" charset="0"/>
              <a:cs typeface="Times New Roman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04796FF1-A47B-41C2-AFE5-90BE6BABB71B}"/>
              </a:ext>
            </a:extLst>
          </p:cNvPr>
          <p:cNvSpPr txBox="1"/>
          <p:nvPr/>
        </p:nvSpPr>
        <p:spPr>
          <a:xfrm>
            <a:off x="187554" y="1500749"/>
            <a:ext cx="422040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1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phân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 = 15s</a:t>
            </a: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1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khắc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 = 15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phút</a:t>
            </a:r>
            <a:endParaRPr lang="en-US" sz="2800" dirty="0">
              <a:solidFill>
                <a:srgbClr val="7030A0"/>
              </a:solidFill>
              <a:latin typeface="Times New Roman" pitchFamily="18" charset="0"/>
              <a:ea typeface="A3.NotoSans-San" panose="020B0502040504020204" pitchFamily="34" charset="0"/>
              <a:cs typeface="Times New Roman" pitchFamily="18" charset="0"/>
            </a:endParaRP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1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canh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 = 2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giờ</a:t>
            </a:r>
            <a:endParaRPr lang="en-US" sz="2800" dirty="0">
              <a:solidFill>
                <a:srgbClr val="7030A0"/>
              </a:solidFill>
              <a:latin typeface="Times New Roman" pitchFamily="18" charset="0"/>
              <a:ea typeface="A3.NotoSans-San" panose="020B0502040504020204" pitchFamily="34" charset="0"/>
              <a:cs typeface="Times New Roman" pitchFamily="18" charset="0"/>
            </a:endParaRP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Tuần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trăng</a:t>
            </a:r>
            <a:endParaRPr lang="en-US" sz="2800" dirty="0">
              <a:solidFill>
                <a:srgbClr val="7030A0"/>
              </a:solidFill>
              <a:latin typeface="Times New Roman" pitchFamily="18" charset="0"/>
              <a:ea typeface="A3.NotoSans-San" panose="020B0502040504020204" pitchFamily="34" charset="0"/>
              <a:cs typeface="Times New Roman" pitchFamily="18" charset="0"/>
            </a:endParaRP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Năm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 </a:t>
            </a:r>
            <a:r>
              <a:rPr lang="en-US" sz="2800" err="1">
                <a:solidFill>
                  <a:srgbClr val="7030A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âm</a:t>
            </a:r>
            <a:r>
              <a:rPr lang="en-US" sz="2800">
                <a:solidFill>
                  <a:srgbClr val="7030A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 </a:t>
            </a:r>
            <a:r>
              <a:rPr lang="en-US" sz="2800" smtClean="0">
                <a:solidFill>
                  <a:srgbClr val="7030A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lịch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ea typeface="A3.NotoSans-San" panose="020B0502040504020204" pitchFamily="34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26455"/>
            <a:ext cx="82867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 THÊM </a:t>
            </a:r>
          </a:p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 ĐƠN VỊ ĐO THỜI GIAN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1402354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Box 47"/>
          <p:cNvSpPr txBox="1">
            <a:spLocks noChangeArrowheads="1"/>
          </p:cNvSpPr>
          <p:nvPr/>
        </p:nvSpPr>
        <p:spPr bwMode="auto">
          <a:xfrm>
            <a:off x="-29249" y="17153"/>
            <a:ext cx="482984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b="1" dirty="0" smtClean="0">
                <a:solidFill>
                  <a:srgbClr val="002060"/>
                </a:solidFill>
                <a:cs typeface="Times New Roman" pitchFamily="18" charset="0"/>
              </a:rPr>
              <a:t>  II. </a:t>
            </a:r>
            <a:r>
              <a:rPr lang="en-US" sz="2800" b="1" dirty="0" err="1" smtClean="0">
                <a:solidFill>
                  <a:srgbClr val="002060"/>
                </a:solidFill>
                <a:cs typeface="Times New Roman" pitchFamily="18" charset="0"/>
              </a:rPr>
              <a:t>Dụng</a:t>
            </a:r>
            <a:r>
              <a:rPr lang="en-US" sz="2800" b="1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cs typeface="Times New Roman" pitchFamily="18" charset="0"/>
              </a:rPr>
              <a:t>cụ</a:t>
            </a:r>
            <a:r>
              <a:rPr lang="en-US" sz="2800" b="1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cs typeface="Times New Roman" pitchFamily="18" charset="0"/>
              </a:rPr>
              <a:t>đo</a:t>
            </a:r>
            <a:r>
              <a:rPr lang="en-US" sz="2800" b="1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800" b="1" err="1" smtClean="0">
                <a:solidFill>
                  <a:srgbClr val="002060"/>
                </a:solidFill>
                <a:cs typeface="Times New Roman" pitchFamily="18" charset="0"/>
              </a:rPr>
              <a:t>thời</a:t>
            </a:r>
            <a:r>
              <a:rPr lang="en-US" sz="2800" b="1" smtClean="0">
                <a:solidFill>
                  <a:srgbClr val="002060"/>
                </a:solidFill>
                <a:cs typeface="Times New Roman" pitchFamily="18" charset="0"/>
              </a:rPr>
              <a:t> gian</a:t>
            </a:r>
            <a:endParaRPr lang="en-US" sz="2800" b="1" dirty="0">
              <a:solidFill>
                <a:srgbClr val="002060"/>
              </a:solidFill>
              <a:cs typeface="Times New Roman" pitchFamily="18" charset="0"/>
            </a:endParaRPr>
          </a:p>
        </p:txBody>
      </p:sp>
      <p:sp>
        <p:nvSpPr>
          <p:cNvPr id="7" name="Text Box 49"/>
          <p:cNvSpPr txBox="1">
            <a:spLocks noChangeArrowheads="1"/>
          </p:cNvSpPr>
          <p:nvPr/>
        </p:nvSpPr>
        <p:spPr bwMode="auto">
          <a:xfrm>
            <a:off x="7194" y="1809750"/>
            <a:ext cx="9144000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b="1" dirty="0" smtClean="0">
                <a:solidFill>
                  <a:srgbClr val="002060"/>
                </a:solidFill>
                <a:cs typeface="Times New Roman" pitchFamily="18" charset="0"/>
                <a:sym typeface="Wingdings" panose="05000000000000000000" pitchFamily="2" charset="2"/>
              </a:rPr>
              <a:t>  - </a:t>
            </a:r>
            <a:r>
              <a:rPr lang="en-US" sz="2800" b="1" dirty="0" err="1" smtClean="0">
                <a:solidFill>
                  <a:srgbClr val="002060"/>
                </a:solidFill>
                <a:cs typeface="Times New Roman" pitchFamily="18" charset="0"/>
                <a:sym typeface="Wingdings" panose="05000000000000000000" pitchFamily="2" charset="2"/>
              </a:rPr>
              <a:t>Đồng</a:t>
            </a:r>
            <a:r>
              <a:rPr lang="en-US" sz="2800" b="1" dirty="0" smtClean="0">
                <a:solidFill>
                  <a:srgbClr val="002060"/>
                </a:solidFill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cs typeface="Times New Roman" pitchFamily="18" charset="0"/>
                <a:sym typeface="Wingdings" panose="05000000000000000000" pitchFamily="2" charset="2"/>
              </a:rPr>
              <a:t>hồ</a:t>
            </a:r>
            <a:r>
              <a:rPr lang="en-US" sz="2800" b="1" dirty="0" smtClean="0">
                <a:solidFill>
                  <a:srgbClr val="002060"/>
                </a:solidFill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cs typeface="Times New Roman" pitchFamily="18" charset="0"/>
                <a:sym typeface="Wingdings" panose="05000000000000000000" pitchFamily="2" charset="2"/>
              </a:rPr>
              <a:t>là</a:t>
            </a:r>
            <a:r>
              <a:rPr lang="en-US" sz="2800" b="1" dirty="0" smtClean="0">
                <a:solidFill>
                  <a:srgbClr val="002060"/>
                </a:solidFill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cs typeface="Times New Roman" pitchFamily="18" charset="0"/>
                <a:sym typeface="Wingdings" panose="05000000000000000000" pitchFamily="2" charset="2"/>
              </a:rPr>
              <a:t>dụng</a:t>
            </a:r>
            <a:r>
              <a:rPr lang="en-US" sz="2800" b="1" dirty="0" smtClean="0">
                <a:solidFill>
                  <a:srgbClr val="002060"/>
                </a:solidFill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cs typeface="Times New Roman" pitchFamily="18" charset="0"/>
                <a:sym typeface="Wingdings" panose="05000000000000000000" pitchFamily="2" charset="2"/>
              </a:rPr>
              <a:t>cụ</a:t>
            </a:r>
            <a:r>
              <a:rPr lang="en-US" sz="2800" b="1" dirty="0" smtClean="0">
                <a:solidFill>
                  <a:srgbClr val="002060"/>
                </a:solidFill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cs typeface="Times New Roman" pitchFamily="18" charset="0"/>
                <a:sym typeface="Wingdings" panose="05000000000000000000" pitchFamily="2" charset="2"/>
              </a:rPr>
              <a:t>đo</a:t>
            </a:r>
            <a:r>
              <a:rPr lang="en-US" sz="2800" b="1" dirty="0" smtClean="0">
                <a:solidFill>
                  <a:srgbClr val="002060"/>
                </a:solidFill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cs typeface="Times New Roman" pitchFamily="18" charset="0"/>
                <a:sym typeface="Wingdings" panose="05000000000000000000" pitchFamily="2" charset="2"/>
              </a:rPr>
              <a:t>thời</a:t>
            </a:r>
            <a:r>
              <a:rPr lang="en-US" sz="2800" b="1" dirty="0" smtClean="0">
                <a:solidFill>
                  <a:srgbClr val="002060"/>
                </a:solidFill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cs typeface="Times New Roman" pitchFamily="18" charset="0"/>
                <a:sym typeface="Wingdings" panose="05000000000000000000" pitchFamily="2" charset="2"/>
              </a:rPr>
              <a:t>gian</a:t>
            </a:r>
            <a:endParaRPr lang="en-US" sz="2800" b="1" dirty="0" smtClean="0">
              <a:solidFill>
                <a:srgbClr val="002060"/>
              </a:solidFill>
              <a:cs typeface="Times New Roman" pitchFamily="18" charset="0"/>
              <a:sym typeface="Wingdings" panose="05000000000000000000" pitchFamily="2" charset="2"/>
            </a:endParaRPr>
          </a:p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sz="2800" b="1" dirty="0" smtClean="0">
                <a:solidFill>
                  <a:srgbClr val="002060"/>
                </a:solidFill>
                <a:cs typeface="Times New Roman" pitchFamily="18" charset="0"/>
                <a:sym typeface="Wingdings" panose="05000000000000000000" pitchFamily="2" charset="2"/>
              </a:rPr>
              <a:t>  - </a:t>
            </a:r>
            <a:r>
              <a:rPr lang="en-US" sz="2800" b="1" dirty="0" err="1" smtClean="0">
                <a:solidFill>
                  <a:srgbClr val="002060"/>
                </a:solidFill>
                <a:cs typeface="Times New Roman" pitchFamily="18" charset="0"/>
                <a:sym typeface="Wingdings" panose="05000000000000000000" pitchFamily="2" charset="2"/>
              </a:rPr>
              <a:t>Một</a:t>
            </a:r>
            <a:r>
              <a:rPr lang="en-US" sz="2800" b="1" dirty="0" smtClean="0">
                <a:solidFill>
                  <a:srgbClr val="002060"/>
                </a:solidFill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cs typeface="Times New Roman" pitchFamily="18" charset="0"/>
                <a:sym typeface="Wingdings" panose="05000000000000000000" pitchFamily="2" charset="2"/>
              </a:rPr>
              <a:t>số</a:t>
            </a:r>
            <a:r>
              <a:rPr lang="en-US" sz="2800" b="1" dirty="0" smtClean="0">
                <a:solidFill>
                  <a:srgbClr val="002060"/>
                </a:solidFill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cs typeface="Times New Roman" pitchFamily="18" charset="0"/>
                <a:sym typeface="Wingdings" panose="05000000000000000000" pitchFamily="2" charset="2"/>
              </a:rPr>
              <a:t>loại</a:t>
            </a:r>
            <a:r>
              <a:rPr lang="en-US" sz="2800" b="1" dirty="0" smtClean="0">
                <a:solidFill>
                  <a:srgbClr val="002060"/>
                </a:solidFill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cs typeface="Times New Roman" pitchFamily="18" charset="0"/>
                <a:sym typeface="Wingdings" panose="05000000000000000000" pitchFamily="2" charset="2"/>
              </a:rPr>
              <a:t>đồng</a:t>
            </a:r>
            <a:r>
              <a:rPr lang="en-US" sz="2800" b="1" dirty="0" smtClean="0">
                <a:solidFill>
                  <a:srgbClr val="002060"/>
                </a:solidFill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cs typeface="Times New Roman" pitchFamily="18" charset="0"/>
                <a:sym typeface="Wingdings" panose="05000000000000000000" pitchFamily="2" charset="2"/>
              </a:rPr>
              <a:t>hồ</a:t>
            </a:r>
            <a:r>
              <a:rPr lang="en-US" sz="2800" b="1" dirty="0" smtClean="0">
                <a:solidFill>
                  <a:srgbClr val="002060"/>
                </a:solidFill>
                <a:cs typeface="Times New Roman" pitchFamily="18" charset="0"/>
                <a:sym typeface="Wingdings" panose="05000000000000000000" pitchFamily="2" charset="2"/>
              </a:rPr>
              <a:t>: </a:t>
            </a:r>
            <a:r>
              <a:rPr lang="en-US" sz="2800" b="1" dirty="0" err="1" smtClean="0">
                <a:solidFill>
                  <a:srgbClr val="002060"/>
                </a:solidFill>
                <a:cs typeface="Times New Roman" pitchFamily="18" charset="0"/>
                <a:sym typeface="Wingdings" panose="05000000000000000000" pitchFamily="2" charset="2"/>
              </a:rPr>
              <a:t>đồng</a:t>
            </a:r>
            <a:r>
              <a:rPr lang="en-US" sz="2800" b="1" dirty="0" smtClean="0">
                <a:solidFill>
                  <a:srgbClr val="002060"/>
                </a:solidFill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cs typeface="Times New Roman" pitchFamily="18" charset="0"/>
                <a:sym typeface="Wingdings" panose="05000000000000000000" pitchFamily="2" charset="2"/>
              </a:rPr>
              <a:t>hồ</a:t>
            </a:r>
            <a:r>
              <a:rPr lang="en-US" sz="2800" b="1" dirty="0" smtClean="0">
                <a:solidFill>
                  <a:srgbClr val="002060"/>
                </a:solidFill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cs typeface="Times New Roman" pitchFamily="18" charset="0"/>
                <a:sym typeface="Wingdings" panose="05000000000000000000" pitchFamily="2" charset="2"/>
              </a:rPr>
              <a:t>đeo</a:t>
            </a:r>
            <a:r>
              <a:rPr lang="en-US" sz="2800" b="1" dirty="0" smtClean="0">
                <a:solidFill>
                  <a:srgbClr val="002060"/>
                </a:solidFill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cs typeface="Times New Roman" pitchFamily="18" charset="0"/>
                <a:sym typeface="Wingdings" panose="05000000000000000000" pitchFamily="2" charset="2"/>
              </a:rPr>
              <a:t>tay</a:t>
            </a:r>
            <a:r>
              <a:rPr lang="en-US" sz="2800" b="1" dirty="0" smtClean="0">
                <a:solidFill>
                  <a:srgbClr val="002060"/>
                </a:solidFill>
                <a:cs typeface="Times New Roman" pitchFamily="18" charset="0"/>
                <a:sym typeface="Wingdings" panose="05000000000000000000" pitchFamily="2" charset="2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cs typeface="Times New Roman" pitchFamily="18" charset="0"/>
                <a:sym typeface="Wingdings" panose="05000000000000000000" pitchFamily="2" charset="2"/>
              </a:rPr>
              <a:t>đồng</a:t>
            </a:r>
            <a:r>
              <a:rPr lang="en-US" sz="2800" b="1" dirty="0" smtClean="0">
                <a:solidFill>
                  <a:srgbClr val="002060"/>
                </a:solidFill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cs typeface="Times New Roman" pitchFamily="18" charset="0"/>
                <a:sym typeface="Wingdings" panose="05000000000000000000" pitchFamily="2" charset="2"/>
              </a:rPr>
              <a:t>hồ</a:t>
            </a:r>
            <a:r>
              <a:rPr lang="en-US" sz="2800" b="1" dirty="0" smtClean="0">
                <a:solidFill>
                  <a:srgbClr val="002060"/>
                </a:solidFill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cs typeface="Times New Roman" pitchFamily="18" charset="0"/>
                <a:sym typeface="Wingdings" panose="05000000000000000000" pitchFamily="2" charset="2"/>
              </a:rPr>
              <a:t>quả</a:t>
            </a:r>
            <a:r>
              <a:rPr lang="en-US" sz="2800" b="1" dirty="0" smtClean="0">
                <a:solidFill>
                  <a:srgbClr val="002060"/>
                </a:solidFill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cs typeface="Times New Roman" pitchFamily="18" charset="0"/>
                <a:sym typeface="Wingdings" panose="05000000000000000000" pitchFamily="2" charset="2"/>
              </a:rPr>
              <a:t>lắc</a:t>
            </a:r>
            <a:r>
              <a:rPr lang="en-US" sz="2800" b="1" dirty="0" smtClean="0">
                <a:solidFill>
                  <a:srgbClr val="002060"/>
                </a:solidFill>
                <a:cs typeface="Times New Roman" pitchFamily="18" charset="0"/>
                <a:sym typeface="Wingdings" panose="05000000000000000000" pitchFamily="2" charset="2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cs typeface="Times New Roman" pitchFamily="18" charset="0"/>
                <a:sym typeface="Wingdings" panose="05000000000000000000" pitchFamily="2" charset="2"/>
              </a:rPr>
              <a:t>đồng</a:t>
            </a:r>
            <a:r>
              <a:rPr lang="en-US" sz="2800" b="1" dirty="0" smtClean="0">
                <a:solidFill>
                  <a:srgbClr val="002060"/>
                </a:solidFill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cs typeface="Times New Roman" pitchFamily="18" charset="0"/>
                <a:sym typeface="Wingdings" panose="05000000000000000000" pitchFamily="2" charset="2"/>
              </a:rPr>
              <a:t>hồ</a:t>
            </a:r>
            <a:r>
              <a:rPr lang="en-US" sz="2800" b="1" dirty="0" smtClean="0">
                <a:solidFill>
                  <a:srgbClr val="002060"/>
                </a:solidFill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cs typeface="Times New Roman" pitchFamily="18" charset="0"/>
                <a:sym typeface="Wingdings" panose="05000000000000000000" pitchFamily="2" charset="2"/>
              </a:rPr>
              <a:t>điện</a:t>
            </a:r>
            <a:r>
              <a:rPr lang="en-US" sz="2800" b="1" dirty="0" smtClean="0">
                <a:solidFill>
                  <a:srgbClr val="002060"/>
                </a:solidFill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cs typeface="Times New Roman" pitchFamily="18" charset="0"/>
                <a:sym typeface="Wingdings" panose="05000000000000000000" pitchFamily="2" charset="2"/>
              </a:rPr>
              <a:t>tử</a:t>
            </a:r>
            <a:r>
              <a:rPr lang="en-US" sz="2800" b="1" dirty="0" smtClean="0">
                <a:solidFill>
                  <a:srgbClr val="002060"/>
                </a:solidFill>
                <a:cs typeface="Times New Roman" pitchFamily="18" charset="0"/>
                <a:sym typeface="Wingdings" panose="05000000000000000000" pitchFamily="2" charset="2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cs typeface="Times New Roman" pitchFamily="18" charset="0"/>
                <a:sym typeface="Wingdings" panose="05000000000000000000" pitchFamily="2" charset="2"/>
              </a:rPr>
              <a:t>đồng</a:t>
            </a:r>
            <a:r>
              <a:rPr lang="en-US" sz="2800" b="1" dirty="0" smtClean="0">
                <a:solidFill>
                  <a:srgbClr val="002060"/>
                </a:solidFill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cs typeface="Times New Roman" pitchFamily="18" charset="0"/>
                <a:sym typeface="Wingdings" panose="05000000000000000000" pitchFamily="2" charset="2"/>
              </a:rPr>
              <a:t>hồ</a:t>
            </a:r>
            <a:r>
              <a:rPr lang="en-US" sz="2800" b="1" dirty="0" smtClean="0">
                <a:solidFill>
                  <a:srgbClr val="002060"/>
                </a:solidFill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cs typeface="Times New Roman" pitchFamily="18" charset="0"/>
                <a:sym typeface="Wingdings" panose="05000000000000000000" pitchFamily="2" charset="2"/>
              </a:rPr>
              <a:t>bấm</a:t>
            </a:r>
            <a:r>
              <a:rPr lang="en-US" sz="2800" b="1" dirty="0" smtClean="0">
                <a:solidFill>
                  <a:srgbClr val="002060"/>
                </a:solidFill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cs typeface="Times New Roman" pitchFamily="18" charset="0"/>
                <a:sym typeface="Wingdings" panose="05000000000000000000" pitchFamily="2" charset="2"/>
              </a:rPr>
              <a:t>giây</a:t>
            </a:r>
            <a:r>
              <a:rPr lang="en-US" sz="2800" b="1" dirty="0" smtClean="0">
                <a:solidFill>
                  <a:srgbClr val="002060"/>
                </a:solidFill>
                <a:cs typeface="Times New Roman" pitchFamily="18" charset="0"/>
                <a:sym typeface="Wingdings" panose="05000000000000000000" pitchFamily="2" charset="2"/>
              </a:rPr>
              <a:t>…</a:t>
            </a:r>
            <a:endParaRPr lang="en-US" sz="2800" b="1" dirty="0">
              <a:solidFill>
                <a:srgbClr val="002060"/>
              </a:solidFill>
              <a:cs typeface="Times New Roman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2400" y="518786"/>
            <a:ext cx="8991600" cy="857250"/>
          </a:xfrm>
        </p:spPr>
        <p:txBody>
          <a:bodyPr>
            <a:noAutofit/>
          </a:bodyPr>
          <a:lstStyle/>
          <a:p>
            <a:pPr algn="l"/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Để đo thời gian thì chúng ta dùng dụng cụ đo thời gian là gì?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4335" y="1286530"/>
            <a:ext cx="14318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vi-VN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Đồng hồ</a:t>
            </a:r>
            <a:endParaRPr lang="en-US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628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7" grpId="0"/>
      <p:bldP spid="5" grpId="0"/>
      <p:bldP spid="5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Box 47"/>
          <p:cNvSpPr txBox="1">
            <a:spLocks noChangeArrowheads="1"/>
          </p:cNvSpPr>
          <p:nvPr/>
        </p:nvSpPr>
        <p:spPr bwMode="auto">
          <a:xfrm>
            <a:off x="0" y="0"/>
            <a:ext cx="55578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b="1" dirty="0" smtClean="0">
                <a:solidFill>
                  <a:srgbClr val="002060"/>
                </a:solidFill>
              </a:rPr>
              <a:t>  II. </a:t>
            </a:r>
            <a:r>
              <a:rPr lang="en-US" sz="2800" b="1" dirty="0" err="1" smtClean="0">
                <a:solidFill>
                  <a:srgbClr val="002060"/>
                </a:solidFill>
              </a:rPr>
              <a:t>Dụng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cụ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đo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thời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gian</a:t>
            </a:r>
            <a:endParaRPr lang="en-US" sz="2800" b="1" dirty="0">
              <a:solidFill>
                <a:srgbClr val="002060"/>
              </a:solidFill>
            </a:endParaRPr>
          </a:p>
        </p:txBody>
      </p:sp>
      <p:pic>
        <p:nvPicPr>
          <p:cNvPr id="3074" name="Picture 2" descr="orient fac00003w0, đồng hồ orient chính hãng, đồng hồ nam, máy cơ / automatic, kính cong, dây da, chống nước 3atm, sku/upc/mpn: 4942715001285 - Ảnh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4351"/>
            <a:ext cx="2508614" cy="2508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Mẫu Đồng Hồ Quả Lắc Đẹp ĐGHG01 trang trí phòng khách Sang Trọ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819150"/>
            <a:ext cx="3048000" cy="3409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25+ Mẫu Đồng Hồ Casio Điện Tử Nam Chính Hãng Đáng Mua Nhấ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71450"/>
            <a:ext cx="2514600" cy="2353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Đồng hồ thông minh apple watch se apple giá rẻ, chính hãng 09/2021 -  Thegioididong.co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1" y="3097689"/>
            <a:ext cx="2045811" cy="2045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Đánh giá] đồng hồ bấm giờ đếm ngược điện tử mini tốt nhấ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686050"/>
            <a:ext cx="2438400" cy="214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4050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429AAD66-1429-4A55-B9EA-E1DB51BA9C77}"/>
              </a:ext>
            </a:extLst>
          </p:cNvPr>
          <p:cNvSpPr/>
          <p:nvPr/>
        </p:nvSpPr>
        <p:spPr>
          <a:xfrm>
            <a:off x="0" y="484182"/>
            <a:ext cx="2540578" cy="1870364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7181" t="-362" r="-3787" b="362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0ADEAFEC-A287-41D7-8A41-049CDC5F625C}"/>
              </a:ext>
            </a:extLst>
          </p:cNvPr>
          <p:cNvSpPr/>
          <p:nvPr/>
        </p:nvSpPr>
        <p:spPr>
          <a:xfrm>
            <a:off x="4935311" y="953166"/>
            <a:ext cx="1766651" cy="3649315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xmlns="" r:id="rId4"/>
                </a:ext>
              </a:extLst>
            </a:blip>
            <a:srcRect/>
            <a:stretch>
              <a:fillRect t="1560" b="1618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C960AC67-D465-40AD-B5F5-2262748C58EB}"/>
              </a:ext>
            </a:extLst>
          </p:cNvPr>
          <p:cNvSpPr/>
          <p:nvPr/>
        </p:nvSpPr>
        <p:spPr>
          <a:xfrm>
            <a:off x="6988462" y="953597"/>
            <a:ext cx="2049312" cy="3649315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xmlns="" r:id="rId6"/>
                </a:ext>
              </a:extLst>
            </a:blip>
            <a:srcRect/>
            <a:stretch>
              <a:fillRect l="-15469" r="-15469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E07BF0FA-E90B-41F9-A669-24089031EA36}"/>
              </a:ext>
            </a:extLst>
          </p:cNvPr>
          <p:cNvSpPr/>
          <p:nvPr/>
        </p:nvSpPr>
        <p:spPr>
          <a:xfrm>
            <a:off x="0" y="2887984"/>
            <a:ext cx="2540578" cy="1870364"/>
          </a:xfrm>
          <a:prstGeom prst="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xmlns="" r:id="rId8"/>
                </a:ext>
              </a:extLst>
            </a:blip>
            <a:srcRect/>
            <a:stretch>
              <a:fillRect l="-5215" r="-5215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0DA96B8E-93AC-4988-AB14-80961B740A25}"/>
              </a:ext>
            </a:extLst>
          </p:cNvPr>
          <p:cNvSpPr/>
          <p:nvPr/>
        </p:nvSpPr>
        <p:spPr>
          <a:xfrm>
            <a:off x="2805349" y="917077"/>
            <a:ext cx="1766651" cy="3721495"/>
          </a:xfrm>
          <a:prstGeom prst="rect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xmlns="" r:id="rId10"/>
                </a:ext>
              </a:extLst>
            </a:blip>
            <a:srcRect/>
            <a:stretch>
              <a:fillRect t="-848" b="1488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5801E460-BBB3-4645-A371-A0C02A359E5C}"/>
              </a:ext>
            </a:extLst>
          </p:cNvPr>
          <p:cNvSpPr/>
          <p:nvPr/>
        </p:nvSpPr>
        <p:spPr>
          <a:xfrm>
            <a:off x="709244" y="2423851"/>
            <a:ext cx="598882" cy="3539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DE8EE805-792C-457C-B806-93A147C558D6}"/>
              </a:ext>
            </a:extLst>
          </p:cNvPr>
          <p:cNvSpPr/>
          <p:nvPr/>
        </p:nvSpPr>
        <p:spPr>
          <a:xfrm>
            <a:off x="859636" y="4758348"/>
            <a:ext cx="522682" cy="4006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B6BF1A79-87EE-4CE0-9EA0-692C0CF6C1F9}"/>
              </a:ext>
            </a:extLst>
          </p:cNvPr>
          <p:cNvSpPr/>
          <p:nvPr/>
        </p:nvSpPr>
        <p:spPr>
          <a:xfrm>
            <a:off x="3463617" y="4758348"/>
            <a:ext cx="593948" cy="35342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3</a:t>
            </a:r>
          </a:p>
        </p:txBody>
      </p: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C3E54761-8129-4274-B8FE-D98D06F73E53}"/>
              </a:ext>
            </a:extLst>
          </p:cNvPr>
          <p:cNvSpPr/>
          <p:nvPr/>
        </p:nvSpPr>
        <p:spPr>
          <a:xfrm>
            <a:off x="5541275" y="4674810"/>
            <a:ext cx="554725" cy="43696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4</a:t>
            </a:r>
          </a:p>
        </p:txBody>
      </p: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F31D75B3-DBB7-468B-B21F-3D48F738350E}"/>
              </a:ext>
            </a:extLst>
          </p:cNvPr>
          <p:cNvSpPr/>
          <p:nvPr/>
        </p:nvSpPr>
        <p:spPr>
          <a:xfrm>
            <a:off x="7809411" y="4781968"/>
            <a:ext cx="573066" cy="35342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5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6B3F7242-9B61-4737-A540-99A36E1D50C1}"/>
              </a:ext>
            </a:extLst>
          </p:cNvPr>
          <p:cNvSpPr/>
          <p:nvPr/>
        </p:nvSpPr>
        <p:spPr>
          <a:xfrm>
            <a:off x="553171" y="47221"/>
            <a:ext cx="8419028" cy="43696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9C4C627-23EA-4037-B86A-24BB662C2FEF}"/>
              </a:ext>
            </a:extLst>
          </p:cNvPr>
          <p:cNvSpPr txBox="1"/>
          <p:nvPr/>
        </p:nvSpPr>
        <p:spPr>
          <a:xfrm>
            <a:off x="-23191" y="-3903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DỤNG CỤ ĐO THỜI GIAN CỔ</a:t>
            </a:r>
          </a:p>
        </p:txBody>
      </p:sp>
    </p:spTree>
    <p:extLst>
      <p:ext uri="{BB962C8B-B14F-4D97-AF65-F5344CB8AC3E}">
        <p14:creationId xmlns:p14="http://schemas.microsoft.com/office/powerpoint/2010/main" val="731979974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10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decel="10000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9C4C627-23EA-4037-B86A-24BB662C2FEF}"/>
              </a:ext>
            </a:extLst>
          </p:cNvPr>
          <p:cNvSpPr txBox="1"/>
          <p:nvPr/>
        </p:nvSpPr>
        <p:spPr>
          <a:xfrm>
            <a:off x="0" y="53997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DỤNG CỤ ĐO THỜI GIAN HIỆN ĐẠI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429AAD66-1429-4A55-B9EA-E1DB51BA9C77}"/>
              </a:ext>
            </a:extLst>
          </p:cNvPr>
          <p:cNvSpPr/>
          <p:nvPr/>
        </p:nvSpPr>
        <p:spPr>
          <a:xfrm>
            <a:off x="115402" y="700544"/>
            <a:ext cx="2540578" cy="1870364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xmlns="" r:id="rId3"/>
                </a:ext>
              </a:extLst>
            </a:blip>
            <a:srcRect/>
            <a:stretch>
              <a:fillRect l="5148" t="-10924" r="5148" b="-1092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E07BF0FA-E90B-41F9-A669-24089031EA36}"/>
              </a:ext>
            </a:extLst>
          </p:cNvPr>
          <p:cNvSpPr/>
          <p:nvPr/>
        </p:nvSpPr>
        <p:spPr>
          <a:xfrm>
            <a:off x="35694" y="2876550"/>
            <a:ext cx="2540578" cy="2119741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23878" t="91" r="23878" b="-257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5801E460-BBB3-4645-A371-A0C02A359E5C}"/>
              </a:ext>
            </a:extLst>
          </p:cNvPr>
          <p:cNvSpPr/>
          <p:nvPr/>
        </p:nvSpPr>
        <p:spPr>
          <a:xfrm>
            <a:off x="2470000" y="2002971"/>
            <a:ext cx="436961" cy="43696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DE8EE805-792C-457C-B806-93A147C558D6}"/>
              </a:ext>
            </a:extLst>
          </p:cNvPr>
          <p:cNvSpPr/>
          <p:nvPr/>
        </p:nvSpPr>
        <p:spPr>
          <a:xfrm>
            <a:off x="2437500" y="4401174"/>
            <a:ext cx="436961" cy="43696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B6BF1A79-87EE-4CE0-9EA0-692C0CF6C1F9}"/>
              </a:ext>
            </a:extLst>
          </p:cNvPr>
          <p:cNvSpPr/>
          <p:nvPr/>
        </p:nvSpPr>
        <p:spPr>
          <a:xfrm>
            <a:off x="5497604" y="1945348"/>
            <a:ext cx="436961" cy="43696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3</a:t>
            </a:r>
          </a:p>
        </p:txBody>
      </p: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F31D75B3-DBB7-468B-B21F-3D48F738350E}"/>
              </a:ext>
            </a:extLst>
          </p:cNvPr>
          <p:cNvSpPr/>
          <p:nvPr/>
        </p:nvSpPr>
        <p:spPr>
          <a:xfrm>
            <a:off x="8146981" y="2108666"/>
            <a:ext cx="436961" cy="43696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5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04C40DF0-C896-46E8-A88D-CA1D2691E9AE}"/>
              </a:ext>
            </a:extLst>
          </p:cNvPr>
          <p:cNvSpPr/>
          <p:nvPr/>
        </p:nvSpPr>
        <p:spPr>
          <a:xfrm>
            <a:off x="3268581" y="675263"/>
            <a:ext cx="2540578" cy="1870364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xmlns="" r:id="rId6"/>
                </a:ext>
              </a:extLst>
            </a:blip>
            <a:srcRect/>
            <a:stretch>
              <a:fillRect l="12119" t="-1455" r="12119" b="-145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966EC9B5-B73E-4716-8BFD-C3CCD9156AE9}"/>
              </a:ext>
            </a:extLst>
          </p:cNvPr>
          <p:cNvSpPr/>
          <p:nvPr/>
        </p:nvSpPr>
        <p:spPr>
          <a:xfrm>
            <a:off x="3398250" y="2718394"/>
            <a:ext cx="2536314" cy="2119741"/>
          </a:xfrm>
          <a:prstGeom prst="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4485" t="-2783" r="4485" b="-631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="" xmlns:a16="http://schemas.microsoft.com/office/drawing/2014/main" id="{06719951-719A-42C6-931F-798969D280A2}"/>
              </a:ext>
            </a:extLst>
          </p:cNvPr>
          <p:cNvSpPr/>
          <p:nvPr/>
        </p:nvSpPr>
        <p:spPr>
          <a:xfrm>
            <a:off x="5256013" y="4414786"/>
            <a:ext cx="436961" cy="43696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4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ACA2C150-8E07-4AC0-91A0-44C245E06EF8}"/>
              </a:ext>
            </a:extLst>
          </p:cNvPr>
          <p:cNvSpPr/>
          <p:nvPr/>
        </p:nvSpPr>
        <p:spPr>
          <a:xfrm>
            <a:off x="6322092" y="538992"/>
            <a:ext cx="2540578" cy="2119741"/>
          </a:xfrm>
          <a:prstGeom prst="rect">
            <a:avLst/>
          </a:pr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4643" t="1629" r="14643" b="291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ED4E6AE7-8D04-4669-9FDA-431851973CDD}"/>
              </a:ext>
            </a:extLst>
          </p:cNvPr>
          <p:cNvSpPr/>
          <p:nvPr/>
        </p:nvSpPr>
        <p:spPr>
          <a:xfrm>
            <a:off x="6043364" y="2823071"/>
            <a:ext cx="2540578" cy="2162026"/>
          </a:xfrm>
          <a:prstGeom prst="rect">
            <a:avLst/>
          </a:prstGeom>
          <a:blipFill dpi="0"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5683" t="-4746" r="15683" b="-279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="" xmlns:a16="http://schemas.microsoft.com/office/drawing/2014/main" id="{0EC1DA94-D56B-4F9F-9018-E53835BA74B5}"/>
              </a:ext>
            </a:extLst>
          </p:cNvPr>
          <p:cNvSpPr/>
          <p:nvPr/>
        </p:nvSpPr>
        <p:spPr>
          <a:xfrm>
            <a:off x="7780697" y="4335880"/>
            <a:ext cx="436961" cy="43696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323242020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10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decel="10000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decel="10000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decel="10000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BA7C422-3E40-4A14-AB93-F8EE66628D2D}"/>
              </a:ext>
            </a:extLst>
          </p:cNvPr>
          <p:cNvSpPr txBox="1"/>
          <p:nvPr/>
        </p:nvSpPr>
        <p:spPr>
          <a:xfrm>
            <a:off x="0" y="53997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ea typeface="Arial" pitchFamily="34" charset="0"/>
                <a:cs typeface="Times New Roman" pitchFamily="18" charset="0"/>
              </a:rPr>
              <a:t>? </a:t>
            </a:r>
            <a:r>
              <a:rPr lang="en-US" sz="2800" dirty="0" err="1" smtClean="0">
                <a:latin typeface="Times New Roman" pitchFamily="18" charset="0"/>
                <a:ea typeface="Arial" pitchFamily="34" charset="0"/>
                <a:cs typeface="Times New Roman" pitchFamily="18" charset="0"/>
              </a:rPr>
              <a:t>Tìm</a:t>
            </a:r>
            <a:r>
              <a:rPr lang="en-US" sz="2800" dirty="0" smtClean="0">
                <a:latin typeface="Times New Roman" pitchFamily="18" charset="0"/>
                <a:ea typeface="Arial" pitchFamily="34" charset="0"/>
                <a:cs typeface="Times New Roman" pitchFamily="18" charset="0"/>
              </a:rPr>
              <a:t> ĐCNN </a:t>
            </a:r>
            <a:r>
              <a:rPr lang="en-US" sz="2800" dirty="0" err="1" smtClean="0">
                <a:latin typeface="Times New Roman" pitchFamily="18" charset="0"/>
                <a:ea typeface="Arial" pitchFamily="34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" pitchFamily="34" charset="0"/>
                <a:cs typeface="Times New Roman" pitchFamily="18" charset="0"/>
              </a:rPr>
              <a:t>một</a:t>
            </a:r>
            <a:r>
              <a:rPr lang="en-US" sz="2800" dirty="0" smtClean="0"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" pitchFamily="34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" pitchFamily="34" charset="0"/>
                <a:cs typeface="Times New Roman" pitchFamily="18" charset="0"/>
              </a:rPr>
              <a:t>đồng</a:t>
            </a:r>
            <a:r>
              <a:rPr lang="en-US" sz="2800" dirty="0" smtClean="0"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" pitchFamily="34" charset="0"/>
                <a:cs typeface="Times New Roman" pitchFamily="18" charset="0"/>
              </a:rPr>
              <a:t>hồ</a:t>
            </a:r>
            <a:r>
              <a:rPr lang="en-US" sz="2800" dirty="0" smtClean="0"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" pitchFamily="34" charset="0"/>
                <a:cs typeface="Times New Roman" pitchFamily="18" charset="0"/>
              </a:rPr>
              <a:t>sau</a:t>
            </a:r>
            <a:r>
              <a:rPr lang="en-US" sz="2800" dirty="0" smtClean="0">
                <a:latin typeface="Times New Roman" pitchFamily="18" charset="0"/>
                <a:ea typeface="Arial" pitchFamily="34" charset="0"/>
                <a:cs typeface="Times New Roman" pitchFamily="18" charset="0"/>
              </a:rPr>
              <a:t>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197D9B75-5D84-430F-9143-A3D1E698A6A3}"/>
              </a:ext>
            </a:extLst>
          </p:cNvPr>
          <p:cNvSpPr/>
          <p:nvPr/>
        </p:nvSpPr>
        <p:spPr>
          <a:xfrm>
            <a:off x="323850" y="645279"/>
            <a:ext cx="3111692" cy="3048278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xmlns="" r:id="rId3"/>
                </a:ext>
              </a:extLst>
            </a:blip>
            <a:srcRect/>
            <a:stretch>
              <a:fillRect l="-4912" t="-6095" r="-1582" b="-261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54635570-1162-4BD8-A47D-9F81B545BB6C}"/>
              </a:ext>
            </a:extLst>
          </p:cNvPr>
          <p:cNvSpPr/>
          <p:nvPr/>
        </p:nvSpPr>
        <p:spPr>
          <a:xfrm>
            <a:off x="2786918" y="3148632"/>
            <a:ext cx="436961" cy="43696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9727BB6B-1C0F-41A0-AEBF-F77F108993E0}"/>
              </a:ext>
            </a:extLst>
          </p:cNvPr>
          <p:cNvSpPr/>
          <p:nvPr/>
        </p:nvSpPr>
        <p:spPr>
          <a:xfrm>
            <a:off x="3532024" y="550247"/>
            <a:ext cx="2351740" cy="314331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266" b="-41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D6B4BD09-B6A6-4A2D-A67A-811B65C11CF7}"/>
              </a:ext>
            </a:extLst>
          </p:cNvPr>
          <p:cNvSpPr/>
          <p:nvPr/>
        </p:nvSpPr>
        <p:spPr>
          <a:xfrm>
            <a:off x="6126288" y="550247"/>
            <a:ext cx="2902664" cy="3143310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3092" t="-2923" r="-6462" b="-3183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27D00402-2B9A-4204-B9ED-3C35A7274A2F}"/>
              </a:ext>
            </a:extLst>
          </p:cNvPr>
          <p:cNvSpPr/>
          <p:nvPr/>
        </p:nvSpPr>
        <p:spPr>
          <a:xfrm>
            <a:off x="5504328" y="3245025"/>
            <a:ext cx="436961" cy="43696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F206B8F8-8824-4A1D-B351-0E6EFC2D18C7}"/>
              </a:ext>
            </a:extLst>
          </p:cNvPr>
          <p:cNvSpPr/>
          <p:nvPr/>
        </p:nvSpPr>
        <p:spPr>
          <a:xfrm>
            <a:off x="8537202" y="3238367"/>
            <a:ext cx="436961" cy="43696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7FAB0EF3-3342-46D5-B1CF-059FBB91C81E}"/>
              </a:ext>
            </a:extLst>
          </p:cNvPr>
          <p:cNvSpPr txBox="1"/>
          <p:nvPr/>
        </p:nvSpPr>
        <p:spPr>
          <a:xfrm>
            <a:off x="224936" y="3967855"/>
            <a:ext cx="27804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highlight>
                  <a:srgbClr val="FFFFFF"/>
                </a:highlight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ĐCNN: 1s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36E8D7BE-81A8-48F4-99A7-A77F7E1B7449}"/>
              </a:ext>
            </a:extLst>
          </p:cNvPr>
          <p:cNvSpPr txBox="1"/>
          <p:nvPr/>
        </p:nvSpPr>
        <p:spPr>
          <a:xfrm>
            <a:off x="3343452" y="4009848"/>
            <a:ext cx="27804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highlight>
                  <a:srgbClr val="FFFFFF"/>
                </a:highlight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ĐCNN: 0,2s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C2F8708C-4838-4471-8400-71FB47A4F6CE}"/>
              </a:ext>
            </a:extLst>
          </p:cNvPr>
          <p:cNvSpPr txBox="1"/>
          <p:nvPr/>
        </p:nvSpPr>
        <p:spPr>
          <a:xfrm>
            <a:off x="6123914" y="4009847"/>
            <a:ext cx="27804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highlight>
                  <a:srgbClr val="FFFFFF"/>
                </a:highlight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ĐCNN: </a:t>
            </a:r>
            <a:r>
              <a:rPr lang="en-US" sz="2800" dirty="0" smtClean="0">
                <a:highlight>
                  <a:srgbClr val="FFFFFF"/>
                </a:highlight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0,01</a:t>
            </a:r>
            <a:r>
              <a:rPr lang="vi-VN" sz="2800" dirty="0" smtClean="0">
                <a:highlight>
                  <a:srgbClr val="FFFFFF"/>
                </a:highlight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s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2003661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16565" y="666750"/>
            <a:ext cx="914400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28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1.Hãy </a:t>
            </a:r>
            <a:r>
              <a:rPr lang="en-US" sz="28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mô</a:t>
            </a:r>
            <a:r>
              <a:rPr lang="en-US" sz="28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tả</a:t>
            </a:r>
            <a:r>
              <a:rPr lang="en-US" sz="28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tình</a:t>
            </a:r>
            <a:r>
              <a:rPr lang="en-US" sz="28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huống</a:t>
            </a:r>
            <a:r>
              <a:rPr lang="en-US" sz="28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thấy</a:t>
            </a:r>
            <a:r>
              <a:rPr lang="en-US" sz="28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sự</a:t>
            </a:r>
            <a:r>
              <a:rPr lang="en-US" sz="28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cần</a:t>
            </a:r>
            <a:r>
              <a:rPr lang="en-US" sz="28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thiết</a:t>
            </a:r>
            <a:r>
              <a:rPr lang="en-US" sz="28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việc</a:t>
            </a:r>
            <a:r>
              <a:rPr lang="en-US" sz="28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ước</a:t>
            </a:r>
            <a:r>
              <a:rPr lang="en-US" sz="28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lượng</a:t>
            </a:r>
            <a:r>
              <a:rPr lang="en-US" sz="28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thời</a:t>
            </a:r>
            <a:r>
              <a:rPr lang="en-US" sz="28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gian</a:t>
            </a:r>
            <a:r>
              <a:rPr lang="en-US" sz="28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đời</a:t>
            </a:r>
            <a:r>
              <a:rPr lang="en-US" sz="28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sống</a:t>
            </a:r>
            <a:r>
              <a:rPr lang="en-US" sz="28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?</a:t>
            </a:r>
          </a:p>
          <a:p>
            <a:pPr algn="just" eaLnBrk="1" hangingPunct="1"/>
            <a:endParaRPr lang="en-US" sz="2800" dirty="0" smtClean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algn="just" eaLnBrk="1" hangingPunct="1"/>
            <a:r>
              <a:rPr lang="en-US" sz="28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2.Hãy </a:t>
            </a:r>
            <a:r>
              <a:rPr lang="en-US" sz="28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ước</a:t>
            </a:r>
            <a:r>
              <a:rPr lang="en-US" sz="28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lượng</a:t>
            </a:r>
            <a:r>
              <a:rPr lang="en-US" sz="28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thời</a:t>
            </a:r>
            <a:r>
              <a:rPr lang="en-US" sz="28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gian</a:t>
            </a:r>
            <a:r>
              <a:rPr lang="en-US" sz="28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đi</a:t>
            </a:r>
            <a:r>
              <a:rPr lang="en-US" sz="28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bộ</a:t>
            </a:r>
            <a:r>
              <a:rPr lang="en-US" sz="28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1 </a:t>
            </a:r>
            <a:r>
              <a:rPr lang="en-US" sz="28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vòng</a:t>
            </a:r>
            <a:r>
              <a:rPr lang="en-US" sz="28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quanh</a:t>
            </a:r>
            <a:r>
              <a:rPr lang="en-US" sz="28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lớp</a:t>
            </a:r>
            <a:r>
              <a:rPr lang="en-US" sz="28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học</a:t>
            </a:r>
            <a:r>
              <a:rPr lang="en-US" sz="28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Sau</a:t>
            </a:r>
            <a:r>
              <a:rPr lang="en-US" sz="28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đó</a:t>
            </a:r>
            <a:r>
              <a:rPr lang="en-US" sz="28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kiểm</a:t>
            </a:r>
            <a:r>
              <a:rPr lang="en-US" sz="28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tra</a:t>
            </a:r>
            <a:r>
              <a:rPr lang="en-US" sz="28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kết</a:t>
            </a:r>
            <a:r>
              <a:rPr lang="en-US" sz="28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quả</a:t>
            </a:r>
            <a:r>
              <a:rPr lang="en-US" sz="28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bằng</a:t>
            </a:r>
            <a:r>
              <a:rPr lang="en-US" sz="28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đ</a:t>
            </a:r>
            <a:r>
              <a:rPr lang="vi-VN" sz="28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ồng</a:t>
            </a:r>
            <a:r>
              <a:rPr lang="en-US" sz="28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hồ</a:t>
            </a:r>
            <a:r>
              <a:rPr lang="en-US" sz="28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bấm</a:t>
            </a:r>
            <a:r>
              <a:rPr lang="en-US" sz="28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giây</a:t>
            </a:r>
            <a:r>
              <a:rPr 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30919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9050" y="0"/>
            <a:ext cx="916305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smtClean="0">
                <a:latin typeface="+mj-lt"/>
              </a:rPr>
              <a:t>*Một </a:t>
            </a:r>
            <a:r>
              <a:rPr lang="vi-VN" sz="2800">
                <a:latin typeface="+mj-lt"/>
              </a:rPr>
              <a:t>tình huống cho thấy sự cần thiết của việc ước lượng thời gian trong đời sống là:</a:t>
            </a:r>
          </a:p>
          <a:p>
            <a:r>
              <a:rPr lang="vi-VN" sz="2800">
                <a:latin typeface="+mj-lt"/>
              </a:rPr>
              <a:t>– Khi đi làm, ta ước lượng được thời gian từ nhà đến nơi làm việc sẽ giúp chúng ta sắp xếp thời gian để không bị muộn giờ làm</a:t>
            </a:r>
            <a:r>
              <a:rPr lang="vi-VN" sz="2800" smtClean="0">
                <a:latin typeface="+mj-lt"/>
              </a:rPr>
              <a:t>.</a:t>
            </a:r>
          </a:p>
          <a:p>
            <a:r>
              <a:rPr lang="vi-VN" sz="2800">
                <a:latin typeface="+mj-lt"/>
              </a:rPr>
              <a:t>– Học sinh khi đi thi, biết ước lượng thời gian sẽ giúp phân bố thời gian hợp lí để làm bài đạt kết quả tốt nhất.</a:t>
            </a:r>
          </a:p>
        </p:txBody>
      </p:sp>
      <p:sp>
        <p:nvSpPr>
          <p:cNvPr id="5" name="Rectangle 4"/>
          <p:cNvSpPr/>
          <p:nvPr/>
        </p:nvSpPr>
        <p:spPr>
          <a:xfrm>
            <a:off x="19050" y="3333750"/>
            <a:ext cx="91249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smtClean="0">
                <a:latin typeface="+mj-lt"/>
              </a:rPr>
              <a:t>*Ước </a:t>
            </a:r>
            <a:r>
              <a:rPr lang="vi-VN" sz="2800">
                <a:latin typeface="+mj-lt"/>
              </a:rPr>
              <a:t>lượng thời gian đi bộ một vòng quanh lớp học khoảng 20 giây. Sau đó dùng đồng hồ bấm giây để kiểm tra.</a:t>
            </a:r>
          </a:p>
        </p:txBody>
      </p:sp>
    </p:spTree>
    <p:extLst>
      <p:ext uri="{BB962C8B-B14F-4D97-AF65-F5344CB8AC3E}">
        <p14:creationId xmlns:p14="http://schemas.microsoft.com/office/powerpoint/2010/main" val="400356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0" y="0"/>
            <a:ext cx="91440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2800" smtClean="0">
                <a:solidFill>
                  <a:srgbClr val="002060"/>
                </a:solidFill>
                <a:cs typeface="Times New Roman" panose="02020603050405020304" pitchFamily="18" charset="0"/>
              </a:rPr>
              <a:t>1.Muốn </a:t>
            </a:r>
            <a:r>
              <a:rPr lang="en-US" sz="28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đo</a:t>
            </a:r>
            <a:r>
              <a:rPr lang="en-US" sz="28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thời</a:t>
            </a:r>
            <a:r>
              <a:rPr lang="en-US" sz="28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gian</a:t>
            </a:r>
            <a:r>
              <a:rPr lang="en-US" sz="28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thực</a:t>
            </a:r>
            <a:r>
              <a:rPr lang="en-US" sz="28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hiện</a:t>
            </a:r>
            <a:r>
              <a:rPr lang="en-US" sz="28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thí</a:t>
            </a:r>
            <a:r>
              <a:rPr lang="en-US" sz="28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nghiệm</a:t>
            </a:r>
            <a:r>
              <a:rPr lang="en-US" sz="28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phòng</a:t>
            </a:r>
            <a:r>
              <a:rPr lang="en-US" sz="28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thí</a:t>
            </a:r>
            <a:r>
              <a:rPr lang="en-US" sz="28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nghiệm</a:t>
            </a:r>
            <a:r>
              <a:rPr lang="en-US" sz="28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sự</a:t>
            </a:r>
            <a:r>
              <a:rPr lang="en-US" sz="28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kiện</a:t>
            </a:r>
            <a:r>
              <a:rPr lang="en-US" sz="28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thể</a:t>
            </a:r>
            <a:r>
              <a:rPr lang="en-US" sz="28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thao</a:t>
            </a:r>
            <a:r>
              <a:rPr lang="en-US" sz="28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người</a:t>
            </a:r>
            <a:r>
              <a:rPr lang="en-US" sz="28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ta </a:t>
            </a:r>
            <a:r>
              <a:rPr lang="en-US" sz="28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thường</a:t>
            </a:r>
            <a:r>
              <a:rPr lang="en-US" sz="28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sử</a:t>
            </a:r>
            <a:r>
              <a:rPr lang="en-US" sz="28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dụng</a:t>
            </a:r>
            <a:r>
              <a:rPr lang="en-US" sz="28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loại</a:t>
            </a:r>
            <a:r>
              <a:rPr lang="en-US" sz="28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đồng</a:t>
            </a:r>
            <a:r>
              <a:rPr lang="en-US" sz="28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hồ</a:t>
            </a:r>
            <a:r>
              <a:rPr lang="en-US" sz="28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? </a:t>
            </a:r>
            <a:r>
              <a:rPr lang="en-US" sz="28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Tại</a:t>
            </a:r>
            <a:r>
              <a:rPr lang="en-US" sz="28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sao</a:t>
            </a:r>
            <a:r>
              <a:rPr lang="en-US" sz="28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0" y="1943101"/>
            <a:ext cx="89916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n-US" sz="28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    </a:t>
            </a:r>
            <a:r>
              <a:rPr lang="en-US" sz="2800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Muốn</a:t>
            </a:r>
            <a:r>
              <a:rPr lang="en-US" sz="28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đo</a:t>
            </a:r>
            <a:r>
              <a:rPr lang="en-US" sz="28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thời</a:t>
            </a:r>
            <a:r>
              <a:rPr lang="en-US" sz="28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gian</a:t>
            </a:r>
            <a:r>
              <a:rPr lang="en-US" sz="28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thực</a:t>
            </a:r>
            <a:r>
              <a:rPr lang="en-US" sz="28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hiện</a:t>
            </a:r>
            <a:r>
              <a:rPr lang="en-US" sz="28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thí</a:t>
            </a:r>
            <a:r>
              <a:rPr lang="en-US" sz="28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nghiệm</a:t>
            </a:r>
            <a:r>
              <a:rPr lang="en-US" sz="28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phòng</a:t>
            </a:r>
            <a:r>
              <a:rPr lang="en-US" sz="28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thí</a:t>
            </a:r>
            <a:r>
              <a:rPr lang="en-US" sz="28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nghiệm</a:t>
            </a:r>
            <a:r>
              <a:rPr lang="en-US" sz="28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sự</a:t>
            </a:r>
            <a:r>
              <a:rPr lang="en-US" sz="28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kiện</a:t>
            </a:r>
            <a:r>
              <a:rPr lang="en-US" sz="28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thể</a:t>
            </a:r>
            <a:r>
              <a:rPr lang="en-US" sz="28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thao</a:t>
            </a:r>
            <a:r>
              <a:rPr lang="en-US" sz="28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người</a:t>
            </a:r>
            <a:r>
              <a:rPr lang="en-US" sz="28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ta </a:t>
            </a:r>
            <a:r>
              <a:rPr lang="en-US" sz="2800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thường</a:t>
            </a:r>
            <a:r>
              <a:rPr lang="en-US" sz="28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sử</a:t>
            </a:r>
            <a:r>
              <a:rPr lang="en-US" sz="28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dụng</a:t>
            </a:r>
            <a:r>
              <a:rPr lang="en-US" sz="28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đồng</a:t>
            </a:r>
            <a:r>
              <a:rPr lang="en-US" sz="28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hồ</a:t>
            </a:r>
            <a:r>
              <a:rPr lang="en-US" sz="28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bấm</a:t>
            </a:r>
            <a:r>
              <a:rPr lang="en-US" sz="28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giây</a:t>
            </a:r>
            <a:r>
              <a:rPr lang="en-US" sz="28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Vì</a:t>
            </a:r>
            <a:r>
              <a:rPr lang="en-US" sz="28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dụng</a:t>
            </a:r>
            <a:r>
              <a:rPr lang="en-US" sz="28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cụ</a:t>
            </a:r>
            <a:r>
              <a:rPr lang="en-US" sz="28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này</a:t>
            </a:r>
            <a:r>
              <a:rPr lang="en-US" sz="28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kết</a:t>
            </a:r>
            <a:r>
              <a:rPr lang="en-US" sz="28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quả</a:t>
            </a:r>
            <a:r>
              <a:rPr lang="en-US" sz="28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nhanh</a:t>
            </a:r>
            <a:r>
              <a:rPr lang="en-US" sz="28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chính</a:t>
            </a:r>
            <a:r>
              <a:rPr lang="en-US" sz="28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xác</a:t>
            </a:r>
            <a:r>
              <a:rPr lang="en-US" sz="28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12292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-23191" y="209550"/>
            <a:ext cx="92964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28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?2. </a:t>
            </a:r>
            <a:r>
              <a:rPr lang="en-US" sz="28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thao</a:t>
            </a:r>
            <a:r>
              <a:rPr lang="en-US" sz="28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tác</a:t>
            </a:r>
            <a:r>
              <a:rPr lang="en-US" sz="28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sau</a:t>
            </a:r>
            <a:r>
              <a:rPr lang="en-US" sz="28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đây</a:t>
            </a:r>
            <a:r>
              <a:rPr lang="en-US" sz="28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cần</a:t>
            </a:r>
            <a:r>
              <a:rPr lang="en-US" sz="28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thiết</a:t>
            </a:r>
            <a:r>
              <a:rPr lang="en-US" sz="28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khi</a:t>
            </a:r>
            <a:r>
              <a:rPr lang="en-US" sz="28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dùng</a:t>
            </a:r>
            <a:r>
              <a:rPr lang="en-US" sz="28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đồng</a:t>
            </a:r>
            <a:r>
              <a:rPr lang="en-US" sz="28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hồ</a:t>
            </a:r>
            <a:r>
              <a:rPr lang="en-US" sz="28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bấm</a:t>
            </a:r>
            <a:r>
              <a:rPr lang="en-US" sz="28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giây</a:t>
            </a:r>
            <a:r>
              <a:rPr lang="en-US" sz="28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?</a:t>
            </a:r>
          </a:p>
          <a:p>
            <a:pPr marL="514350" indent="-514350" eaLnBrk="1" hangingPunct="1"/>
            <a:r>
              <a:rPr lang="vi-VN" sz="28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a.</a:t>
            </a:r>
            <a:r>
              <a:rPr lang="en-US" sz="28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Nhấn</a:t>
            </a:r>
            <a:r>
              <a:rPr lang="en-US" sz="28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nút</a:t>
            </a:r>
            <a:r>
              <a:rPr lang="en-US" sz="28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Start (</a:t>
            </a:r>
            <a:r>
              <a:rPr lang="en-US" sz="28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bắt</a:t>
            </a:r>
            <a:r>
              <a:rPr lang="en-US" sz="28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đầu</a:t>
            </a:r>
            <a:r>
              <a:rPr lang="en-US" sz="28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) </a:t>
            </a:r>
            <a:r>
              <a:rPr lang="en-US" sz="28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bắt</a:t>
            </a:r>
            <a:r>
              <a:rPr lang="en-US" sz="28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đầu</a:t>
            </a:r>
            <a:r>
              <a:rPr lang="en-US" sz="28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thời</a:t>
            </a:r>
            <a:r>
              <a:rPr lang="en-US" sz="28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gian</a:t>
            </a:r>
            <a:r>
              <a:rPr lang="en-US" sz="28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.</a:t>
            </a:r>
          </a:p>
          <a:p>
            <a:pPr marL="514350" indent="-514350" eaLnBrk="1" hangingPunct="1"/>
            <a:r>
              <a:rPr lang="vi-VN" sz="28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b.</a:t>
            </a:r>
            <a:r>
              <a:rPr lang="en-US" sz="28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Nhấn</a:t>
            </a:r>
            <a:r>
              <a:rPr lang="en-US" sz="28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nút</a:t>
            </a:r>
            <a:r>
              <a:rPr lang="en-US" sz="28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Stop (</a:t>
            </a:r>
            <a:r>
              <a:rPr lang="en-US" sz="28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dừng</a:t>
            </a:r>
            <a:r>
              <a:rPr lang="en-US" sz="28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) </a:t>
            </a:r>
            <a:r>
              <a:rPr lang="en-US" sz="28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đúng</a:t>
            </a:r>
            <a:r>
              <a:rPr lang="en-US" sz="28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thời</a:t>
            </a:r>
            <a:r>
              <a:rPr lang="en-US" sz="28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điểm</a:t>
            </a:r>
            <a:r>
              <a:rPr lang="en-US" sz="28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kết</a:t>
            </a:r>
            <a:r>
              <a:rPr lang="en-US" sz="28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thúc</a:t>
            </a:r>
            <a:r>
              <a:rPr lang="en-US" sz="28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sự</a:t>
            </a:r>
            <a:r>
              <a:rPr lang="en-US" sz="28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kiện</a:t>
            </a:r>
            <a:r>
              <a:rPr lang="en-US" sz="28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.</a:t>
            </a:r>
          </a:p>
          <a:p>
            <a:pPr eaLnBrk="1" hangingPunct="1"/>
            <a:r>
              <a:rPr lang="vi-VN" sz="28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c.</a:t>
            </a:r>
            <a:r>
              <a:rPr lang="en-US" sz="28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Nhấn</a:t>
            </a:r>
            <a:r>
              <a:rPr lang="en-US" sz="28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nút</a:t>
            </a:r>
            <a:r>
              <a:rPr lang="en-US" sz="28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Reset (</a:t>
            </a:r>
            <a:r>
              <a:rPr lang="en-US" sz="28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thiết</a:t>
            </a:r>
            <a:r>
              <a:rPr lang="en-US" sz="28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lập</a:t>
            </a:r>
            <a:r>
              <a:rPr lang="en-US" sz="28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) </a:t>
            </a:r>
            <a:r>
              <a:rPr lang="en-US" sz="28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đưa</a:t>
            </a:r>
            <a:r>
              <a:rPr lang="en-US" sz="28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đồng</a:t>
            </a:r>
            <a:r>
              <a:rPr lang="en-US" sz="28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hồ</a:t>
            </a:r>
            <a:r>
              <a:rPr lang="en-US" sz="28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bấm</a:t>
            </a:r>
            <a:r>
              <a:rPr lang="en-US" sz="28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giây</a:t>
            </a:r>
            <a:r>
              <a:rPr lang="en-US" sz="28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về</a:t>
            </a:r>
            <a:r>
              <a:rPr lang="en-US" sz="28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0 </a:t>
            </a:r>
            <a:r>
              <a:rPr lang="en-US" sz="28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trước</a:t>
            </a:r>
            <a:r>
              <a:rPr lang="en-US" sz="28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khi</a:t>
            </a:r>
            <a:r>
              <a:rPr lang="en-US" sz="28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tiến</a:t>
            </a:r>
            <a:r>
              <a:rPr lang="en-US" sz="28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hành</a:t>
            </a:r>
            <a:r>
              <a:rPr lang="en-US" sz="28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đo</a:t>
            </a:r>
            <a:r>
              <a:rPr lang="en-US" sz="28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441807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0" y="962703"/>
            <a:ext cx="874692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1: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Đơn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vị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đ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o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dụng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cụ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thường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dùng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đo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khối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lượng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?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0" y="1581150"/>
            <a:ext cx="8305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2: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Cách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đo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khối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lượng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bằng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cân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đồng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hồ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?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xmlns="" id="{79E8BA89-D66D-42E0-A247-3C5F5D49BAB1}"/>
              </a:ext>
            </a:extLst>
          </p:cNvPr>
          <p:cNvSpPr txBox="1">
            <a:spLocks/>
          </p:cNvSpPr>
          <p:nvPr/>
        </p:nvSpPr>
        <p:spPr>
          <a:xfrm>
            <a:off x="836413" y="166779"/>
            <a:ext cx="8062914" cy="62016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  <a:ea typeface="AGOldFace-Outline" panose="02020500000000000000" pitchFamily="18" charset="0"/>
                <a:cs typeface="Times New Roman" panose="02020603050405020304" pitchFamily="18" charset="0"/>
              </a:rPr>
              <a:t>KIỂM TRA BÀI CŨ 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AGOldFace-Outline" panose="02020500000000000000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4098236"/>
            <a:ext cx="4686300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237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0" y="0"/>
            <a:ext cx="914400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28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thao</a:t>
            </a:r>
            <a:r>
              <a:rPr lang="en-US" sz="28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tác</a:t>
            </a:r>
            <a:r>
              <a:rPr lang="en-US" sz="28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cần</a:t>
            </a:r>
            <a:r>
              <a:rPr lang="en-US" sz="28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thiết</a:t>
            </a:r>
            <a:r>
              <a:rPr lang="en-US" sz="28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khi</a:t>
            </a:r>
            <a:r>
              <a:rPr lang="en-US" sz="28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dùng</a:t>
            </a:r>
            <a:r>
              <a:rPr lang="en-US" sz="28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đồng</a:t>
            </a:r>
            <a:r>
              <a:rPr lang="en-US" sz="28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hồ</a:t>
            </a:r>
            <a:r>
              <a:rPr lang="en-US" sz="28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bấm</a:t>
            </a:r>
            <a:r>
              <a:rPr lang="en-US" sz="28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giây</a:t>
            </a:r>
            <a:r>
              <a:rPr lang="en-US" sz="28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</a:p>
          <a:p>
            <a:pPr eaLnBrk="1" hangingPunct="1"/>
            <a:r>
              <a:rPr lang="en-US" sz="28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B1</a:t>
            </a:r>
            <a:r>
              <a:rPr 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Nhấn</a:t>
            </a:r>
            <a:r>
              <a:rPr 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nút</a:t>
            </a:r>
            <a:r>
              <a:rPr 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Reset (</a:t>
            </a:r>
            <a:r>
              <a:rPr 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thiết</a:t>
            </a:r>
            <a:r>
              <a:rPr 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lập</a:t>
            </a:r>
            <a:r>
              <a:rPr 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đưa</a:t>
            </a:r>
            <a:r>
              <a:rPr 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đồng</a:t>
            </a:r>
            <a:r>
              <a:rPr 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hồ</a:t>
            </a:r>
            <a:r>
              <a:rPr 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bấm</a:t>
            </a:r>
            <a:r>
              <a:rPr 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giây</a:t>
            </a:r>
            <a:r>
              <a:rPr 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0 </a:t>
            </a:r>
            <a:r>
              <a:rPr 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trước</a:t>
            </a:r>
            <a:r>
              <a:rPr 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tiến</a:t>
            </a:r>
            <a:r>
              <a:rPr 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hành</a:t>
            </a:r>
            <a:r>
              <a:rPr 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đo</a:t>
            </a:r>
            <a:r>
              <a:rPr 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. </a:t>
            </a:r>
            <a:endParaRPr lang="en-US" sz="2800" dirty="0" smtClean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eaLnBrk="1" hangingPunct="1"/>
            <a:r>
              <a:rPr lang="en-US" sz="28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B2</a:t>
            </a:r>
            <a:r>
              <a:rPr lang="en-US" sz="28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Nhấn</a:t>
            </a:r>
            <a:r>
              <a:rPr lang="en-US" sz="28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nút</a:t>
            </a:r>
            <a:r>
              <a:rPr lang="en-US" sz="28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Start (</a:t>
            </a:r>
            <a:r>
              <a:rPr lang="en-US" sz="28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bắt</a:t>
            </a:r>
            <a:r>
              <a:rPr lang="en-US" sz="28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đầu</a:t>
            </a:r>
            <a:r>
              <a:rPr lang="en-US" sz="28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) </a:t>
            </a:r>
            <a:r>
              <a:rPr lang="en-US" sz="28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bắt</a:t>
            </a:r>
            <a:r>
              <a:rPr lang="en-US" sz="28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đầu</a:t>
            </a:r>
            <a:r>
              <a:rPr lang="en-US" sz="28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thời</a:t>
            </a:r>
            <a:r>
              <a:rPr lang="en-US" sz="28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gian</a:t>
            </a:r>
            <a:r>
              <a:rPr lang="en-US" sz="28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.</a:t>
            </a:r>
          </a:p>
          <a:p>
            <a:pPr eaLnBrk="1" hangingPunct="1"/>
            <a:r>
              <a:rPr lang="en-US" sz="28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B3</a:t>
            </a:r>
            <a:r>
              <a:rPr lang="en-US" sz="28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Nhấn</a:t>
            </a:r>
            <a:r>
              <a:rPr lang="en-US" sz="28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nút</a:t>
            </a:r>
            <a:r>
              <a:rPr lang="en-US" sz="28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Stop (</a:t>
            </a:r>
            <a:r>
              <a:rPr lang="en-US" sz="28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dừng</a:t>
            </a:r>
            <a:r>
              <a:rPr lang="en-US" sz="28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) </a:t>
            </a:r>
            <a:r>
              <a:rPr lang="en-US" sz="28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đúng</a:t>
            </a:r>
            <a:r>
              <a:rPr lang="en-US" sz="28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thời</a:t>
            </a:r>
            <a:r>
              <a:rPr lang="en-US" sz="28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điểm</a:t>
            </a:r>
            <a:r>
              <a:rPr lang="en-US" sz="28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kết</a:t>
            </a:r>
            <a:r>
              <a:rPr lang="en-US" sz="28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thúc</a:t>
            </a:r>
            <a:r>
              <a:rPr lang="en-US" sz="28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sự</a:t>
            </a:r>
            <a:r>
              <a:rPr lang="en-US" sz="28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kiện</a:t>
            </a:r>
            <a:r>
              <a:rPr lang="en-US" sz="28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1447800" y="3409950"/>
            <a:ext cx="6400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bấm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endParaRPr lang="vi-VN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ca” 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175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4039" y="0"/>
            <a:ext cx="5051093" cy="422192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 ĐO THỜI GIAN 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373" y="591700"/>
            <a:ext cx="4438627" cy="454393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1701"/>
            <a:ext cx="4648200" cy="4372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9083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96041" y="0"/>
            <a:ext cx="78485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0225" indent="-530225" algn="ctr"/>
            <a:r>
              <a:rPr lang="en-US" sz="2800" b="1" spc="-4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800" b="1" spc="-4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-4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2800" b="1" spc="-4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800" b="1" spc="-4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spc="-4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-4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2800" b="1" spc="-4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2800" b="1" spc="-4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spc="-4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-4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800" b="1" spc="-4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-4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endParaRPr lang="en-US" sz="2800" b="1" spc="-4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9544062"/>
              </p:ext>
            </p:extLst>
          </p:nvPr>
        </p:nvGraphicFramePr>
        <p:xfrm>
          <a:off x="228600" y="800101"/>
          <a:ext cx="8686800" cy="35956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846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0215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40663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 marL="68580" marR="68580" marT="34290" marB="34290" anchor="ctr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49614">
                <a:tc>
                  <a:txBody>
                    <a:bodyPr/>
                    <a:lstStyle/>
                    <a:p>
                      <a:pPr marL="443230" indent="-443230"/>
                      <a:r>
                        <a:rPr lang="en-US" sz="2800" b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 </a:t>
                      </a:r>
                      <a:r>
                        <a:rPr lang="en-US" sz="28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Đồng</a:t>
                      </a:r>
                      <a:r>
                        <a:rPr lang="en-US" sz="28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hồ</a:t>
                      </a:r>
                      <a:r>
                        <a:rPr lang="en-US" sz="28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treo</a:t>
                      </a:r>
                      <a:r>
                        <a:rPr lang="en-US" sz="28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tường</a:t>
                      </a:r>
                      <a:endParaRPr lang="en-US" sz="28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2630" indent="-457200" algn="just"/>
                      <a:r>
                        <a:rPr lang="en-US" sz="28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en-US" sz="2800" b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en-US" sz="28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Dùng</a:t>
                      </a:r>
                      <a:r>
                        <a:rPr lang="en-US" sz="28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đo</a:t>
                      </a:r>
                      <a:r>
                        <a:rPr lang="en-US" sz="28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thời</a:t>
                      </a:r>
                      <a:r>
                        <a:rPr lang="en-US" sz="28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gian</a:t>
                      </a:r>
                      <a:r>
                        <a:rPr lang="en-US" sz="28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một</a:t>
                      </a:r>
                      <a:r>
                        <a:rPr lang="en-US" sz="28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sự</a:t>
                      </a:r>
                      <a:r>
                        <a:rPr lang="en-US" sz="28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kiện</a:t>
                      </a:r>
                      <a:r>
                        <a:rPr lang="en-US" sz="28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28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cần</a:t>
                      </a:r>
                      <a:r>
                        <a:rPr lang="en-US" sz="28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chính</a:t>
                      </a:r>
                      <a:r>
                        <a:rPr lang="en-US" sz="28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xác</a:t>
                      </a:r>
                      <a:r>
                        <a:rPr lang="en-US" sz="28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cao</a:t>
                      </a:r>
                      <a:r>
                        <a:rPr lang="en-US" sz="28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28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97151">
                <a:tc>
                  <a:txBody>
                    <a:bodyPr/>
                    <a:lstStyle/>
                    <a:p>
                      <a:pPr marL="443230" indent="-443230"/>
                      <a:r>
                        <a:rPr lang="en-US" sz="2800" b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 </a:t>
                      </a:r>
                      <a:r>
                        <a:rPr lang="en-US" sz="28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Đồng</a:t>
                      </a:r>
                      <a:r>
                        <a:rPr lang="en-US" sz="28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hồ</a:t>
                      </a:r>
                      <a:r>
                        <a:rPr lang="en-US" sz="28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cát</a:t>
                      </a:r>
                      <a:endParaRPr lang="en-US" sz="28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2630" indent="-457200" algn="just"/>
                      <a:r>
                        <a:rPr lang="en-US" sz="28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r>
                        <a:rPr lang="en-US" sz="2800" b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en-US" sz="28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Dùng</a:t>
                      </a:r>
                      <a:r>
                        <a:rPr lang="en-US" sz="28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để</a:t>
                      </a:r>
                      <a:r>
                        <a:rPr lang="en-US" sz="28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đo</a:t>
                      </a:r>
                      <a:r>
                        <a:rPr lang="en-US" sz="28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thời</a:t>
                      </a:r>
                      <a:r>
                        <a:rPr lang="en-US" sz="28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gian</a:t>
                      </a:r>
                      <a:r>
                        <a:rPr lang="en-US" sz="28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hằng</a:t>
                      </a:r>
                      <a:r>
                        <a:rPr lang="en-US" sz="28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ngày</a:t>
                      </a:r>
                      <a:endParaRPr lang="en-US" sz="28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35802">
                <a:tc>
                  <a:txBody>
                    <a:bodyPr/>
                    <a:lstStyle/>
                    <a:p>
                      <a:pPr marL="443230" indent="-443230"/>
                      <a:r>
                        <a:rPr lang="en-US" sz="2800" b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 </a:t>
                      </a:r>
                      <a:r>
                        <a:rPr lang="en-US" sz="28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Đồng</a:t>
                      </a:r>
                      <a:r>
                        <a:rPr lang="en-US" sz="28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hồ</a:t>
                      </a:r>
                      <a:r>
                        <a:rPr lang="en-US" sz="28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bấm</a:t>
                      </a:r>
                      <a:r>
                        <a:rPr lang="en-US" sz="28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giây</a:t>
                      </a:r>
                      <a:endParaRPr lang="en-US" sz="28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2630" indent="-457200" algn="just"/>
                      <a:r>
                        <a:rPr lang="en-US" sz="28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lang="en-US" sz="2800" b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en-US" sz="28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Dùng</a:t>
                      </a:r>
                      <a:r>
                        <a:rPr lang="en-US" sz="28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để</a:t>
                      </a:r>
                      <a:r>
                        <a:rPr lang="en-US" sz="28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do </a:t>
                      </a:r>
                      <a:r>
                        <a:rPr lang="en-US" sz="2800" b="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thời</a:t>
                      </a:r>
                      <a:r>
                        <a:rPr lang="en-US" sz="28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gian</a:t>
                      </a:r>
                      <a:r>
                        <a:rPr lang="en-US" sz="28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r>
                        <a:rPr lang="en-US" sz="28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thi</a:t>
                      </a:r>
                      <a:r>
                        <a:rPr lang="en-US" sz="28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đấu</a:t>
                      </a:r>
                      <a:r>
                        <a:rPr lang="en-US" sz="28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thể</a:t>
                      </a:r>
                      <a:r>
                        <a:rPr lang="en-US" sz="28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thao</a:t>
                      </a:r>
                      <a:r>
                        <a:rPr lang="en-US" sz="28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800" b="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r>
                        <a:rPr lang="en-US" sz="28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phòng</a:t>
                      </a:r>
                      <a:r>
                        <a:rPr lang="en-US" sz="28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thí</a:t>
                      </a:r>
                      <a:r>
                        <a:rPr lang="en-US" sz="28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nghiệm</a:t>
                      </a:r>
                      <a:r>
                        <a:rPr lang="en-US" sz="28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28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cxnSp>
        <p:nvCxnSpPr>
          <p:cNvPr id="8" name="Straight Arrow Connector 7"/>
          <p:cNvCxnSpPr>
            <a:cxnSpLocks/>
          </p:cNvCxnSpPr>
          <p:nvPr/>
        </p:nvCxnSpPr>
        <p:spPr>
          <a:xfrm>
            <a:off x="2590800" y="1714500"/>
            <a:ext cx="838202" cy="857252"/>
          </a:xfrm>
          <a:prstGeom prst="straightConnector1">
            <a:avLst/>
          </a:prstGeom>
          <a:ln w="5715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cxnSpLocks/>
          </p:cNvCxnSpPr>
          <p:nvPr/>
        </p:nvCxnSpPr>
        <p:spPr>
          <a:xfrm rot="5400000" flipH="1" flipV="1">
            <a:off x="2568055" y="1767063"/>
            <a:ext cx="883692" cy="1143000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cxnSpLocks/>
          </p:cNvCxnSpPr>
          <p:nvPr/>
        </p:nvCxnSpPr>
        <p:spPr>
          <a:xfrm flipV="1">
            <a:off x="2209801" y="3858904"/>
            <a:ext cx="1219201" cy="27296"/>
          </a:xfrm>
          <a:prstGeom prst="straightConnector1">
            <a:avLst/>
          </a:prstGeom>
          <a:ln w="57150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9671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57401" y="-95250"/>
            <a:ext cx="55386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0225" indent="-530225" algn="just"/>
            <a:r>
              <a:rPr lang="en-US" sz="2800" b="1" spc="-4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 câu sau đúng hay sai</a:t>
            </a:r>
            <a:endParaRPr lang="en-US" sz="2800" b="1" spc="-4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5847632"/>
              </p:ext>
            </p:extLst>
          </p:nvPr>
        </p:nvGraphicFramePr>
        <p:xfrm>
          <a:off x="-1" y="400050"/>
          <a:ext cx="9144001" cy="46978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93420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9853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b="1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Nội</a:t>
                      </a:r>
                      <a:r>
                        <a:rPr lang="en-US" sz="21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dung</a:t>
                      </a:r>
                      <a:endParaRPr lang="en-US" sz="21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Đúng</a:t>
                      </a:r>
                      <a:endParaRPr lang="en-US" sz="21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Sai</a:t>
                      </a:r>
                      <a:endParaRPr lang="en-US" sz="21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8369">
                <a:tc>
                  <a:txBody>
                    <a:bodyPr/>
                    <a:lstStyle/>
                    <a:p>
                      <a:pPr marL="443230" indent="-443230"/>
                      <a:r>
                        <a:rPr lang="en-US" sz="21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 </a:t>
                      </a:r>
                      <a:r>
                        <a:rPr lang="en-US" sz="21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n-US" sz="2100" b="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giờ</a:t>
                      </a:r>
                      <a:r>
                        <a:rPr lang="en-US" sz="21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20 </a:t>
                      </a:r>
                      <a:r>
                        <a:rPr lang="en-US" sz="2100" b="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phút</a:t>
                      </a:r>
                      <a:r>
                        <a:rPr lang="en-US" sz="21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= 3 </a:t>
                      </a:r>
                      <a:r>
                        <a:rPr lang="en-US" sz="2100" b="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800s</a:t>
                      </a:r>
                      <a:r>
                        <a:rPr lang="en-US" sz="21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21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3230" indent="-443230" algn="ctr"/>
                      <a:endParaRPr lang="en-US" sz="21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2630" indent="-457200" algn="ctr"/>
                      <a:endParaRPr lang="en-US" sz="21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07794">
                <a:tc>
                  <a:txBody>
                    <a:bodyPr/>
                    <a:lstStyle/>
                    <a:p>
                      <a:pPr marL="443230" indent="-443230"/>
                      <a:r>
                        <a:rPr lang="en-US" sz="21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 </a:t>
                      </a:r>
                      <a:r>
                        <a:rPr lang="en-US" sz="21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Muốn</a:t>
                      </a:r>
                      <a:r>
                        <a:rPr lang="en-US" sz="21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100" b="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đo</a:t>
                      </a:r>
                      <a:r>
                        <a:rPr lang="en-US" sz="21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100" b="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thời</a:t>
                      </a:r>
                      <a:r>
                        <a:rPr lang="en-US" sz="21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100" b="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gian</a:t>
                      </a:r>
                      <a:r>
                        <a:rPr lang="en-US" sz="21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100" b="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bằng</a:t>
                      </a:r>
                      <a:r>
                        <a:rPr lang="en-US" sz="21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100" b="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đồng</a:t>
                      </a:r>
                      <a:r>
                        <a:rPr lang="en-US" sz="21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100" b="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hồ</a:t>
                      </a:r>
                      <a:r>
                        <a:rPr lang="en-US" sz="21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100" b="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bấm</a:t>
                      </a:r>
                      <a:r>
                        <a:rPr lang="en-US" sz="21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100" b="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giây</a:t>
                      </a:r>
                      <a:r>
                        <a:rPr lang="en-US" sz="21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100" b="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cần</a:t>
                      </a:r>
                      <a:r>
                        <a:rPr lang="en-US" sz="21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100" b="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thực</a:t>
                      </a:r>
                      <a:r>
                        <a:rPr lang="en-US" sz="21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100" b="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hiện</a:t>
                      </a:r>
                      <a:r>
                        <a:rPr lang="en-US" sz="21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100" b="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thao</a:t>
                      </a:r>
                      <a:r>
                        <a:rPr lang="en-US" sz="21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100" b="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tác</a:t>
                      </a:r>
                      <a:r>
                        <a:rPr lang="en-US" sz="21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100" b="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sau</a:t>
                      </a:r>
                      <a:endParaRPr lang="en-US" sz="2100" b="0" baseline="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 eaLnBrk="1" hangingPunct="1"/>
                      <a:r>
                        <a:rPr lang="en-US" sz="21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B1</a:t>
                      </a:r>
                      <a:r>
                        <a:rPr lang="en-US" sz="2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en-US" sz="21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Nhấn</a:t>
                      </a:r>
                      <a:r>
                        <a:rPr lang="en-US" sz="2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1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nút</a:t>
                      </a:r>
                      <a:r>
                        <a:rPr lang="en-US" sz="2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Reset (</a:t>
                      </a:r>
                      <a:r>
                        <a:rPr lang="en-US" sz="21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thiết</a:t>
                      </a:r>
                      <a:r>
                        <a:rPr lang="en-US" sz="2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1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lập</a:t>
                      </a:r>
                      <a:r>
                        <a:rPr lang="en-US" sz="2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 </a:t>
                      </a:r>
                      <a:r>
                        <a:rPr lang="en-US" sz="21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để</a:t>
                      </a:r>
                      <a:r>
                        <a:rPr lang="en-US" sz="2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1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đưa</a:t>
                      </a:r>
                      <a:r>
                        <a:rPr lang="en-US" sz="2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1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đồng</a:t>
                      </a:r>
                      <a:r>
                        <a:rPr lang="en-US" sz="2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1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hồ</a:t>
                      </a:r>
                      <a:r>
                        <a:rPr lang="en-US" sz="2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1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bấm</a:t>
                      </a:r>
                      <a:r>
                        <a:rPr lang="en-US" sz="2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1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giây</a:t>
                      </a:r>
                      <a:r>
                        <a:rPr lang="en-US" sz="2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1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lang="en-US" sz="2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1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2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0 </a:t>
                      </a:r>
                      <a:r>
                        <a:rPr lang="en-US" sz="21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trước</a:t>
                      </a:r>
                      <a:r>
                        <a:rPr lang="en-US" sz="2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1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khi</a:t>
                      </a:r>
                      <a:r>
                        <a:rPr lang="en-US" sz="2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1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tiến</a:t>
                      </a:r>
                      <a:r>
                        <a:rPr lang="en-US" sz="2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1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hành</a:t>
                      </a:r>
                      <a:r>
                        <a:rPr lang="en-US" sz="2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1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đo</a:t>
                      </a:r>
                      <a:r>
                        <a:rPr lang="en-US" sz="2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</a:p>
                    <a:p>
                      <a:pPr algn="just" eaLnBrk="1" hangingPunct="1"/>
                      <a:r>
                        <a:rPr lang="en-US" sz="21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B2</a:t>
                      </a:r>
                      <a:r>
                        <a:rPr lang="en-US" sz="2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en-US" sz="21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Nhấn</a:t>
                      </a:r>
                      <a:r>
                        <a:rPr lang="en-US" sz="2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1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nút</a:t>
                      </a:r>
                      <a:r>
                        <a:rPr lang="en-US" sz="2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Start (</a:t>
                      </a:r>
                      <a:r>
                        <a:rPr lang="en-US" sz="21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bắt</a:t>
                      </a:r>
                      <a:r>
                        <a:rPr lang="en-US" sz="2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1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đầu</a:t>
                      </a:r>
                      <a:r>
                        <a:rPr lang="en-US" sz="2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 </a:t>
                      </a:r>
                      <a:r>
                        <a:rPr lang="en-US" sz="21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để</a:t>
                      </a:r>
                      <a:r>
                        <a:rPr lang="en-US" sz="2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1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bắt</a:t>
                      </a:r>
                      <a:r>
                        <a:rPr lang="en-US" sz="2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1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đầu</a:t>
                      </a:r>
                      <a:r>
                        <a:rPr lang="en-US" sz="2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1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tính</a:t>
                      </a:r>
                      <a:r>
                        <a:rPr lang="en-US" sz="2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1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thời</a:t>
                      </a:r>
                      <a:r>
                        <a:rPr lang="en-US" sz="2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1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gian</a:t>
                      </a:r>
                      <a:r>
                        <a:rPr lang="en-US" sz="2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algn="just" eaLnBrk="1" hangingPunct="1"/>
                      <a:r>
                        <a:rPr lang="en-US" sz="21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B3</a:t>
                      </a:r>
                      <a:r>
                        <a:rPr lang="en-US" sz="2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en-US" sz="21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Nhấn</a:t>
                      </a:r>
                      <a:r>
                        <a:rPr lang="en-US" sz="2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1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nút</a:t>
                      </a:r>
                      <a:r>
                        <a:rPr lang="en-US" sz="2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Stop (</a:t>
                      </a:r>
                      <a:r>
                        <a:rPr lang="en-US" sz="21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dừng</a:t>
                      </a:r>
                      <a:r>
                        <a:rPr lang="en-US" sz="2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 </a:t>
                      </a:r>
                      <a:r>
                        <a:rPr lang="en-US" sz="21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đúng</a:t>
                      </a:r>
                      <a:r>
                        <a:rPr lang="en-US" sz="2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1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thời</a:t>
                      </a:r>
                      <a:r>
                        <a:rPr lang="en-US" sz="2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1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điểm</a:t>
                      </a:r>
                      <a:r>
                        <a:rPr lang="en-US" sz="2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1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kết</a:t>
                      </a:r>
                      <a:r>
                        <a:rPr lang="en-US" sz="2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1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thúc</a:t>
                      </a:r>
                      <a:r>
                        <a:rPr lang="en-US" sz="2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1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sự</a:t>
                      </a:r>
                      <a:r>
                        <a:rPr lang="en-US" sz="2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1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kiện</a:t>
                      </a:r>
                      <a:r>
                        <a:rPr lang="en-US" sz="2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68580" marR="68580" marT="34290" marB="34290" anchor="ctr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3230" indent="-443230" algn="ctr"/>
                      <a:endParaRPr lang="en-US" sz="21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2630" indent="-457200" algn="ctr"/>
                      <a:endParaRPr lang="en-US" sz="21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383160">
                <a:tc>
                  <a:txBody>
                    <a:bodyPr/>
                    <a:lstStyle/>
                    <a:p>
                      <a:pPr marL="443230" indent="-443230"/>
                      <a:r>
                        <a:rPr lang="en-US" sz="21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 </a:t>
                      </a:r>
                      <a:r>
                        <a:rPr lang="en-US" sz="21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Khi</a:t>
                      </a:r>
                      <a:r>
                        <a:rPr lang="en-US" sz="21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1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đo</a:t>
                      </a:r>
                      <a:r>
                        <a:rPr lang="en-US" sz="21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100" b="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thời</a:t>
                      </a:r>
                      <a:r>
                        <a:rPr lang="en-US" sz="21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100" b="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gian</a:t>
                      </a:r>
                      <a:r>
                        <a:rPr lang="en-US" sz="21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100" b="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21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1 </a:t>
                      </a:r>
                      <a:r>
                        <a:rPr lang="en-US" sz="2100" b="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buổi</a:t>
                      </a:r>
                      <a:r>
                        <a:rPr lang="en-US" sz="21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100" b="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học</a:t>
                      </a:r>
                      <a:r>
                        <a:rPr lang="en-US" sz="21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ta </a:t>
                      </a:r>
                      <a:r>
                        <a:rPr lang="en-US" sz="2100" b="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chỉ</a:t>
                      </a:r>
                      <a:r>
                        <a:rPr lang="en-US" sz="21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100" b="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nên</a:t>
                      </a:r>
                      <a:r>
                        <a:rPr lang="en-US" sz="21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100" b="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sử</a:t>
                      </a:r>
                      <a:r>
                        <a:rPr lang="en-US" sz="21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100" b="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dụng</a:t>
                      </a:r>
                      <a:r>
                        <a:rPr lang="en-US" sz="21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100" b="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đồng</a:t>
                      </a:r>
                      <a:r>
                        <a:rPr lang="en-US" sz="21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100" b="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hồ</a:t>
                      </a:r>
                      <a:r>
                        <a:rPr lang="en-US" sz="21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100" b="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bấm</a:t>
                      </a:r>
                      <a:r>
                        <a:rPr lang="en-US" sz="21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100" b="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giây</a:t>
                      </a:r>
                      <a:r>
                        <a:rPr lang="en-US" sz="21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100" b="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thay</a:t>
                      </a:r>
                      <a:r>
                        <a:rPr lang="en-US" sz="21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100" b="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vì</a:t>
                      </a:r>
                      <a:r>
                        <a:rPr lang="en-US" sz="21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100" b="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dùng</a:t>
                      </a:r>
                      <a:r>
                        <a:rPr lang="en-US" sz="21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100" b="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đồng</a:t>
                      </a:r>
                      <a:r>
                        <a:rPr lang="en-US" sz="21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100" b="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hồ</a:t>
                      </a:r>
                      <a:r>
                        <a:rPr lang="en-US" sz="21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100" b="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treo</a:t>
                      </a:r>
                      <a:r>
                        <a:rPr lang="en-US" sz="21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100" b="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tường</a:t>
                      </a:r>
                      <a:r>
                        <a:rPr lang="en-US" sz="21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100" b="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r>
                        <a:rPr lang="en-US" sz="21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100" b="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lớp</a:t>
                      </a:r>
                      <a:r>
                        <a:rPr lang="en-US" sz="21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100" b="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học</a:t>
                      </a:r>
                      <a:r>
                        <a:rPr lang="en-US" sz="21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100" b="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để</a:t>
                      </a:r>
                      <a:r>
                        <a:rPr lang="en-US" sz="21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100" b="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21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100" b="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kết</a:t>
                      </a:r>
                      <a:r>
                        <a:rPr lang="en-US" sz="21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100" b="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quả</a:t>
                      </a:r>
                      <a:r>
                        <a:rPr lang="en-US" sz="21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100" b="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chính</a:t>
                      </a:r>
                      <a:r>
                        <a:rPr lang="en-US" sz="21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100" b="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xác</a:t>
                      </a:r>
                      <a:endParaRPr lang="en-US" sz="21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3230" indent="-443230" algn="ctr"/>
                      <a:endParaRPr lang="en-US" sz="21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2630" marR="0" indent="-4572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1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866323" y="767090"/>
            <a:ext cx="2895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1h20p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4.800s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610600" y="1028700"/>
            <a:ext cx="3536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flipH="1">
            <a:off x="8534400" y="4343400"/>
            <a:ext cx="343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15200" y="2171700"/>
            <a:ext cx="3536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</a:p>
        </p:txBody>
      </p:sp>
    </p:spTree>
    <p:extLst>
      <p:ext uri="{BB962C8B-B14F-4D97-AF65-F5344CB8AC3E}">
        <p14:creationId xmlns:p14="http://schemas.microsoft.com/office/powerpoint/2010/main" val="270947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2" grpId="0"/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56" y="20447"/>
            <a:ext cx="9104243" cy="1508522"/>
          </a:xfrm>
        </p:spPr>
        <p:txBody>
          <a:bodyPr>
            <a:noAutofit/>
          </a:bodyPr>
          <a:lstStyle/>
          <a:p>
            <a:pPr algn="l"/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Trước khi tiến hành đo ta hiệu chỉnh kim đồng hồ về vạch nào là thuận tiện để chúng ta đo thời gian nhất. Về vạch số 0 hay để vạch nào thì để?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82" name="Picture 6" descr="Đồng hồ bấm giây cơ | Sản phẩm | Công ty TNHH Cung ứng Vật tư và Kỹ thuậ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1433512"/>
            <a:ext cx="3276600" cy="2857500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57200" y="4629150"/>
            <a:ext cx="8229600" cy="3655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vi-VN" sz="2800" b="0" i="0" u="none" strike="noStrike" kern="120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       </a:t>
            </a:r>
            <a:r>
              <a:rPr kumimoji="0" lang="vi-VN" sz="2800" b="1" i="0" u="none" strike="noStrike" kern="120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a </a:t>
            </a:r>
            <a:r>
              <a:rPr kumimoji="0" lang="vi-VN" sz="2800" b="0" i="0" u="none" strike="noStrike" kern="120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                                                    </a:t>
            </a:r>
            <a:r>
              <a:rPr kumimoji="0" lang="vi-VN" sz="2800" b="1" i="0" u="none" strike="noStrike" kern="120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b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429000" y="4263628"/>
            <a:ext cx="1219200" cy="3655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Hình</a:t>
            </a:r>
            <a:r>
              <a:rPr kumimoji="0" lang="vi-VN" sz="2800" b="0" i="0" u="none" strike="noStrike" kern="1200" cap="none" spc="0" normalizeH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1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24584" name="Picture 8" descr="Doing One Minute Of Intense Exercise Three Times A Week Can Significantly  Benefit Your Healt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665" y="1504950"/>
            <a:ext cx="3619500" cy="27146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96743E1-2DFC-4963-A6A7-EC3DF8425E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652" y="1054713"/>
            <a:ext cx="8763000" cy="380161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800" dirty="0" err="1">
                <a:highlight>
                  <a:srgbClr val="FFFFFF"/>
                </a:highlight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Khi</a:t>
            </a:r>
            <a:r>
              <a:rPr lang="en-US" sz="2800" dirty="0">
                <a:highlight>
                  <a:srgbClr val="FFFFFF"/>
                </a:highlight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highlight>
                  <a:srgbClr val="FFFFFF"/>
                </a:highlight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đo</a:t>
            </a:r>
            <a:r>
              <a:rPr lang="en-US" sz="2800" dirty="0">
                <a:highlight>
                  <a:srgbClr val="FFFFFF"/>
                </a:highlight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highlight>
                  <a:srgbClr val="FFFFFF"/>
                </a:highlight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thời</a:t>
            </a:r>
            <a:r>
              <a:rPr lang="en-US" sz="2800" dirty="0">
                <a:highlight>
                  <a:srgbClr val="FFFFFF"/>
                </a:highlight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highlight>
                  <a:srgbClr val="FFFFFF"/>
                </a:highlight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gian</a:t>
            </a:r>
            <a:r>
              <a:rPr lang="en-US" sz="2800" dirty="0">
                <a:highlight>
                  <a:srgbClr val="FFFFFF"/>
                </a:highlight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highlight>
                  <a:srgbClr val="FFFFFF"/>
                </a:highlight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của</a:t>
            </a:r>
            <a:r>
              <a:rPr lang="en-US" sz="2800" dirty="0">
                <a:highlight>
                  <a:srgbClr val="FFFFFF"/>
                </a:highlight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highlight>
                  <a:srgbClr val="FFFFFF"/>
                </a:highlight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một</a:t>
            </a:r>
            <a:r>
              <a:rPr lang="en-US" sz="2800" dirty="0">
                <a:highlight>
                  <a:srgbClr val="FFFFFF"/>
                </a:highlight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highlight>
                  <a:srgbClr val="FFFFFF"/>
                </a:highlight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hoạt</a:t>
            </a:r>
            <a:r>
              <a:rPr lang="en-US" sz="2800" dirty="0">
                <a:highlight>
                  <a:srgbClr val="FFFFFF"/>
                </a:highlight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highlight>
                  <a:srgbClr val="FFFFFF"/>
                </a:highlight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động</a:t>
            </a:r>
            <a:r>
              <a:rPr lang="en-US" sz="2800" dirty="0">
                <a:highlight>
                  <a:srgbClr val="FFFFFF"/>
                </a:highlight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, ta </a:t>
            </a:r>
            <a:r>
              <a:rPr lang="en-US" sz="2800" dirty="0" err="1">
                <a:highlight>
                  <a:srgbClr val="FFFFFF"/>
                </a:highlight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cần</a:t>
            </a:r>
            <a:r>
              <a:rPr lang="en-US" sz="2800" dirty="0">
                <a:highlight>
                  <a:srgbClr val="FFFFFF"/>
                </a:highlight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: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2800" i="1" dirty="0" err="1">
                <a:solidFill>
                  <a:srgbClr val="FF0000"/>
                </a:solidFill>
                <a:highlight>
                  <a:srgbClr val="FFFFFF"/>
                </a:highlight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Ước</a:t>
            </a:r>
            <a:r>
              <a:rPr lang="en-US" sz="2800" i="1" dirty="0">
                <a:solidFill>
                  <a:srgbClr val="FF0000"/>
                </a:solidFill>
                <a:highlight>
                  <a:srgbClr val="FFFFFF"/>
                </a:highlight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highlight>
                  <a:srgbClr val="FFFFFF"/>
                </a:highlight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lượng</a:t>
            </a:r>
            <a:r>
              <a:rPr lang="en-US" sz="2800" i="1" dirty="0">
                <a:solidFill>
                  <a:srgbClr val="FF0000"/>
                </a:solidFill>
                <a:highlight>
                  <a:srgbClr val="FFFFFF"/>
                </a:highlight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 </a:t>
            </a:r>
            <a:r>
              <a:rPr lang="en-US" sz="2800" i="1" dirty="0" err="1">
                <a:highlight>
                  <a:srgbClr val="FFFFFF"/>
                </a:highlight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khoảng</a:t>
            </a:r>
            <a:r>
              <a:rPr lang="en-US" sz="2800" i="1" dirty="0">
                <a:highlight>
                  <a:srgbClr val="FFFFFF"/>
                </a:highlight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 </a:t>
            </a:r>
            <a:r>
              <a:rPr lang="en-US" sz="2800" i="1" dirty="0" err="1">
                <a:highlight>
                  <a:srgbClr val="FFFFFF"/>
                </a:highlight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thời</a:t>
            </a:r>
            <a:r>
              <a:rPr lang="en-US" sz="2800" i="1" dirty="0">
                <a:highlight>
                  <a:srgbClr val="FFFFFF"/>
                </a:highlight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 </a:t>
            </a:r>
            <a:r>
              <a:rPr lang="en-US" sz="2800" i="1" dirty="0" err="1">
                <a:highlight>
                  <a:srgbClr val="FFFFFF"/>
                </a:highlight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gian</a:t>
            </a:r>
            <a:r>
              <a:rPr lang="en-US" sz="2800" i="1" dirty="0">
                <a:highlight>
                  <a:srgbClr val="FFFFFF"/>
                </a:highlight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 </a:t>
            </a:r>
            <a:r>
              <a:rPr lang="en-US" sz="2800" i="1" dirty="0" err="1">
                <a:highlight>
                  <a:srgbClr val="FFFFFF"/>
                </a:highlight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cần</a:t>
            </a:r>
            <a:r>
              <a:rPr lang="en-US" sz="2800" i="1" dirty="0">
                <a:highlight>
                  <a:srgbClr val="FFFFFF"/>
                </a:highlight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 </a:t>
            </a:r>
            <a:r>
              <a:rPr lang="en-US" sz="2800" i="1" dirty="0" err="1">
                <a:highlight>
                  <a:srgbClr val="FFFFFF"/>
                </a:highlight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đo</a:t>
            </a:r>
            <a:r>
              <a:rPr lang="en-US" sz="2800" i="1" dirty="0">
                <a:highlight>
                  <a:srgbClr val="FFFFFF"/>
                </a:highlight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.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rgbClr val="FF0000"/>
                </a:solidFill>
                <a:highlight>
                  <a:srgbClr val="FFFFFF"/>
                </a:highlight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Nhấn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Reset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bấm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highlight>
                <a:srgbClr val="FFFFFF"/>
              </a:highlight>
              <a:latin typeface="Times New Roman" pitchFamily="18" charset="0"/>
              <a:ea typeface="A3.NotoSans-San" panose="020B0502040504020204" pitchFamily="34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rgbClr val="FF0000"/>
                </a:solidFill>
                <a:highlight>
                  <a:srgbClr val="FFFFFF"/>
                </a:highlight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Nhấn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star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) 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highlight>
                <a:srgbClr val="FFFFFF"/>
              </a:highlight>
              <a:latin typeface="Times New Roman" pitchFamily="18" charset="0"/>
              <a:ea typeface="A3.NotoSans-San" panose="020B0502040504020204" pitchFamily="34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rgbClr val="FF0000"/>
                </a:solidFill>
                <a:highlight>
                  <a:srgbClr val="FFFFFF"/>
                </a:highlight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Nhấn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stop 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800" dirty="0">
              <a:highlight>
                <a:srgbClr val="FFFFFF"/>
              </a:highlight>
              <a:latin typeface="Times New Roman" pitchFamily="18" charset="0"/>
              <a:ea typeface="A3.NotoSans-San" panose="020B0502040504020204" pitchFamily="34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32BFD7B4-3A14-4F51-8905-A4FC08221223}"/>
              </a:ext>
            </a:extLst>
          </p:cNvPr>
          <p:cNvSpPr txBox="1"/>
          <p:nvPr/>
        </p:nvSpPr>
        <p:spPr>
          <a:xfrm>
            <a:off x="13252" y="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CÁC BƯỚC ĐO THỜI GIAN BẰNG ĐỒNG HỒ ĐIỆN TỬ</a:t>
            </a:r>
          </a:p>
        </p:txBody>
      </p:sp>
    </p:spTree>
    <p:extLst>
      <p:ext uri="{BB962C8B-B14F-4D97-AF65-F5344CB8AC3E}">
        <p14:creationId xmlns:p14="http://schemas.microsoft.com/office/powerpoint/2010/main" val="1857953522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5" name="Text Box 4"/>
          <p:cNvSpPr txBox="1">
            <a:spLocks noChangeArrowheads="1"/>
          </p:cNvSpPr>
          <p:nvPr/>
        </p:nvSpPr>
        <p:spPr bwMode="auto">
          <a:xfrm>
            <a:off x="0" y="1352550"/>
            <a:ext cx="9144000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Đơn </a:t>
            </a:r>
            <a:r>
              <a:rPr lang="vi-VN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vị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vi-VN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vi-VN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vi-VN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 </a:t>
            </a:r>
            <a:r>
              <a:rPr lang="vi-VN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 dùng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vi-VN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 đo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AutoShape 2" descr="Tư duy sáng tạo"/>
          <p:cNvSpPr>
            <a:spLocks noChangeAspect="1" noChangeArrowheads="1"/>
          </p:cNvSpPr>
          <p:nvPr/>
        </p:nvSpPr>
        <p:spPr bwMode="auto">
          <a:xfrm>
            <a:off x="116681" y="-108347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 descr="5 Phương Pháp Ghi Nhớ Hiệu Quả, Dễ Áp Dụng - UBra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3255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Tư duy sáng tạo"/>
          <p:cNvSpPr>
            <a:spLocks noChangeAspect="1" noChangeArrowheads="1"/>
          </p:cNvSpPr>
          <p:nvPr/>
        </p:nvSpPr>
        <p:spPr bwMode="auto">
          <a:xfrm>
            <a:off x="116681" y="-108347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52400" y="702863"/>
            <a:ext cx="88392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 ĐỘNG TRẢI NGHIỆM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kumimoji="0" lang="vi-VN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 thiết kế 1 cái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cát</a:t>
            </a:r>
            <a:r>
              <a:rPr kumimoji="0" lang="vi-VN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đơn giản để sử dụng với các vật dụng như: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chai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nhựa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keo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dính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2914650"/>
            <a:ext cx="8610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SBT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7.1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7.5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7568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Valentine 05 03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88"/>
          <a:stretch>
            <a:fillRect/>
          </a:stretch>
        </p:blipFill>
        <p:spPr bwMode="auto">
          <a:xfrm>
            <a:off x="4233864" y="0"/>
            <a:ext cx="4910137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995" name="Picture 3" descr="Valentine 05 02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388"/>
          <a:stretch>
            <a:fillRect/>
          </a:stretch>
        </p:blipFill>
        <p:spPr bwMode="auto">
          <a:xfrm>
            <a:off x="1" y="0"/>
            <a:ext cx="4900613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996" name="Rectangle 4"/>
          <p:cNvSpPr>
            <a:spLocks noChangeArrowheads="1"/>
          </p:cNvSpPr>
          <p:nvPr/>
        </p:nvSpPr>
        <p:spPr bwMode="auto">
          <a:xfrm>
            <a:off x="76200" y="0"/>
            <a:ext cx="9144000" cy="5143500"/>
          </a:xfrm>
          <a:prstGeom prst="rect">
            <a:avLst/>
          </a:prstGeom>
          <a:gradFill rotWithShape="1">
            <a:gsLst>
              <a:gs pos="0">
                <a:srgbClr val="FF66FF">
                  <a:alpha val="35001"/>
                </a:srgbClr>
              </a:gs>
              <a:gs pos="50000">
                <a:srgbClr val="FFFFFF">
                  <a:alpha val="33000"/>
                </a:srgbClr>
              </a:gs>
              <a:gs pos="100000">
                <a:srgbClr val="FF66FF">
                  <a:alpha val="35001"/>
                </a:srgb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4997" name="Picture 5" descr="Sach  dong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300" y="1815703"/>
            <a:ext cx="4114800" cy="1137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5638800" y="285750"/>
            <a:ext cx="3124200" cy="2057400"/>
            <a:chOff x="2592" y="1776"/>
            <a:chExt cx="3024" cy="2407"/>
          </a:xfrm>
        </p:grpSpPr>
        <p:pic>
          <p:nvPicPr>
            <p:cNvPr id="84999" name="Picture 7" descr="hoc tro 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" y="1776"/>
              <a:ext cx="3024" cy="23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5000" name="Picture 8" descr="RDJ42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5" y="3559"/>
              <a:ext cx="1302" cy="6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5001" name="Text Box 9"/>
          <p:cNvSpPr txBox="1">
            <a:spLocks noChangeArrowheads="1"/>
          </p:cNvSpPr>
          <p:nvPr/>
        </p:nvSpPr>
        <p:spPr bwMode="auto">
          <a:xfrm>
            <a:off x="2446060" y="3072487"/>
            <a:ext cx="474821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vi-VN" altLang="en-US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úc</a:t>
            </a:r>
            <a:r>
              <a:rPr lang="en-US" altLang="en-US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vi-VN" altLang="en-US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ác</a:t>
            </a:r>
            <a:r>
              <a:rPr lang="en-US" altLang="en-US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en-US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lu</a:t>
            </a:r>
            <a:r>
              <a:rPr lang="vi-VN" altLang="en-US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ô</a:t>
            </a:r>
            <a:r>
              <a:rPr lang="en-US" altLang="en-US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altLang="en-US" sz="28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endParaRPr lang="en-US" altLang="en-US" sz="28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5003" name="Picture 11" descr="hoa hong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29050"/>
            <a:ext cx="3429000" cy="147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004" name="thu Gui Elise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29200"/>
            <a:ext cx="3048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9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9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05008" fill="hold"/>
                                        <p:tgtEl>
                                          <p:spTgt spid="8500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5004"/>
                </p:tgtEl>
              </p:cMediaNode>
            </p:audio>
          </p:childTnLst>
        </p:cTn>
      </p:par>
    </p:tnLst>
    <p:bldLst>
      <p:bldP spid="8500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ổng hợp hình nền powerpoint slide kết thúc goodbye chất hơn nước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011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WordArt 2"/>
          <p:cNvSpPr>
            <a:spLocks noChangeArrowheads="1" noChangeShapeType="1" noTextEdit="1"/>
          </p:cNvSpPr>
          <p:nvPr/>
        </p:nvSpPr>
        <p:spPr bwMode="auto">
          <a:xfrm>
            <a:off x="3449638" y="2134176"/>
            <a:ext cx="4417673" cy="3506212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vi-VN" sz="2400" kern="1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Nhiệt liệt chào mừng quý thầy cô giáo </a:t>
            </a:r>
          </a:p>
        </p:txBody>
      </p:sp>
      <p:sp>
        <p:nvSpPr>
          <p:cNvPr id="15" name="WordArt 3"/>
          <p:cNvSpPr>
            <a:spLocks noChangeArrowheads="1" noChangeShapeType="1" noTextEdit="1"/>
          </p:cNvSpPr>
          <p:nvPr/>
        </p:nvSpPr>
        <p:spPr bwMode="auto">
          <a:xfrm>
            <a:off x="3810000" y="2825603"/>
            <a:ext cx="3793323" cy="1841647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endParaRPr lang="vi-VN" sz="2700" b="1" kern="10">
              <a:ln w="12700">
                <a:solidFill>
                  <a:srgbClr val="0000FF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algn="ctr"/>
            <a:r>
              <a:rPr lang="vi-VN" sz="2700" b="1" kern="1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VỀ DỰ TIẾT HỌC HÔM NAY</a:t>
            </a:r>
          </a:p>
        </p:txBody>
      </p:sp>
      <p:pic>
        <p:nvPicPr>
          <p:cNvPr id="23" name="Online Media 3" title="Điền kinh 100m nữ chung kết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-14288"/>
            <a:ext cx="9144000" cy="5157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0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3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unched Tape 3"/>
          <p:cNvSpPr/>
          <p:nvPr/>
        </p:nvSpPr>
        <p:spPr>
          <a:xfrm>
            <a:off x="2528887" y="361950"/>
            <a:ext cx="6007100" cy="2328069"/>
          </a:xfrm>
          <a:prstGeom prst="flowChartPunchedTap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nhỉ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5" name="Google Shape;3682;p80"/>
          <p:cNvGrpSpPr>
            <a:grpSpLocks/>
          </p:cNvGrpSpPr>
          <p:nvPr/>
        </p:nvGrpSpPr>
        <p:grpSpPr bwMode="auto">
          <a:xfrm>
            <a:off x="1147759" y="2096293"/>
            <a:ext cx="1289050" cy="2686050"/>
            <a:chOff x="-4018550" y="6383788"/>
            <a:chExt cx="831350" cy="1733000"/>
          </a:xfrm>
        </p:grpSpPr>
        <p:sp>
          <p:nvSpPr>
            <p:cNvPr id="6" name="Google Shape;3683;p80"/>
            <p:cNvSpPr/>
            <p:nvPr/>
          </p:nvSpPr>
          <p:spPr>
            <a:xfrm>
              <a:off x="-3860880" y="6963503"/>
              <a:ext cx="433080" cy="472170"/>
            </a:xfrm>
            <a:custGeom>
              <a:avLst/>
              <a:gdLst/>
              <a:ahLst/>
              <a:cxnLst/>
              <a:rect l="l" t="t" r="r" b="b"/>
              <a:pathLst>
                <a:path w="17327" h="18906" extrusionOk="0">
                  <a:moveTo>
                    <a:pt x="8742" y="1"/>
                  </a:moveTo>
                  <a:cubicBezTo>
                    <a:pt x="7791" y="1"/>
                    <a:pt x="6764" y="59"/>
                    <a:pt x="5685" y="182"/>
                  </a:cubicBezTo>
                  <a:cubicBezTo>
                    <a:pt x="5685" y="182"/>
                    <a:pt x="1" y="759"/>
                    <a:pt x="305" y="4194"/>
                  </a:cubicBezTo>
                  <a:cubicBezTo>
                    <a:pt x="639" y="7659"/>
                    <a:pt x="365" y="15471"/>
                    <a:pt x="2189" y="18358"/>
                  </a:cubicBezTo>
                  <a:cubicBezTo>
                    <a:pt x="2453" y="18753"/>
                    <a:pt x="3668" y="18905"/>
                    <a:pt x="5264" y="18905"/>
                  </a:cubicBezTo>
                  <a:cubicBezTo>
                    <a:pt x="8454" y="18905"/>
                    <a:pt x="13162" y="18298"/>
                    <a:pt x="14803" y="17811"/>
                  </a:cubicBezTo>
                  <a:cubicBezTo>
                    <a:pt x="17265" y="17082"/>
                    <a:pt x="17326" y="14802"/>
                    <a:pt x="17053" y="12462"/>
                  </a:cubicBezTo>
                  <a:cubicBezTo>
                    <a:pt x="16779" y="10121"/>
                    <a:pt x="16019" y="4559"/>
                    <a:pt x="15199" y="2066"/>
                  </a:cubicBezTo>
                  <a:cubicBezTo>
                    <a:pt x="14768" y="798"/>
                    <a:pt x="12265" y="1"/>
                    <a:pt x="8742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lIns="162533" tIns="162533" rIns="162533" bIns="162533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625519">
                <a:buClr>
                  <a:srgbClr val="000000"/>
                </a:buClr>
                <a:defRPr/>
              </a:pPr>
              <a:endParaRPr sz="248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" name="Google Shape;3684;p80"/>
            <p:cNvSpPr/>
            <p:nvPr/>
          </p:nvSpPr>
          <p:spPr>
            <a:xfrm>
              <a:off x="-3845523" y="6962479"/>
              <a:ext cx="433080" cy="472171"/>
            </a:xfrm>
            <a:custGeom>
              <a:avLst/>
              <a:gdLst/>
              <a:ahLst/>
              <a:cxnLst/>
              <a:rect l="l" t="t" r="r" b="b"/>
              <a:pathLst>
                <a:path w="17327" h="18906" extrusionOk="0">
                  <a:moveTo>
                    <a:pt x="8772" y="0"/>
                  </a:moveTo>
                  <a:cubicBezTo>
                    <a:pt x="7821" y="0"/>
                    <a:pt x="6795" y="59"/>
                    <a:pt x="5715" y="181"/>
                  </a:cubicBezTo>
                  <a:cubicBezTo>
                    <a:pt x="5715" y="181"/>
                    <a:pt x="1" y="759"/>
                    <a:pt x="335" y="4194"/>
                  </a:cubicBezTo>
                  <a:cubicBezTo>
                    <a:pt x="669" y="7659"/>
                    <a:pt x="365" y="15470"/>
                    <a:pt x="2219" y="18358"/>
                  </a:cubicBezTo>
                  <a:cubicBezTo>
                    <a:pt x="2473" y="18753"/>
                    <a:pt x="3685" y="18905"/>
                    <a:pt x="5280" y="18905"/>
                  </a:cubicBezTo>
                  <a:cubicBezTo>
                    <a:pt x="8471" y="18905"/>
                    <a:pt x="13192" y="18297"/>
                    <a:pt x="14834" y="17811"/>
                  </a:cubicBezTo>
                  <a:cubicBezTo>
                    <a:pt x="17265" y="17081"/>
                    <a:pt x="17326" y="14802"/>
                    <a:pt x="17053" y="12461"/>
                  </a:cubicBezTo>
                  <a:cubicBezTo>
                    <a:pt x="16779" y="10121"/>
                    <a:pt x="16019" y="4558"/>
                    <a:pt x="15198" y="2066"/>
                  </a:cubicBezTo>
                  <a:cubicBezTo>
                    <a:pt x="14792" y="798"/>
                    <a:pt x="12294" y="0"/>
                    <a:pt x="8772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lIns="162533" tIns="162533" rIns="162533" bIns="162533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625519">
                <a:buClr>
                  <a:srgbClr val="000000"/>
                </a:buClr>
                <a:defRPr/>
              </a:pPr>
              <a:endParaRPr sz="248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" name="Google Shape;3685;p80"/>
            <p:cNvSpPr/>
            <p:nvPr/>
          </p:nvSpPr>
          <p:spPr>
            <a:xfrm>
              <a:off x="-3544517" y="7900675"/>
              <a:ext cx="148456" cy="146465"/>
            </a:xfrm>
            <a:custGeom>
              <a:avLst/>
              <a:gdLst/>
              <a:ahLst/>
              <a:cxnLst/>
              <a:rect l="l" t="t" r="r" b="b"/>
              <a:pathLst>
                <a:path w="5928" h="5875" extrusionOk="0">
                  <a:moveTo>
                    <a:pt x="5927" y="1"/>
                  </a:moveTo>
                  <a:cubicBezTo>
                    <a:pt x="4327" y="667"/>
                    <a:pt x="2516" y="960"/>
                    <a:pt x="741" y="960"/>
                  </a:cubicBezTo>
                  <a:cubicBezTo>
                    <a:pt x="493" y="960"/>
                    <a:pt x="246" y="954"/>
                    <a:pt x="0" y="943"/>
                  </a:cubicBezTo>
                  <a:lnTo>
                    <a:pt x="0" y="943"/>
                  </a:lnTo>
                  <a:lnTo>
                    <a:pt x="243" y="5289"/>
                  </a:lnTo>
                  <a:cubicBezTo>
                    <a:pt x="1045" y="5737"/>
                    <a:pt x="1970" y="5874"/>
                    <a:pt x="2802" y="5874"/>
                  </a:cubicBezTo>
                  <a:cubicBezTo>
                    <a:pt x="4116" y="5874"/>
                    <a:pt x="5198" y="5533"/>
                    <a:pt x="5198" y="5533"/>
                  </a:cubicBezTo>
                  <a:cubicBezTo>
                    <a:pt x="5532" y="4712"/>
                    <a:pt x="5775" y="1946"/>
                    <a:pt x="5927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lIns="162533" tIns="162533" rIns="162533" bIns="162533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625519">
                <a:buClr>
                  <a:srgbClr val="000000"/>
                </a:buClr>
                <a:defRPr/>
              </a:pPr>
              <a:endParaRPr sz="248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Google Shape;3686;p80"/>
            <p:cNvSpPr/>
            <p:nvPr/>
          </p:nvSpPr>
          <p:spPr>
            <a:xfrm>
              <a:off x="-3548612" y="7848439"/>
              <a:ext cx="155622" cy="75793"/>
            </a:xfrm>
            <a:custGeom>
              <a:avLst/>
              <a:gdLst/>
              <a:ahLst/>
              <a:cxnLst/>
              <a:rect l="l" t="t" r="r" b="b"/>
              <a:pathLst>
                <a:path w="6202" h="3057" extrusionOk="0">
                  <a:moveTo>
                    <a:pt x="0" y="0"/>
                  </a:moveTo>
                  <a:lnTo>
                    <a:pt x="152" y="3040"/>
                  </a:lnTo>
                  <a:cubicBezTo>
                    <a:pt x="398" y="3051"/>
                    <a:pt x="645" y="3057"/>
                    <a:pt x="893" y="3057"/>
                  </a:cubicBezTo>
                  <a:cubicBezTo>
                    <a:pt x="2668" y="3057"/>
                    <a:pt x="4479" y="2764"/>
                    <a:pt x="6079" y="2098"/>
                  </a:cubicBezTo>
                  <a:cubicBezTo>
                    <a:pt x="6171" y="973"/>
                    <a:pt x="6201" y="91"/>
                    <a:pt x="6201" y="9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lIns="162533" tIns="162533" rIns="162533" bIns="162533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625519">
                <a:buClr>
                  <a:srgbClr val="000000"/>
                </a:buClr>
                <a:defRPr/>
              </a:pPr>
              <a:endParaRPr sz="248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Google Shape;3687;p80"/>
            <p:cNvSpPr/>
            <p:nvPr/>
          </p:nvSpPr>
          <p:spPr>
            <a:xfrm>
              <a:off x="-3540422" y="8078891"/>
              <a:ext cx="216028" cy="37897"/>
            </a:xfrm>
            <a:custGeom>
              <a:avLst/>
              <a:gdLst/>
              <a:ahLst/>
              <a:cxnLst/>
              <a:rect l="l" t="t" r="r" b="b"/>
              <a:pathLst>
                <a:path w="8613" h="1534" extrusionOk="0">
                  <a:moveTo>
                    <a:pt x="2204" y="1"/>
                  </a:moveTo>
                  <a:cubicBezTo>
                    <a:pt x="943" y="1"/>
                    <a:pt x="1" y="55"/>
                    <a:pt x="11" y="217"/>
                  </a:cubicBezTo>
                  <a:cubicBezTo>
                    <a:pt x="41" y="703"/>
                    <a:pt x="132" y="1007"/>
                    <a:pt x="132" y="1007"/>
                  </a:cubicBezTo>
                  <a:cubicBezTo>
                    <a:pt x="132" y="1007"/>
                    <a:pt x="923" y="1190"/>
                    <a:pt x="2625" y="1433"/>
                  </a:cubicBezTo>
                  <a:cubicBezTo>
                    <a:pt x="3132" y="1504"/>
                    <a:pt x="3668" y="1533"/>
                    <a:pt x="4200" y="1533"/>
                  </a:cubicBezTo>
                  <a:cubicBezTo>
                    <a:pt x="5485" y="1533"/>
                    <a:pt x="6745" y="1361"/>
                    <a:pt x="7518" y="1190"/>
                  </a:cubicBezTo>
                  <a:cubicBezTo>
                    <a:pt x="8613" y="916"/>
                    <a:pt x="8521" y="217"/>
                    <a:pt x="8521" y="217"/>
                  </a:cubicBezTo>
                  <a:cubicBezTo>
                    <a:pt x="8521" y="217"/>
                    <a:pt x="4725" y="1"/>
                    <a:pt x="2204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lIns="162533" tIns="162533" rIns="162533" bIns="162533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625519">
                <a:buClr>
                  <a:srgbClr val="000000"/>
                </a:buClr>
                <a:defRPr/>
              </a:pPr>
              <a:endParaRPr sz="248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3688;p80"/>
            <p:cNvSpPr/>
            <p:nvPr/>
          </p:nvSpPr>
          <p:spPr>
            <a:xfrm>
              <a:off x="-3404252" y="8050213"/>
              <a:ext cx="79859" cy="57357"/>
            </a:xfrm>
            <a:custGeom>
              <a:avLst/>
              <a:gdLst/>
              <a:ahLst/>
              <a:cxnLst/>
              <a:rect l="l" t="t" r="r" b="b"/>
              <a:pathLst>
                <a:path w="3223" h="2281" extrusionOk="0">
                  <a:moveTo>
                    <a:pt x="1186" y="0"/>
                  </a:moveTo>
                  <a:cubicBezTo>
                    <a:pt x="608" y="700"/>
                    <a:pt x="213" y="1459"/>
                    <a:pt x="0" y="2280"/>
                  </a:cubicBezTo>
                  <a:cubicBezTo>
                    <a:pt x="1793" y="2189"/>
                    <a:pt x="3222" y="1855"/>
                    <a:pt x="3100" y="1338"/>
                  </a:cubicBezTo>
                  <a:cubicBezTo>
                    <a:pt x="2979" y="791"/>
                    <a:pt x="2067" y="335"/>
                    <a:pt x="1186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lIns="162533" tIns="162533" rIns="162533" bIns="162533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625519">
                <a:buClr>
                  <a:srgbClr val="000000"/>
                </a:buClr>
                <a:defRPr/>
              </a:pPr>
              <a:endParaRPr sz="248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3689;p80"/>
            <p:cNvSpPr/>
            <p:nvPr/>
          </p:nvSpPr>
          <p:spPr>
            <a:xfrm>
              <a:off x="-3545541" y="8032801"/>
              <a:ext cx="170979" cy="74769"/>
            </a:xfrm>
            <a:custGeom>
              <a:avLst/>
              <a:gdLst/>
              <a:ahLst/>
              <a:cxnLst/>
              <a:rect l="l" t="t" r="r" b="b"/>
              <a:pathLst>
                <a:path w="6810" h="3005" extrusionOk="0">
                  <a:moveTo>
                    <a:pt x="274" y="0"/>
                  </a:moveTo>
                  <a:cubicBezTo>
                    <a:pt x="1" y="1034"/>
                    <a:pt x="274" y="2493"/>
                    <a:pt x="274" y="2493"/>
                  </a:cubicBezTo>
                  <a:cubicBezTo>
                    <a:pt x="1364" y="2839"/>
                    <a:pt x="3018" y="3005"/>
                    <a:pt x="4580" y="3005"/>
                  </a:cubicBezTo>
                  <a:cubicBezTo>
                    <a:pt x="4935" y="3005"/>
                    <a:pt x="5286" y="2996"/>
                    <a:pt x="5624" y="2979"/>
                  </a:cubicBezTo>
                  <a:cubicBezTo>
                    <a:pt x="5837" y="2158"/>
                    <a:pt x="6232" y="1399"/>
                    <a:pt x="6810" y="699"/>
                  </a:cubicBezTo>
                  <a:cubicBezTo>
                    <a:pt x="5989" y="426"/>
                    <a:pt x="5229" y="244"/>
                    <a:pt x="5229" y="244"/>
                  </a:cubicBezTo>
                  <a:cubicBezTo>
                    <a:pt x="4477" y="452"/>
                    <a:pt x="3765" y="528"/>
                    <a:pt x="3127" y="528"/>
                  </a:cubicBezTo>
                  <a:cubicBezTo>
                    <a:pt x="1442" y="528"/>
                    <a:pt x="274" y="0"/>
                    <a:pt x="274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lIns="162533" tIns="162533" rIns="162533" bIns="162533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625519">
                <a:buClr>
                  <a:srgbClr val="000000"/>
                </a:buClr>
                <a:defRPr/>
              </a:pPr>
              <a:endParaRPr sz="248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3690;p80"/>
            <p:cNvSpPr/>
            <p:nvPr/>
          </p:nvSpPr>
          <p:spPr>
            <a:xfrm>
              <a:off x="-3412443" y="8003098"/>
              <a:ext cx="44024" cy="48139"/>
            </a:xfrm>
            <a:custGeom>
              <a:avLst/>
              <a:gdLst/>
              <a:ahLst/>
              <a:cxnLst/>
              <a:rect l="l" t="t" r="r" b="b"/>
              <a:pathLst>
                <a:path w="1741" h="1909" extrusionOk="0">
                  <a:moveTo>
                    <a:pt x="671" y="183"/>
                  </a:moveTo>
                  <a:cubicBezTo>
                    <a:pt x="902" y="183"/>
                    <a:pt x="600" y="983"/>
                    <a:pt x="545" y="1065"/>
                  </a:cubicBezTo>
                  <a:cubicBezTo>
                    <a:pt x="483" y="1174"/>
                    <a:pt x="421" y="1291"/>
                    <a:pt x="354" y="1408"/>
                  </a:cubicBezTo>
                  <a:lnTo>
                    <a:pt x="354" y="1408"/>
                  </a:lnTo>
                  <a:cubicBezTo>
                    <a:pt x="353" y="1409"/>
                    <a:pt x="352" y="1410"/>
                    <a:pt x="351" y="1412"/>
                  </a:cubicBezTo>
                  <a:lnTo>
                    <a:pt x="351" y="1412"/>
                  </a:lnTo>
                  <a:cubicBezTo>
                    <a:pt x="348" y="1283"/>
                    <a:pt x="348" y="1155"/>
                    <a:pt x="363" y="1034"/>
                  </a:cubicBezTo>
                  <a:cubicBezTo>
                    <a:pt x="363" y="852"/>
                    <a:pt x="363" y="335"/>
                    <a:pt x="576" y="214"/>
                  </a:cubicBezTo>
                  <a:cubicBezTo>
                    <a:pt x="614" y="193"/>
                    <a:pt x="646" y="183"/>
                    <a:pt x="671" y="183"/>
                  </a:cubicBezTo>
                  <a:close/>
                  <a:moveTo>
                    <a:pt x="1191" y="931"/>
                  </a:moveTo>
                  <a:cubicBezTo>
                    <a:pt x="1319" y="931"/>
                    <a:pt x="1353" y="1081"/>
                    <a:pt x="1275" y="1186"/>
                  </a:cubicBezTo>
                  <a:cubicBezTo>
                    <a:pt x="1097" y="1466"/>
                    <a:pt x="749" y="1597"/>
                    <a:pt x="426" y="1685"/>
                  </a:cubicBezTo>
                  <a:lnTo>
                    <a:pt x="426" y="1685"/>
                  </a:lnTo>
                  <a:cubicBezTo>
                    <a:pt x="539" y="1511"/>
                    <a:pt x="645" y="1330"/>
                    <a:pt x="788" y="1186"/>
                  </a:cubicBezTo>
                  <a:cubicBezTo>
                    <a:pt x="880" y="1095"/>
                    <a:pt x="1001" y="974"/>
                    <a:pt x="1123" y="943"/>
                  </a:cubicBezTo>
                  <a:cubicBezTo>
                    <a:pt x="1148" y="935"/>
                    <a:pt x="1170" y="931"/>
                    <a:pt x="1191" y="931"/>
                  </a:cubicBezTo>
                  <a:close/>
                  <a:moveTo>
                    <a:pt x="646" y="0"/>
                  </a:moveTo>
                  <a:cubicBezTo>
                    <a:pt x="1" y="0"/>
                    <a:pt x="120" y="1403"/>
                    <a:pt x="120" y="1794"/>
                  </a:cubicBezTo>
                  <a:cubicBezTo>
                    <a:pt x="120" y="1870"/>
                    <a:pt x="181" y="1908"/>
                    <a:pt x="241" y="1908"/>
                  </a:cubicBezTo>
                  <a:cubicBezTo>
                    <a:pt x="295" y="1908"/>
                    <a:pt x="349" y="1878"/>
                    <a:pt x="361" y="1819"/>
                  </a:cubicBezTo>
                  <a:lnTo>
                    <a:pt x="361" y="1819"/>
                  </a:lnTo>
                  <a:cubicBezTo>
                    <a:pt x="840" y="1776"/>
                    <a:pt x="1741" y="1495"/>
                    <a:pt x="1518" y="882"/>
                  </a:cubicBezTo>
                  <a:cubicBezTo>
                    <a:pt x="1468" y="765"/>
                    <a:pt x="1353" y="722"/>
                    <a:pt x="1239" y="722"/>
                  </a:cubicBezTo>
                  <a:cubicBezTo>
                    <a:pt x="1147" y="722"/>
                    <a:pt x="1056" y="750"/>
                    <a:pt x="1001" y="791"/>
                  </a:cubicBezTo>
                  <a:cubicBezTo>
                    <a:pt x="945" y="822"/>
                    <a:pt x="891" y="855"/>
                    <a:pt x="841" y="891"/>
                  </a:cubicBezTo>
                  <a:lnTo>
                    <a:pt x="841" y="891"/>
                  </a:lnTo>
                  <a:cubicBezTo>
                    <a:pt x="1026" y="448"/>
                    <a:pt x="1096" y="17"/>
                    <a:pt x="667" y="1"/>
                  </a:cubicBezTo>
                  <a:cubicBezTo>
                    <a:pt x="660" y="1"/>
                    <a:pt x="653" y="0"/>
                    <a:pt x="646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lIns="162533" tIns="162533" rIns="162533" bIns="162533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625519">
                <a:buClr>
                  <a:srgbClr val="000000"/>
                </a:buClr>
                <a:defRPr/>
              </a:pPr>
              <a:endParaRPr sz="248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3691;p80"/>
            <p:cNvSpPr/>
            <p:nvPr/>
          </p:nvSpPr>
          <p:spPr>
            <a:xfrm>
              <a:off x="-3785117" y="7848439"/>
              <a:ext cx="154598" cy="80914"/>
            </a:xfrm>
            <a:custGeom>
              <a:avLst/>
              <a:gdLst/>
              <a:ahLst/>
              <a:cxnLst/>
              <a:rect l="l" t="t" r="r" b="b"/>
              <a:pathLst>
                <a:path w="6202" h="3253" extrusionOk="0">
                  <a:moveTo>
                    <a:pt x="6202" y="0"/>
                  </a:moveTo>
                  <a:lnTo>
                    <a:pt x="1" y="91"/>
                  </a:lnTo>
                  <a:cubicBezTo>
                    <a:pt x="1" y="91"/>
                    <a:pt x="62" y="1581"/>
                    <a:pt x="214" y="3253"/>
                  </a:cubicBezTo>
                  <a:cubicBezTo>
                    <a:pt x="2250" y="3222"/>
                    <a:pt x="4287" y="2584"/>
                    <a:pt x="6110" y="1642"/>
                  </a:cubicBezTo>
                  <a:lnTo>
                    <a:pt x="6202" y="0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lIns="162533" tIns="162533" rIns="162533" bIns="162533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625519">
                <a:buClr>
                  <a:srgbClr val="000000"/>
                </a:buClr>
                <a:defRPr/>
              </a:pPr>
              <a:endParaRPr sz="248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3692;p80"/>
            <p:cNvSpPr/>
            <p:nvPr/>
          </p:nvSpPr>
          <p:spPr>
            <a:xfrm>
              <a:off x="-3779998" y="7888384"/>
              <a:ext cx="147432" cy="158756"/>
            </a:xfrm>
            <a:custGeom>
              <a:avLst/>
              <a:gdLst/>
              <a:ahLst/>
              <a:cxnLst/>
              <a:rect l="l" t="t" r="r" b="b"/>
              <a:pathLst>
                <a:path w="5898" h="6354" extrusionOk="0">
                  <a:moveTo>
                    <a:pt x="5897" y="0"/>
                  </a:moveTo>
                  <a:lnTo>
                    <a:pt x="5897" y="0"/>
                  </a:lnTo>
                  <a:cubicBezTo>
                    <a:pt x="4074" y="973"/>
                    <a:pt x="2037" y="1611"/>
                    <a:pt x="1" y="1642"/>
                  </a:cubicBezTo>
                  <a:cubicBezTo>
                    <a:pt x="153" y="3374"/>
                    <a:pt x="365" y="5350"/>
                    <a:pt x="639" y="6019"/>
                  </a:cubicBezTo>
                  <a:cubicBezTo>
                    <a:pt x="639" y="6019"/>
                    <a:pt x="1700" y="6353"/>
                    <a:pt x="2995" y="6353"/>
                  </a:cubicBezTo>
                  <a:cubicBezTo>
                    <a:pt x="3838" y="6353"/>
                    <a:pt x="4779" y="6212"/>
                    <a:pt x="5593" y="5745"/>
                  </a:cubicBezTo>
                  <a:lnTo>
                    <a:pt x="5897" y="0"/>
                  </a:ln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lIns="162533" tIns="162533" rIns="162533" bIns="162533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625519">
                <a:buClr>
                  <a:srgbClr val="000000"/>
                </a:buClr>
                <a:defRPr/>
              </a:pPr>
              <a:endParaRPr sz="248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3693;p80"/>
            <p:cNvSpPr/>
            <p:nvPr/>
          </p:nvSpPr>
          <p:spPr>
            <a:xfrm>
              <a:off x="-3853714" y="8078891"/>
              <a:ext cx="215004" cy="37897"/>
            </a:xfrm>
            <a:custGeom>
              <a:avLst/>
              <a:gdLst/>
              <a:ahLst/>
              <a:cxnLst/>
              <a:rect l="l" t="t" r="r" b="b"/>
              <a:pathLst>
                <a:path w="8613" h="1534" extrusionOk="0">
                  <a:moveTo>
                    <a:pt x="6401" y="1"/>
                  </a:moveTo>
                  <a:cubicBezTo>
                    <a:pt x="3871" y="1"/>
                    <a:pt x="61" y="217"/>
                    <a:pt x="61" y="217"/>
                  </a:cubicBezTo>
                  <a:cubicBezTo>
                    <a:pt x="61" y="217"/>
                    <a:pt x="0" y="916"/>
                    <a:pt x="1094" y="1190"/>
                  </a:cubicBezTo>
                  <a:cubicBezTo>
                    <a:pt x="1868" y="1361"/>
                    <a:pt x="3128" y="1533"/>
                    <a:pt x="4413" y="1533"/>
                  </a:cubicBezTo>
                  <a:cubicBezTo>
                    <a:pt x="4945" y="1533"/>
                    <a:pt x="5481" y="1504"/>
                    <a:pt x="5988" y="1433"/>
                  </a:cubicBezTo>
                  <a:cubicBezTo>
                    <a:pt x="7690" y="1190"/>
                    <a:pt x="8481" y="1007"/>
                    <a:pt x="8481" y="1007"/>
                  </a:cubicBezTo>
                  <a:cubicBezTo>
                    <a:pt x="8481" y="1007"/>
                    <a:pt x="8572" y="703"/>
                    <a:pt x="8602" y="217"/>
                  </a:cubicBezTo>
                  <a:cubicBezTo>
                    <a:pt x="8612" y="55"/>
                    <a:pt x="7667" y="1"/>
                    <a:pt x="6401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lIns="162533" tIns="162533" rIns="162533" bIns="162533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625519">
                <a:buClr>
                  <a:srgbClr val="000000"/>
                </a:buClr>
                <a:defRPr/>
              </a:pPr>
              <a:endParaRPr sz="248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3694;p80"/>
            <p:cNvSpPr/>
            <p:nvPr/>
          </p:nvSpPr>
          <p:spPr>
            <a:xfrm>
              <a:off x="-3854737" y="8050213"/>
              <a:ext cx="80882" cy="57357"/>
            </a:xfrm>
            <a:custGeom>
              <a:avLst/>
              <a:gdLst/>
              <a:ahLst/>
              <a:cxnLst/>
              <a:rect l="l" t="t" r="r" b="b"/>
              <a:pathLst>
                <a:path w="3223" h="2281" extrusionOk="0">
                  <a:moveTo>
                    <a:pt x="2037" y="0"/>
                  </a:moveTo>
                  <a:cubicBezTo>
                    <a:pt x="1156" y="335"/>
                    <a:pt x="214" y="791"/>
                    <a:pt x="92" y="1338"/>
                  </a:cubicBezTo>
                  <a:cubicBezTo>
                    <a:pt x="1" y="1855"/>
                    <a:pt x="1429" y="2189"/>
                    <a:pt x="3223" y="2280"/>
                  </a:cubicBezTo>
                  <a:cubicBezTo>
                    <a:pt x="3010" y="1459"/>
                    <a:pt x="2615" y="700"/>
                    <a:pt x="2037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lIns="162533" tIns="162533" rIns="162533" bIns="162533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625519">
                <a:buClr>
                  <a:srgbClr val="000000"/>
                </a:buClr>
                <a:defRPr/>
              </a:pPr>
              <a:endParaRPr sz="248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3695;p80"/>
            <p:cNvSpPr/>
            <p:nvPr/>
          </p:nvSpPr>
          <p:spPr>
            <a:xfrm>
              <a:off x="-3803546" y="8032801"/>
              <a:ext cx="169956" cy="74769"/>
            </a:xfrm>
            <a:custGeom>
              <a:avLst/>
              <a:gdLst/>
              <a:ahLst/>
              <a:cxnLst/>
              <a:rect l="l" t="t" r="r" b="b"/>
              <a:pathLst>
                <a:path w="6809" h="3005" extrusionOk="0">
                  <a:moveTo>
                    <a:pt x="6535" y="0"/>
                  </a:moveTo>
                  <a:cubicBezTo>
                    <a:pt x="6535" y="0"/>
                    <a:pt x="5368" y="528"/>
                    <a:pt x="3672" y="528"/>
                  </a:cubicBezTo>
                  <a:cubicBezTo>
                    <a:pt x="3029" y="528"/>
                    <a:pt x="2310" y="452"/>
                    <a:pt x="1551" y="244"/>
                  </a:cubicBezTo>
                  <a:cubicBezTo>
                    <a:pt x="1551" y="244"/>
                    <a:pt x="791" y="426"/>
                    <a:pt x="0" y="699"/>
                  </a:cubicBezTo>
                  <a:cubicBezTo>
                    <a:pt x="578" y="1399"/>
                    <a:pt x="973" y="2158"/>
                    <a:pt x="1186" y="2979"/>
                  </a:cubicBezTo>
                  <a:cubicBezTo>
                    <a:pt x="1524" y="2996"/>
                    <a:pt x="1874" y="3005"/>
                    <a:pt x="2230" y="3005"/>
                  </a:cubicBezTo>
                  <a:cubicBezTo>
                    <a:pt x="3792" y="3005"/>
                    <a:pt x="5446" y="2839"/>
                    <a:pt x="6535" y="2493"/>
                  </a:cubicBezTo>
                  <a:cubicBezTo>
                    <a:pt x="6535" y="2493"/>
                    <a:pt x="6809" y="1034"/>
                    <a:pt x="6535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lIns="162533" tIns="162533" rIns="162533" bIns="162533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625519">
                <a:buClr>
                  <a:srgbClr val="000000"/>
                </a:buClr>
                <a:defRPr/>
              </a:pPr>
              <a:endParaRPr sz="248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3696;p80"/>
            <p:cNvSpPr/>
            <p:nvPr/>
          </p:nvSpPr>
          <p:spPr>
            <a:xfrm>
              <a:off x="-3809689" y="8003098"/>
              <a:ext cx="43001" cy="48139"/>
            </a:xfrm>
            <a:custGeom>
              <a:avLst/>
              <a:gdLst/>
              <a:ahLst/>
              <a:cxnLst/>
              <a:rect l="l" t="t" r="r" b="b"/>
              <a:pathLst>
                <a:path w="1742" h="1909" extrusionOk="0">
                  <a:moveTo>
                    <a:pt x="1064" y="183"/>
                  </a:moveTo>
                  <a:cubicBezTo>
                    <a:pt x="1091" y="183"/>
                    <a:pt x="1124" y="193"/>
                    <a:pt x="1166" y="214"/>
                  </a:cubicBezTo>
                  <a:cubicBezTo>
                    <a:pt x="1379" y="335"/>
                    <a:pt x="1379" y="852"/>
                    <a:pt x="1379" y="1034"/>
                  </a:cubicBezTo>
                  <a:cubicBezTo>
                    <a:pt x="1394" y="1158"/>
                    <a:pt x="1394" y="1289"/>
                    <a:pt x="1390" y="1419"/>
                  </a:cubicBezTo>
                  <a:lnTo>
                    <a:pt x="1390" y="1419"/>
                  </a:lnTo>
                  <a:cubicBezTo>
                    <a:pt x="1369" y="1389"/>
                    <a:pt x="1347" y="1359"/>
                    <a:pt x="1324" y="1330"/>
                  </a:cubicBezTo>
                  <a:lnTo>
                    <a:pt x="1324" y="1330"/>
                  </a:lnTo>
                  <a:cubicBezTo>
                    <a:pt x="1268" y="1239"/>
                    <a:pt x="1215" y="1150"/>
                    <a:pt x="1166" y="1065"/>
                  </a:cubicBezTo>
                  <a:cubicBezTo>
                    <a:pt x="1139" y="983"/>
                    <a:pt x="815" y="183"/>
                    <a:pt x="1064" y="183"/>
                  </a:cubicBezTo>
                  <a:close/>
                  <a:moveTo>
                    <a:pt x="551" y="931"/>
                  </a:moveTo>
                  <a:cubicBezTo>
                    <a:pt x="572" y="931"/>
                    <a:pt x="594" y="935"/>
                    <a:pt x="619" y="943"/>
                  </a:cubicBezTo>
                  <a:cubicBezTo>
                    <a:pt x="741" y="974"/>
                    <a:pt x="862" y="1095"/>
                    <a:pt x="923" y="1186"/>
                  </a:cubicBezTo>
                  <a:cubicBezTo>
                    <a:pt x="1090" y="1330"/>
                    <a:pt x="1201" y="1511"/>
                    <a:pt x="1315" y="1685"/>
                  </a:cubicBezTo>
                  <a:lnTo>
                    <a:pt x="1315" y="1685"/>
                  </a:lnTo>
                  <a:cubicBezTo>
                    <a:pt x="993" y="1597"/>
                    <a:pt x="645" y="1466"/>
                    <a:pt x="467" y="1186"/>
                  </a:cubicBezTo>
                  <a:cubicBezTo>
                    <a:pt x="388" y="1081"/>
                    <a:pt x="423" y="931"/>
                    <a:pt x="551" y="931"/>
                  </a:cubicBezTo>
                  <a:close/>
                  <a:moveTo>
                    <a:pt x="1096" y="0"/>
                  </a:moveTo>
                  <a:cubicBezTo>
                    <a:pt x="1089" y="0"/>
                    <a:pt x="1082" y="1"/>
                    <a:pt x="1075" y="1"/>
                  </a:cubicBezTo>
                  <a:cubicBezTo>
                    <a:pt x="642" y="17"/>
                    <a:pt x="717" y="455"/>
                    <a:pt x="906" y="902"/>
                  </a:cubicBezTo>
                  <a:lnTo>
                    <a:pt x="906" y="902"/>
                  </a:lnTo>
                  <a:cubicBezTo>
                    <a:pt x="853" y="862"/>
                    <a:pt x="798" y="825"/>
                    <a:pt x="741" y="791"/>
                  </a:cubicBezTo>
                  <a:cubicBezTo>
                    <a:pt x="686" y="750"/>
                    <a:pt x="595" y="722"/>
                    <a:pt x="503" y="722"/>
                  </a:cubicBezTo>
                  <a:cubicBezTo>
                    <a:pt x="389" y="722"/>
                    <a:pt x="274" y="765"/>
                    <a:pt x="224" y="882"/>
                  </a:cubicBezTo>
                  <a:cubicBezTo>
                    <a:pt x="0" y="1498"/>
                    <a:pt x="884" y="1779"/>
                    <a:pt x="1381" y="1819"/>
                  </a:cubicBezTo>
                  <a:lnTo>
                    <a:pt x="1381" y="1819"/>
                  </a:lnTo>
                  <a:cubicBezTo>
                    <a:pt x="1391" y="1879"/>
                    <a:pt x="1439" y="1908"/>
                    <a:pt x="1489" y="1908"/>
                  </a:cubicBezTo>
                  <a:cubicBezTo>
                    <a:pt x="1546" y="1908"/>
                    <a:pt x="1607" y="1870"/>
                    <a:pt x="1622" y="1794"/>
                  </a:cubicBezTo>
                  <a:cubicBezTo>
                    <a:pt x="1622" y="1403"/>
                    <a:pt x="1741" y="0"/>
                    <a:pt x="1096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lIns="162533" tIns="162533" rIns="162533" bIns="162533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625519">
                <a:buClr>
                  <a:srgbClr val="000000"/>
                </a:buClr>
                <a:defRPr/>
              </a:pPr>
              <a:endParaRPr sz="248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3697;p80"/>
            <p:cNvSpPr/>
            <p:nvPr/>
          </p:nvSpPr>
          <p:spPr>
            <a:xfrm>
              <a:off x="-3242487" y="6678767"/>
              <a:ext cx="0" cy="2048"/>
            </a:xfrm>
            <a:custGeom>
              <a:avLst/>
              <a:gdLst/>
              <a:ahLst/>
              <a:cxnLst/>
              <a:rect l="l" t="t" r="r" b="b"/>
              <a:pathLst>
                <a:path w="1" h="62" extrusionOk="0">
                  <a:moveTo>
                    <a:pt x="0" y="0"/>
                  </a:moveTo>
                  <a:cubicBezTo>
                    <a:pt x="0" y="31"/>
                    <a:pt x="0" y="61"/>
                    <a:pt x="0" y="61"/>
                  </a:cubicBezTo>
                  <a:cubicBezTo>
                    <a:pt x="0" y="61"/>
                    <a:pt x="0" y="31"/>
                    <a:pt x="0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lIns="162533" tIns="162533" rIns="162533" bIns="162533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625519">
                <a:buClr>
                  <a:srgbClr val="000000"/>
                </a:buClr>
                <a:defRPr/>
              </a:pPr>
              <a:endParaRPr sz="248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3698;p80"/>
            <p:cNvSpPr/>
            <p:nvPr/>
          </p:nvSpPr>
          <p:spPr>
            <a:xfrm>
              <a:off x="-3421657" y="6951212"/>
              <a:ext cx="162789" cy="209967"/>
            </a:xfrm>
            <a:custGeom>
              <a:avLst/>
              <a:gdLst/>
              <a:ahLst/>
              <a:cxnLst/>
              <a:rect l="l" t="t" r="r" b="b"/>
              <a:pathLst>
                <a:path w="6537" h="8420" extrusionOk="0">
                  <a:moveTo>
                    <a:pt x="6536" y="0"/>
                  </a:moveTo>
                  <a:cubicBezTo>
                    <a:pt x="4891" y="1028"/>
                    <a:pt x="3050" y="1643"/>
                    <a:pt x="1088" y="1643"/>
                  </a:cubicBezTo>
                  <a:cubicBezTo>
                    <a:pt x="729" y="1643"/>
                    <a:pt x="367" y="1623"/>
                    <a:pt x="1" y="1581"/>
                  </a:cubicBezTo>
                  <a:lnTo>
                    <a:pt x="1" y="1581"/>
                  </a:lnTo>
                  <a:lnTo>
                    <a:pt x="1247" y="8420"/>
                  </a:lnTo>
                  <a:cubicBezTo>
                    <a:pt x="2797" y="7082"/>
                    <a:pt x="4955" y="3648"/>
                    <a:pt x="6536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lIns="162533" tIns="162533" rIns="162533" bIns="162533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625519">
                <a:buClr>
                  <a:srgbClr val="000000"/>
                </a:buClr>
                <a:defRPr/>
              </a:pPr>
              <a:endParaRPr sz="248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3699;p80"/>
            <p:cNvSpPr/>
            <p:nvPr/>
          </p:nvSpPr>
          <p:spPr>
            <a:xfrm>
              <a:off x="-3424729" y="6612191"/>
              <a:ext cx="237529" cy="379990"/>
            </a:xfrm>
            <a:custGeom>
              <a:avLst/>
              <a:gdLst/>
              <a:ahLst/>
              <a:cxnLst/>
              <a:rect l="l" t="t" r="r" b="b"/>
              <a:pathLst>
                <a:path w="9485" h="15205" extrusionOk="0">
                  <a:moveTo>
                    <a:pt x="7038" y="0"/>
                  </a:moveTo>
                  <a:cubicBezTo>
                    <a:pt x="6425" y="0"/>
                    <a:pt x="6019" y="2406"/>
                    <a:pt x="6019" y="2406"/>
                  </a:cubicBezTo>
                  <a:cubicBezTo>
                    <a:pt x="6019" y="2406"/>
                    <a:pt x="6354" y="35"/>
                    <a:pt x="5746" y="5"/>
                  </a:cubicBezTo>
                  <a:cubicBezTo>
                    <a:pt x="5742" y="4"/>
                    <a:pt x="5739" y="4"/>
                    <a:pt x="5735" y="4"/>
                  </a:cubicBezTo>
                  <a:cubicBezTo>
                    <a:pt x="5106" y="4"/>
                    <a:pt x="4986" y="2740"/>
                    <a:pt x="4986" y="2740"/>
                  </a:cubicBezTo>
                  <a:cubicBezTo>
                    <a:pt x="4986" y="2740"/>
                    <a:pt x="4881" y="1885"/>
                    <a:pt x="4466" y="1885"/>
                  </a:cubicBezTo>
                  <a:cubicBezTo>
                    <a:pt x="4379" y="1885"/>
                    <a:pt x="4280" y="1922"/>
                    <a:pt x="4165" y="2011"/>
                  </a:cubicBezTo>
                  <a:cubicBezTo>
                    <a:pt x="3496" y="2497"/>
                    <a:pt x="4834" y="4746"/>
                    <a:pt x="4834" y="4746"/>
                  </a:cubicBezTo>
                  <a:cubicBezTo>
                    <a:pt x="4834" y="4746"/>
                    <a:pt x="4834" y="5141"/>
                    <a:pt x="4226" y="7300"/>
                  </a:cubicBezTo>
                  <a:cubicBezTo>
                    <a:pt x="3618" y="9458"/>
                    <a:pt x="1" y="14595"/>
                    <a:pt x="1" y="14595"/>
                  </a:cubicBezTo>
                  <a:lnTo>
                    <a:pt x="92" y="15142"/>
                  </a:lnTo>
                  <a:cubicBezTo>
                    <a:pt x="458" y="15184"/>
                    <a:pt x="820" y="15204"/>
                    <a:pt x="1179" y="15204"/>
                  </a:cubicBezTo>
                  <a:cubicBezTo>
                    <a:pt x="3141" y="15204"/>
                    <a:pt x="4982" y="14589"/>
                    <a:pt x="6627" y="13561"/>
                  </a:cubicBezTo>
                  <a:cubicBezTo>
                    <a:pt x="7265" y="12102"/>
                    <a:pt x="7782" y="10613"/>
                    <a:pt x="8177" y="9214"/>
                  </a:cubicBezTo>
                  <a:cubicBezTo>
                    <a:pt x="9484" y="4199"/>
                    <a:pt x="8724" y="430"/>
                    <a:pt x="8177" y="400"/>
                  </a:cubicBezTo>
                  <a:cubicBezTo>
                    <a:pt x="8173" y="400"/>
                    <a:pt x="8169" y="399"/>
                    <a:pt x="8166" y="399"/>
                  </a:cubicBezTo>
                  <a:cubicBezTo>
                    <a:pt x="7656" y="399"/>
                    <a:pt x="7326" y="2378"/>
                    <a:pt x="7265" y="2679"/>
                  </a:cubicBezTo>
                  <a:cubicBezTo>
                    <a:pt x="7326" y="2345"/>
                    <a:pt x="7661" y="126"/>
                    <a:pt x="7083" y="5"/>
                  </a:cubicBezTo>
                  <a:cubicBezTo>
                    <a:pt x="7068" y="2"/>
                    <a:pt x="7053" y="0"/>
                    <a:pt x="7038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lIns="162533" tIns="162533" rIns="162533" bIns="162533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625519">
                <a:buClr>
                  <a:srgbClr val="000000"/>
                </a:buClr>
                <a:defRPr/>
              </a:pPr>
              <a:endParaRPr sz="248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3700;p80"/>
            <p:cNvSpPr/>
            <p:nvPr/>
          </p:nvSpPr>
          <p:spPr>
            <a:xfrm>
              <a:off x="-3722663" y="7039296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162533" tIns="162533" rIns="162533" bIns="162533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625519">
                <a:buClr>
                  <a:srgbClr val="000000"/>
                </a:buClr>
                <a:defRPr/>
              </a:pPr>
              <a:endParaRPr sz="248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3701;p80"/>
            <p:cNvSpPr/>
            <p:nvPr/>
          </p:nvSpPr>
          <p:spPr>
            <a:xfrm>
              <a:off x="-4015479" y="6751487"/>
              <a:ext cx="107502" cy="69648"/>
            </a:xfrm>
            <a:custGeom>
              <a:avLst/>
              <a:gdLst/>
              <a:ahLst/>
              <a:cxnLst/>
              <a:rect l="l" t="t" r="r" b="b"/>
              <a:pathLst>
                <a:path w="4318" h="2759" extrusionOk="0">
                  <a:moveTo>
                    <a:pt x="2370" y="1"/>
                  </a:moveTo>
                  <a:cubicBezTo>
                    <a:pt x="1540" y="1"/>
                    <a:pt x="705" y="246"/>
                    <a:pt x="1" y="733"/>
                  </a:cubicBezTo>
                  <a:cubicBezTo>
                    <a:pt x="161" y="1763"/>
                    <a:pt x="994" y="2759"/>
                    <a:pt x="2552" y="2759"/>
                  </a:cubicBezTo>
                  <a:cubicBezTo>
                    <a:pt x="3062" y="2759"/>
                    <a:pt x="3650" y="2652"/>
                    <a:pt x="4317" y="2405"/>
                  </a:cubicBezTo>
                  <a:lnTo>
                    <a:pt x="4317" y="490"/>
                  </a:lnTo>
                  <a:cubicBezTo>
                    <a:pt x="3718" y="163"/>
                    <a:pt x="3045" y="1"/>
                    <a:pt x="2370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lIns="162533" tIns="162533" rIns="162533" bIns="162533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625519">
                <a:buClr>
                  <a:srgbClr val="000000"/>
                </a:buClr>
                <a:defRPr/>
              </a:pPr>
              <a:endParaRPr sz="248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3702;p80"/>
            <p:cNvSpPr/>
            <p:nvPr/>
          </p:nvSpPr>
          <p:spPr>
            <a:xfrm>
              <a:off x="-4018550" y="6712566"/>
              <a:ext cx="110574" cy="57357"/>
            </a:xfrm>
            <a:custGeom>
              <a:avLst/>
              <a:gdLst/>
              <a:ahLst/>
              <a:cxnLst/>
              <a:rect l="l" t="t" r="r" b="b"/>
              <a:pathLst>
                <a:path w="4439" h="2283" extrusionOk="0">
                  <a:moveTo>
                    <a:pt x="2297" y="0"/>
                  </a:moveTo>
                  <a:cubicBezTo>
                    <a:pt x="1858" y="0"/>
                    <a:pt x="1385" y="99"/>
                    <a:pt x="912" y="368"/>
                  </a:cubicBezTo>
                  <a:cubicBezTo>
                    <a:pt x="274" y="763"/>
                    <a:pt x="0" y="1523"/>
                    <a:pt x="122" y="2283"/>
                  </a:cubicBezTo>
                  <a:cubicBezTo>
                    <a:pt x="826" y="1796"/>
                    <a:pt x="1661" y="1551"/>
                    <a:pt x="2491" y="1551"/>
                  </a:cubicBezTo>
                  <a:cubicBezTo>
                    <a:pt x="3166" y="1551"/>
                    <a:pt x="3839" y="1713"/>
                    <a:pt x="4438" y="2040"/>
                  </a:cubicBezTo>
                  <a:lnTo>
                    <a:pt x="4438" y="733"/>
                  </a:lnTo>
                  <a:cubicBezTo>
                    <a:pt x="4438" y="733"/>
                    <a:pt x="3494" y="0"/>
                    <a:pt x="2297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lIns="162533" tIns="162533" rIns="162533" bIns="162533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625519">
                <a:buClr>
                  <a:srgbClr val="000000"/>
                </a:buClr>
                <a:defRPr/>
              </a:pPr>
              <a:endParaRPr sz="248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3703;p80"/>
            <p:cNvSpPr/>
            <p:nvPr/>
          </p:nvSpPr>
          <p:spPr>
            <a:xfrm>
              <a:off x="-3983740" y="6754560"/>
              <a:ext cx="67573" cy="57357"/>
            </a:xfrm>
            <a:custGeom>
              <a:avLst/>
              <a:gdLst/>
              <a:ahLst/>
              <a:cxnLst/>
              <a:rect l="l" t="t" r="r" b="b"/>
              <a:pathLst>
                <a:path w="2706" h="2284" extrusionOk="0">
                  <a:moveTo>
                    <a:pt x="1156" y="0"/>
                  </a:moveTo>
                  <a:cubicBezTo>
                    <a:pt x="773" y="0"/>
                    <a:pt x="373" y="82"/>
                    <a:pt x="31" y="156"/>
                  </a:cubicBezTo>
                  <a:cubicBezTo>
                    <a:pt x="1" y="186"/>
                    <a:pt x="31" y="217"/>
                    <a:pt x="31" y="217"/>
                  </a:cubicBezTo>
                  <a:cubicBezTo>
                    <a:pt x="388" y="217"/>
                    <a:pt x="802" y="137"/>
                    <a:pt x="1190" y="137"/>
                  </a:cubicBezTo>
                  <a:cubicBezTo>
                    <a:pt x="1595" y="137"/>
                    <a:pt x="1971" y="224"/>
                    <a:pt x="2219" y="582"/>
                  </a:cubicBezTo>
                  <a:cubicBezTo>
                    <a:pt x="2554" y="1037"/>
                    <a:pt x="2523" y="1676"/>
                    <a:pt x="2523" y="2192"/>
                  </a:cubicBezTo>
                  <a:cubicBezTo>
                    <a:pt x="2523" y="2253"/>
                    <a:pt x="2561" y="2284"/>
                    <a:pt x="2599" y="2284"/>
                  </a:cubicBezTo>
                  <a:cubicBezTo>
                    <a:pt x="2637" y="2284"/>
                    <a:pt x="2675" y="2253"/>
                    <a:pt x="2675" y="2192"/>
                  </a:cubicBezTo>
                  <a:cubicBezTo>
                    <a:pt x="2706" y="1585"/>
                    <a:pt x="2675" y="825"/>
                    <a:pt x="2219" y="369"/>
                  </a:cubicBezTo>
                  <a:cubicBezTo>
                    <a:pt x="1940" y="89"/>
                    <a:pt x="1557" y="0"/>
                    <a:pt x="1156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lIns="162533" tIns="162533" rIns="162533" bIns="162533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625519">
                <a:buClr>
                  <a:srgbClr val="000000"/>
                </a:buClr>
                <a:defRPr/>
              </a:pPr>
              <a:endParaRPr sz="248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3704;p80"/>
            <p:cNvSpPr/>
            <p:nvPr/>
          </p:nvSpPr>
          <p:spPr>
            <a:xfrm>
              <a:off x="-3955073" y="6770948"/>
              <a:ext cx="38906" cy="23557"/>
            </a:xfrm>
            <a:custGeom>
              <a:avLst/>
              <a:gdLst/>
              <a:ahLst/>
              <a:cxnLst/>
              <a:rect l="l" t="t" r="r" b="b"/>
              <a:pathLst>
                <a:path w="1563" h="930" extrusionOk="0">
                  <a:moveTo>
                    <a:pt x="547" y="1"/>
                  </a:moveTo>
                  <a:cubicBezTo>
                    <a:pt x="386" y="1"/>
                    <a:pt x="218" y="55"/>
                    <a:pt x="50" y="181"/>
                  </a:cubicBezTo>
                  <a:cubicBezTo>
                    <a:pt x="0" y="230"/>
                    <a:pt x="52" y="280"/>
                    <a:pt x="106" y="280"/>
                  </a:cubicBezTo>
                  <a:cubicBezTo>
                    <a:pt x="118" y="280"/>
                    <a:pt x="130" y="277"/>
                    <a:pt x="141" y="272"/>
                  </a:cubicBezTo>
                  <a:cubicBezTo>
                    <a:pt x="280" y="216"/>
                    <a:pt x="413" y="180"/>
                    <a:pt x="542" y="180"/>
                  </a:cubicBezTo>
                  <a:cubicBezTo>
                    <a:pt x="695" y="180"/>
                    <a:pt x="844" y="231"/>
                    <a:pt x="992" y="363"/>
                  </a:cubicBezTo>
                  <a:cubicBezTo>
                    <a:pt x="1144" y="515"/>
                    <a:pt x="1266" y="728"/>
                    <a:pt x="1418" y="910"/>
                  </a:cubicBezTo>
                  <a:cubicBezTo>
                    <a:pt x="1432" y="924"/>
                    <a:pt x="1447" y="930"/>
                    <a:pt x="1462" y="930"/>
                  </a:cubicBezTo>
                  <a:cubicBezTo>
                    <a:pt x="1514" y="930"/>
                    <a:pt x="1563" y="859"/>
                    <a:pt x="1539" y="789"/>
                  </a:cubicBezTo>
                  <a:cubicBezTo>
                    <a:pt x="1341" y="371"/>
                    <a:pt x="968" y="1"/>
                    <a:pt x="547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lIns="162533" tIns="162533" rIns="162533" bIns="162533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625519">
                <a:buClr>
                  <a:srgbClr val="000000"/>
                </a:buClr>
                <a:defRPr/>
              </a:pPr>
              <a:endParaRPr sz="248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3705;p80"/>
            <p:cNvSpPr/>
            <p:nvPr/>
          </p:nvSpPr>
          <p:spPr>
            <a:xfrm>
              <a:off x="-3417562" y="6751487"/>
              <a:ext cx="107502" cy="69648"/>
            </a:xfrm>
            <a:custGeom>
              <a:avLst/>
              <a:gdLst/>
              <a:ahLst/>
              <a:cxnLst/>
              <a:rect l="l" t="t" r="r" b="b"/>
              <a:pathLst>
                <a:path w="4317" h="2759" extrusionOk="0">
                  <a:moveTo>
                    <a:pt x="1957" y="1"/>
                  </a:moveTo>
                  <a:cubicBezTo>
                    <a:pt x="1278" y="1"/>
                    <a:pt x="600" y="163"/>
                    <a:pt x="0" y="490"/>
                  </a:cubicBezTo>
                  <a:lnTo>
                    <a:pt x="0" y="2405"/>
                  </a:lnTo>
                  <a:cubicBezTo>
                    <a:pt x="675" y="2652"/>
                    <a:pt x="1269" y="2759"/>
                    <a:pt x="1783" y="2759"/>
                  </a:cubicBezTo>
                  <a:cubicBezTo>
                    <a:pt x="3352" y="2759"/>
                    <a:pt x="4179" y="1763"/>
                    <a:pt x="4317" y="733"/>
                  </a:cubicBezTo>
                  <a:cubicBezTo>
                    <a:pt x="3629" y="246"/>
                    <a:pt x="2793" y="1"/>
                    <a:pt x="1957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lIns="162533" tIns="162533" rIns="162533" bIns="162533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625519">
                <a:buClr>
                  <a:srgbClr val="000000"/>
                </a:buClr>
                <a:defRPr/>
              </a:pPr>
              <a:endParaRPr sz="248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3706;p80"/>
            <p:cNvSpPr/>
            <p:nvPr/>
          </p:nvSpPr>
          <p:spPr>
            <a:xfrm>
              <a:off x="-3417562" y="6712566"/>
              <a:ext cx="110574" cy="57357"/>
            </a:xfrm>
            <a:custGeom>
              <a:avLst/>
              <a:gdLst/>
              <a:ahLst/>
              <a:cxnLst/>
              <a:rect l="l" t="t" r="r" b="b"/>
              <a:pathLst>
                <a:path w="4439" h="2283" extrusionOk="0">
                  <a:moveTo>
                    <a:pt x="2141" y="0"/>
                  </a:moveTo>
                  <a:cubicBezTo>
                    <a:pt x="944" y="0"/>
                    <a:pt x="0" y="733"/>
                    <a:pt x="0" y="733"/>
                  </a:cubicBezTo>
                  <a:lnTo>
                    <a:pt x="0" y="2040"/>
                  </a:lnTo>
                  <a:cubicBezTo>
                    <a:pt x="613" y="1713"/>
                    <a:pt x="1294" y="1551"/>
                    <a:pt x="1970" y="1551"/>
                  </a:cubicBezTo>
                  <a:cubicBezTo>
                    <a:pt x="2802" y="1551"/>
                    <a:pt x="3629" y="1796"/>
                    <a:pt x="4317" y="2283"/>
                  </a:cubicBezTo>
                  <a:cubicBezTo>
                    <a:pt x="4438" y="1523"/>
                    <a:pt x="4165" y="763"/>
                    <a:pt x="3526" y="368"/>
                  </a:cubicBezTo>
                  <a:cubicBezTo>
                    <a:pt x="3053" y="99"/>
                    <a:pt x="2580" y="0"/>
                    <a:pt x="2141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lIns="162533" tIns="162533" rIns="162533" bIns="162533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625519">
                <a:buClr>
                  <a:srgbClr val="000000"/>
                </a:buClr>
                <a:defRPr/>
              </a:pPr>
              <a:endParaRPr sz="248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3707;p80"/>
            <p:cNvSpPr/>
            <p:nvPr/>
          </p:nvSpPr>
          <p:spPr>
            <a:xfrm>
              <a:off x="-3409371" y="6754560"/>
              <a:ext cx="67573" cy="57357"/>
            </a:xfrm>
            <a:custGeom>
              <a:avLst/>
              <a:gdLst/>
              <a:ahLst/>
              <a:cxnLst/>
              <a:rect l="l" t="t" r="r" b="b"/>
              <a:pathLst>
                <a:path w="2706" h="2284" extrusionOk="0">
                  <a:moveTo>
                    <a:pt x="1550" y="0"/>
                  </a:moveTo>
                  <a:cubicBezTo>
                    <a:pt x="1149" y="0"/>
                    <a:pt x="767" y="89"/>
                    <a:pt x="487" y="369"/>
                  </a:cubicBezTo>
                  <a:cubicBezTo>
                    <a:pt x="31" y="855"/>
                    <a:pt x="1" y="1585"/>
                    <a:pt x="31" y="2192"/>
                  </a:cubicBezTo>
                  <a:cubicBezTo>
                    <a:pt x="31" y="2253"/>
                    <a:pt x="69" y="2284"/>
                    <a:pt x="107" y="2284"/>
                  </a:cubicBezTo>
                  <a:cubicBezTo>
                    <a:pt x="145" y="2284"/>
                    <a:pt x="183" y="2253"/>
                    <a:pt x="183" y="2192"/>
                  </a:cubicBezTo>
                  <a:cubicBezTo>
                    <a:pt x="213" y="1676"/>
                    <a:pt x="153" y="1037"/>
                    <a:pt x="487" y="582"/>
                  </a:cubicBezTo>
                  <a:cubicBezTo>
                    <a:pt x="730" y="217"/>
                    <a:pt x="1095" y="126"/>
                    <a:pt x="1490" y="126"/>
                  </a:cubicBezTo>
                  <a:cubicBezTo>
                    <a:pt x="1885" y="126"/>
                    <a:pt x="2311" y="217"/>
                    <a:pt x="2676" y="217"/>
                  </a:cubicBezTo>
                  <a:cubicBezTo>
                    <a:pt x="2706" y="217"/>
                    <a:pt x="2706" y="186"/>
                    <a:pt x="2676" y="156"/>
                  </a:cubicBezTo>
                  <a:cubicBezTo>
                    <a:pt x="2334" y="82"/>
                    <a:pt x="1934" y="0"/>
                    <a:pt x="1550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lIns="162533" tIns="162533" rIns="162533" bIns="162533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625519">
                <a:buClr>
                  <a:srgbClr val="000000"/>
                </a:buClr>
                <a:defRPr/>
              </a:pPr>
              <a:endParaRPr sz="248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3708;p80"/>
            <p:cNvSpPr/>
            <p:nvPr/>
          </p:nvSpPr>
          <p:spPr>
            <a:xfrm>
              <a:off x="-3409371" y="6770948"/>
              <a:ext cx="39930" cy="23557"/>
            </a:xfrm>
            <a:custGeom>
              <a:avLst/>
              <a:gdLst/>
              <a:ahLst/>
              <a:cxnLst/>
              <a:rect l="l" t="t" r="r" b="b"/>
              <a:pathLst>
                <a:path w="1564" h="930" extrusionOk="0">
                  <a:moveTo>
                    <a:pt x="1016" y="1"/>
                  </a:moveTo>
                  <a:cubicBezTo>
                    <a:pt x="595" y="1"/>
                    <a:pt x="222" y="371"/>
                    <a:pt x="24" y="789"/>
                  </a:cubicBezTo>
                  <a:cubicBezTo>
                    <a:pt x="1" y="859"/>
                    <a:pt x="50" y="930"/>
                    <a:pt x="116" y="930"/>
                  </a:cubicBezTo>
                  <a:cubicBezTo>
                    <a:pt x="135" y="930"/>
                    <a:pt x="156" y="924"/>
                    <a:pt x="176" y="910"/>
                  </a:cubicBezTo>
                  <a:cubicBezTo>
                    <a:pt x="328" y="728"/>
                    <a:pt x="419" y="515"/>
                    <a:pt x="602" y="363"/>
                  </a:cubicBezTo>
                  <a:cubicBezTo>
                    <a:pt x="750" y="231"/>
                    <a:pt x="890" y="180"/>
                    <a:pt x="1039" y="180"/>
                  </a:cubicBezTo>
                  <a:cubicBezTo>
                    <a:pt x="1166" y="180"/>
                    <a:pt x="1300" y="216"/>
                    <a:pt x="1453" y="272"/>
                  </a:cubicBezTo>
                  <a:cubicBezTo>
                    <a:pt x="1464" y="277"/>
                    <a:pt x="1475" y="280"/>
                    <a:pt x="1485" y="280"/>
                  </a:cubicBezTo>
                  <a:cubicBezTo>
                    <a:pt x="1532" y="280"/>
                    <a:pt x="1563" y="230"/>
                    <a:pt x="1514" y="181"/>
                  </a:cubicBezTo>
                  <a:cubicBezTo>
                    <a:pt x="1345" y="55"/>
                    <a:pt x="1177" y="1"/>
                    <a:pt x="1016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lIns="162533" tIns="162533" rIns="162533" bIns="162533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625519">
                <a:buClr>
                  <a:srgbClr val="000000"/>
                </a:buClr>
                <a:defRPr/>
              </a:pPr>
              <a:endParaRPr sz="248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3709;p80"/>
            <p:cNvSpPr/>
            <p:nvPr/>
          </p:nvSpPr>
          <p:spPr>
            <a:xfrm>
              <a:off x="-3713449" y="6994230"/>
              <a:ext cx="125931" cy="59405"/>
            </a:xfrm>
            <a:custGeom>
              <a:avLst/>
              <a:gdLst/>
              <a:ahLst/>
              <a:cxnLst/>
              <a:rect l="l" t="t" r="r" b="b"/>
              <a:pathLst>
                <a:path w="5046" h="2360" extrusionOk="0">
                  <a:moveTo>
                    <a:pt x="5046" y="1"/>
                  </a:moveTo>
                  <a:lnTo>
                    <a:pt x="5046" y="1"/>
                  </a:lnTo>
                  <a:cubicBezTo>
                    <a:pt x="3404" y="122"/>
                    <a:pt x="1793" y="396"/>
                    <a:pt x="182" y="943"/>
                  </a:cubicBezTo>
                  <a:cubicBezTo>
                    <a:pt x="152" y="1125"/>
                    <a:pt x="91" y="1277"/>
                    <a:pt x="0" y="1429"/>
                  </a:cubicBezTo>
                  <a:cubicBezTo>
                    <a:pt x="0" y="1429"/>
                    <a:pt x="806" y="2360"/>
                    <a:pt x="2519" y="2360"/>
                  </a:cubicBezTo>
                  <a:cubicBezTo>
                    <a:pt x="3204" y="2360"/>
                    <a:pt x="4034" y="2211"/>
                    <a:pt x="5015" y="1794"/>
                  </a:cubicBezTo>
                  <a:cubicBezTo>
                    <a:pt x="5015" y="1794"/>
                    <a:pt x="4985" y="973"/>
                    <a:pt x="5046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lIns="162533" tIns="162533" rIns="162533" bIns="162533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625519">
                <a:buClr>
                  <a:srgbClr val="000000"/>
                </a:buClr>
                <a:defRPr/>
              </a:pPr>
              <a:endParaRPr sz="248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3710;p80"/>
            <p:cNvSpPr/>
            <p:nvPr/>
          </p:nvSpPr>
          <p:spPr>
            <a:xfrm>
              <a:off x="-3713449" y="6947115"/>
              <a:ext cx="135146" cy="70672"/>
            </a:xfrm>
            <a:custGeom>
              <a:avLst/>
              <a:gdLst/>
              <a:ahLst/>
              <a:cxnLst/>
              <a:rect l="l" t="t" r="r" b="b"/>
              <a:pathLst>
                <a:path w="5411" h="2827" extrusionOk="0">
                  <a:moveTo>
                    <a:pt x="5410" y="0"/>
                  </a:moveTo>
                  <a:lnTo>
                    <a:pt x="0" y="456"/>
                  </a:lnTo>
                  <a:cubicBezTo>
                    <a:pt x="0" y="456"/>
                    <a:pt x="426" y="1763"/>
                    <a:pt x="182" y="2827"/>
                  </a:cubicBezTo>
                  <a:cubicBezTo>
                    <a:pt x="1793" y="2280"/>
                    <a:pt x="3404" y="2006"/>
                    <a:pt x="5046" y="1885"/>
                  </a:cubicBezTo>
                  <a:cubicBezTo>
                    <a:pt x="5107" y="1277"/>
                    <a:pt x="5198" y="578"/>
                    <a:pt x="5410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lIns="162533" tIns="162533" rIns="162533" bIns="162533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625519">
                <a:buClr>
                  <a:srgbClr val="000000"/>
                </a:buClr>
                <a:defRPr/>
              </a:pPr>
              <a:endParaRPr sz="248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3711;p80"/>
            <p:cNvSpPr/>
            <p:nvPr/>
          </p:nvSpPr>
          <p:spPr>
            <a:xfrm>
              <a:off x="-3919239" y="6466750"/>
              <a:ext cx="523177" cy="493680"/>
            </a:xfrm>
            <a:custGeom>
              <a:avLst/>
              <a:gdLst/>
              <a:ahLst/>
              <a:cxnLst/>
              <a:rect l="l" t="t" r="r" b="b"/>
              <a:pathLst>
                <a:path w="20918" h="19738" extrusionOk="0">
                  <a:moveTo>
                    <a:pt x="7888" y="1"/>
                  </a:moveTo>
                  <a:cubicBezTo>
                    <a:pt x="3784" y="1"/>
                    <a:pt x="1" y="2091"/>
                    <a:pt x="188" y="9921"/>
                  </a:cubicBezTo>
                  <a:cubicBezTo>
                    <a:pt x="188" y="9921"/>
                    <a:pt x="66" y="13599"/>
                    <a:pt x="978" y="15423"/>
                  </a:cubicBezTo>
                  <a:cubicBezTo>
                    <a:pt x="1859" y="17246"/>
                    <a:pt x="4838" y="19283"/>
                    <a:pt x="8820" y="19678"/>
                  </a:cubicBezTo>
                  <a:cubicBezTo>
                    <a:pt x="9252" y="19718"/>
                    <a:pt x="9701" y="19738"/>
                    <a:pt x="10158" y="19738"/>
                  </a:cubicBezTo>
                  <a:cubicBezTo>
                    <a:pt x="13880" y="19738"/>
                    <a:pt x="18190" y="18420"/>
                    <a:pt x="19246" y="15848"/>
                  </a:cubicBezTo>
                  <a:cubicBezTo>
                    <a:pt x="20462" y="12991"/>
                    <a:pt x="20917" y="10985"/>
                    <a:pt x="20553" y="8067"/>
                  </a:cubicBezTo>
                  <a:cubicBezTo>
                    <a:pt x="20188" y="5149"/>
                    <a:pt x="20036" y="3842"/>
                    <a:pt x="17331" y="2535"/>
                  </a:cubicBezTo>
                  <a:cubicBezTo>
                    <a:pt x="15996" y="1897"/>
                    <a:pt x="11797" y="1"/>
                    <a:pt x="7888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lIns="162533" tIns="162533" rIns="162533" bIns="162533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625519">
                <a:buClr>
                  <a:srgbClr val="000000"/>
                </a:buClr>
                <a:defRPr/>
              </a:pPr>
              <a:endParaRPr sz="248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3712;p80"/>
            <p:cNvSpPr/>
            <p:nvPr/>
          </p:nvSpPr>
          <p:spPr>
            <a:xfrm>
              <a:off x="-3799450" y="6729978"/>
              <a:ext cx="29691" cy="35848"/>
            </a:xfrm>
            <a:custGeom>
              <a:avLst/>
              <a:gdLst/>
              <a:ahLst/>
              <a:cxnLst/>
              <a:rect l="l" t="t" r="r" b="b"/>
              <a:pathLst>
                <a:path w="1187" h="1429" extrusionOk="0">
                  <a:moveTo>
                    <a:pt x="578" y="0"/>
                  </a:moveTo>
                  <a:cubicBezTo>
                    <a:pt x="244" y="0"/>
                    <a:pt x="1" y="335"/>
                    <a:pt x="1" y="699"/>
                  </a:cubicBezTo>
                  <a:cubicBezTo>
                    <a:pt x="1" y="1095"/>
                    <a:pt x="244" y="1429"/>
                    <a:pt x="578" y="1429"/>
                  </a:cubicBezTo>
                  <a:cubicBezTo>
                    <a:pt x="913" y="1429"/>
                    <a:pt x="1186" y="1095"/>
                    <a:pt x="1186" y="699"/>
                  </a:cubicBezTo>
                  <a:cubicBezTo>
                    <a:pt x="1186" y="335"/>
                    <a:pt x="913" y="0"/>
                    <a:pt x="578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lIns="162533" tIns="162533" rIns="162533" bIns="162533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625519">
                <a:buClr>
                  <a:srgbClr val="000000"/>
                </a:buClr>
                <a:defRPr/>
              </a:pPr>
              <a:endParaRPr sz="248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3713;p80"/>
            <p:cNvSpPr/>
            <p:nvPr/>
          </p:nvSpPr>
          <p:spPr>
            <a:xfrm>
              <a:off x="-3557826" y="6729978"/>
              <a:ext cx="29691" cy="35848"/>
            </a:xfrm>
            <a:custGeom>
              <a:avLst/>
              <a:gdLst/>
              <a:ahLst/>
              <a:cxnLst/>
              <a:rect l="l" t="t" r="r" b="b"/>
              <a:pathLst>
                <a:path w="1186" h="1429" extrusionOk="0">
                  <a:moveTo>
                    <a:pt x="578" y="0"/>
                  </a:moveTo>
                  <a:cubicBezTo>
                    <a:pt x="274" y="0"/>
                    <a:pt x="0" y="335"/>
                    <a:pt x="0" y="699"/>
                  </a:cubicBezTo>
                  <a:cubicBezTo>
                    <a:pt x="0" y="1095"/>
                    <a:pt x="274" y="1429"/>
                    <a:pt x="578" y="1429"/>
                  </a:cubicBezTo>
                  <a:cubicBezTo>
                    <a:pt x="912" y="1429"/>
                    <a:pt x="1186" y="1095"/>
                    <a:pt x="1186" y="699"/>
                  </a:cubicBezTo>
                  <a:cubicBezTo>
                    <a:pt x="1186" y="335"/>
                    <a:pt x="912" y="0"/>
                    <a:pt x="578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lIns="162533" tIns="162533" rIns="162533" bIns="162533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625519">
                <a:buClr>
                  <a:srgbClr val="000000"/>
                </a:buClr>
                <a:defRPr/>
              </a:pPr>
              <a:endParaRPr sz="248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3714;p80"/>
            <p:cNvSpPr/>
            <p:nvPr/>
          </p:nvSpPr>
          <p:spPr>
            <a:xfrm>
              <a:off x="-3679663" y="6713591"/>
              <a:ext cx="36858" cy="63502"/>
            </a:xfrm>
            <a:custGeom>
              <a:avLst/>
              <a:gdLst/>
              <a:ahLst/>
              <a:cxnLst/>
              <a:rect l="l" t="t" r="r" b="b"/>
              <a:pathLst>
                <a:path w="1460" h="2528" extrusionOk="0">
                  <a:moveTo>
                    <a:pt x="316" y="0"/>
                  </a:moveTo>
                  <a:cubicBezTo>
                    <a:pt x="305" y="0"/>
                    <a:pt x="290" y="8"/>
                    <a:pt x="274" y="23"/>
                  </a:cubicBezTo>
                  <a:cubicBezTo>
                    <a:pt x="183" y="327"/>
                    <a:pt x="153" y="692"/>
                    <a:pt x="92" y="1026"/>
                  </a:cubicBezTo>
                  <a:cubicBezTo>
                    <a:pt x="62" y="1239"/>
                    <a:pt x="1" y="1482"/>
                    <a:pt x="92" y="1695"/>
                  </a:cubicBezTo>
                  <a:cubicBezTo>
                    <a:pt x="183" y="1847"/>
                    <a:pt x="305" y="1968"/>
                    <a:pt x="487" y="1968"/>
                  </a:cubicBezTo>
                  <a:cubicBezTo>
                    <a:pt x="578" y="1938"/>
                    <a:pt x="639" y="1877"/>
                    <a:pt x="730" y="1847"/>
                  </a:cubicBezTo>
                  <a:cubicBezTo>
                    <a:pt x="761" y="1816"/>
                    <a:pt x="791" y="1756"/>
                    <a:pt x="852" y="1756"/>
                  </a:cubicBezTo>
                  <a:cubicBezTo>
                    <a:pt x="903" y="1715"/>
                    <a:pt x="943" y="1695"/>
                    <a:pt x="975" y="1695"/>
                  </a:cubicBezTo>
                  <a:cubicBezTo>
                    <a:pt x="1038" y="1695"/>
                    <a:pt x="1065" y="1776"/>
                    <a:pt x="1065" y="1938"/>
                  </a:cubicBezTo>
                  <a:cubicBezTo>
                    <a:pt x="1217" y="2151"/>
                    <a:pt x="1156" y="2272"/>
                    <a:pt x="913" y="2333"/>
                  </a:cubicBezTo>
                  <a:cubicBezTo>
                    <a:pt x="808" y="2385"/>
                    <a:pt x="839" y="2528"/>
                    <a:pt x="926" y="2528"/>
                  </a:cubicBezTo>
                  <a:cubicBezTo>
                    <a:pt x="941" y="2528"/>
                    <a:pt x="957" y="2524"/>
                    <a:pt x="974" y="2515"/>
                  </a:cubicBezTo>
                  <a:cubicBezTo>
                    <a:pt x="1217" y="2424"/>
                    <a:pt x="1460" y="2212"/>
                    <a:pt x="1429" y="1908"/>
                  </a:cubicBezTo>
                  <a:cubicBezTo>
                    <a:pt x="1399" y="1695"/>
                    <a:pt x="1217" y="1512"/>
                    <a:pt x="1004" y="1512"/>
                  </a:cubicBezTo>
                  <a:cubicBezTo>
                    <a:pt x="852" y="1543"/>
                    <a:pt x="761" y="1634"/>
                    <a:pt x="639" y="1695"/>
                  </a:cubicBezTo>
                  <a:cubicBezTo>
                    <a:pt x="557" y="1731"/>
                    <a:pt x="490" y="1747"/>
                    <a:pt x="435" y="1747"/>
                  </a:cubicBezTo>
                  <a:cubicBezTo>
                    <a:pt x="119" y="1747"/>
                    <a:pt x="192" y="1228"/>
                    <a:pt x="244" y="996"/>
                  </a:cubicBezTo>
                  <a:cubicBezTo>
                    <a:pt x="305" y="722"/>
                    <a:pt x="487" y="297"/>
                    <a:pt x="335" y="23"/>
                  </a:cubicBezTo>
                  <a:cubicBezTo>
                    <a:pt x="335" y="8"/>
                    <a:pt x="328" y="0"/>
                    <a:pt x="316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lIns="162533" tIns="162533" rIns="162533" bIns="162533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625519">
                <a:buClr>
                  <a:srgbClr val="000000"/>
                </a:buClr>
                <a:defRPr/>
              </a:pPr>
              <a:endParaRPr sz="248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3715;p80"/>
            <p:cNvSpPr/>
            <p:nvPr/>
          </p:nvSpPr>
          <p:spPr>
            <a:xfrm>
              <a:off x="-3684781" y="6813965"/>
              <a:ext cx="53239" cy="25605"/>
            </a:xfrm>
            <a:custGeom>
              <a:avLst/>
              <a:gdLst/>
              <a:ahLst/>
              <a:cxnLst/>
              <a:rect l="l" t="t" r="r" b="b"/>
              <a:pathLst>
                <a:path w="2128" h="1028" extrusionOk="0">
                  <a:moveTo>
                    <a:pt x="2033" y="0"/>
                  </a:moveTo>
                  <a:cubicBezTo>
                    <a:pt x="1983" y="0"/>
                    <a:pt x="1930" y="38"/>
                    <a:pt x="1915" y="114"/>
                  </a:cubicBezTo>
                  <a:cubicBezTo>
                    <a:pt x="1857" y="547"/>
                    <a:pt x="1580" y="816"/>
                    <a:pt x="1136" y="816"/>
                  </a:cubicBezTo>
                  <a:cubicBezTo>
                    <a:pt x="1113" y="816"/>
                    <a:pt x="1088" y="815"/>
                    <a:pt x="1064" y="814"/>
                  </a:cubicBezTo>
                  <a:cubicBezTo>
                    <a:pt x="882" y="814"/>
                    <a:pt x="669" y="753"/>
                    <a:pt x="517" y="601"/>
                  </a:cubicBezTo>
                  <a:cubicBezTo>
                    <a:pt x="365" y="479"/>
                    <a:pt x="334" y="327"/>
                    <a:pt x="213" y="145"/>
                  </a:cubicBezTo>
                  <a:cubicBezTo>
                    <a:pt x="182" y="145"/>
                    <a:pt x="152" y="145"/>
                    <a:pt x="152" y="175"/>
                  </a:cubicBezTo>
                  <a:cubicBezTo>
                    <a:pt x="0" y="662"/>
                    <a:pt x="730" y="1026"/>
                    <a:pt x="1094" y="1026"/>
                  </a:cubicBezTo>
                  <a:cubicBezTo>
                    <a:pt x="1115" y="1027"/>
                    <a:pt x="1136" y="1028"/>
                    <a:pt x="1156" y="1028"/>
                  </a:cubicBezTo>
                  <a:cubicBezTo>
                    <a:pt x="1704" y="1028"/>
                    <a:pt x="2128" y="642"/>
                    <a:pt x="2128" y="114"/>
                  </a:cubicBezTo>
                  <a:cubicBezTo>
                    <a:pt x="2128" y="38"/>
                    <a:pt x="2082" y="0"/>
                    <a:pt x="203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lIns="162533" tIns="162533" rIns="162533" bIns="162533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625519">
                <a:buClr>
                  <a:srgbClr val="000000"/>
                </a:buClr>
                <a:defRPr/>
              </a:pPr>
              <a:endParaRPr sz="248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3716;p80"/>
            <p:cNvSpPr/>
            <p:nvPr/>
          </p:nvSpPr>
          <p:spPr>
            <a:xfrm>
              <a:off x="-3844499" y="6647015"/>
              <a:ext cx="49144" cy="33800"/>
            </a:xfrm>
            <a:custGeom>
              <a:avLst/>
              <a:gdLst/>
              <a:ahLst/>
              <a:cxnLst/>
              <a:rect l="l" t="t" r="r" b="b"/>
              <a:pathLst>
                <a:path w="1977" h="1376" extrusionOk="0">
                  <a:moveTo>
                    <a:pt x="1764" y="1"/>
                  </a:moveTo>
                  <a:cubicBezTo>
                    <a:pt x="1072" y="1"/>
                    <a:pt x="146" y="642"/>
                    <a:pt x="1" y="1312"/>
                  </a:cubicBezTo>
                  <a:cubicBezTo>
                    <a:pt x="1" y="1349"/>
                    <a:pt x="24" y="1375"/>
                    <a:pt x="49" y="1375"/>
                  </a:cubicBezTo>
                  <a:cubicBezTo>
                    <a:pt x="65" y="1375"/>
                    <a:pt x="81" y="1365"/>
                    <a:pt x="92" y="1342"/>
                  </a:cubicBezTo>
                  <a:cubicBezTo>
                    <a:pt x="548" y="704"/>
                    <a:pt x="1095" y="309"/>
                    <a:pt x="1886" y="157"/>
                  </a:cubicBezTo>
                  <a:cubicBezTo>
                    <a:pt x="1977" y="126"/>
                    <a:pt x="1946" y="5"/>
                    <a:pt x="1855" y="5"/>
                  </a:cubicBezTo>
                  <a:cubicBezTo>
                    <a:pt x="1825" y="2"/>
                    <a:pt x="1795" y="1"/>
                    <a:pt x="1764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lIns="162533" tIns="162533" rIns="162533" bIns="162533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625519">
                <a:buClr>
                  <a:srgbClr val="000000"/>
                </a:buClr>
                <a:defRPr/>
              </a:pPr>
              <a:endParaRPr sz="248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3717;p80"/>
            <p:cNvSpPr/>
            <p:nvPr/>
          </p:nvSpPr>
          <p:spPr>
            <a:xfrm>
              <a:off x="-3552708" y="6640870"/>
              <a:ext cx="53239" cy="23558"/>
            </a:xfrm>
            <a:custGeom>
              <a:avLst/>
              <a:gdLst/>
              <a:ahLst/>
              <a:cxnLst/>
              <a:rect l="l" t="t" r="r" b="b"/>
              <a:pathLst>
                <a:path w="2136" h="952" extrusionOk="0">
                  <a:moveTo>
                    <a:pt x="353" y="0"/>
                  </a:moveTo>
                  <a:cubicBezTo>
                    <a:pt x="253" y="0"/>
                    <a:pt x="155" y="8"/>
                    <a:pt x="62" y="25"/>
                  </a:cubicBezTo>
                  <a:cubicBezTo>
                    <a:pt x="1" y="25"/>
                    <a:pt x="1" y="116"/>
                    <a:pt x="62" y="116"/>
                  </a:cubicBezTo>
                  <a:cubicBezTo>
                    <a:pt x="730" y="299"/>
                    <a:pt x="1399" y="390"/>
                    <a:pt x="1916" y="907"/>
                  </a:cubicBezTo>
                  <a:cubicBezTo>
                    <a:pt x="1940" y="938"/>
                    <a:pt x="1967" y="951"/>
                    <a:pt x="1994" y="951"/>
                  </a:cubicBezTo>
                  <a:cubicBezTo>
                    <a:pt x="2070" y="951"/>
                    <a:pt x="2135" y="845"/>
                    <a:pt x="2068" y="755"/>
                  </a:cubicBezTo>
                  <a:cubicBezTo>
                    <a:pt x="1702" y="310"/>
                    <a:pt x="975" y="0"/>
                    <a:pt x="35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lIns="162533" tIns="162533" rIns="162533" bIns="162533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625519">
                <a:buClr>
                  <a:srgbClr val="000000"/>
                </a:buClr>
                <a:defRPr/>
              </a:pPr>
              <a:endParaRPr sz="248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3718;p80"/>
            <p:cNvSpPr/>
            <p:nvPr/>
          </p:nvSpPr>
          <p:spPr>
            <a:xfrm>
              <a:off x="-3843475" y="6792456"/>
              <a:ext cx="97264" cy="91157"/>
            </a:xfrm>
            <a:custGeom>
              <a:avLst/>
              <a:gdLst/>
              <a:ahLst/>
              <a:cxnLst/>
              <a:rect l="l" t="t" r="r" b="b"/>
              <a:pathLst>
                <a:path w="3892" h="3648" extrusionOk="0">
                  <a:moveTo>
                    <a:pt x="1946" y="0"/>
                  </a:moveTo>
                  <a:cubicBezTo>
                    <a:pt x="852" y="0"/>
                    <a:pt x="1" y="821"/>
                    <a:pt x="1" y="1824"/>
                  </a:cubicBezTo>
                  <a:cubicBezTo>
                    <a:pt x="1" y="2827"/>
                    <a:pt x="852" y="3648"/>
                    <a:pt x="1946" y="3648"/>
                  </a:cubicBezTo>
                  <a:cubicBezTo>
                    <a:pt x="3010" y="3648"/>
                    <a:pt x="3891" y="2827"/>
                    <a:pt x="3891" y="1824"/>
                  </a:cubicBezTo>
                  <a:cubicBezTo>
                    <a:pt x="3891" y="821"/>
                    <a:pt x="3010" y="0"/>
                    <a:pt x="1946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lIns="162533" tIns="162533" rIns="162533" bIns="162533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625519">
                <a:buClr>
                  <a:srgbClr val="000000"/>
                </a:buClr>
                <a:defRPr/>
              </a:pPr>
              <a:endParaRPr sz="248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3719;p80"/>
            <p:cNvSpPr/>
            <p:nvPr/>
          </p:nvSpPr>
          <p:spPr>
            <a:xfrm>
              <a:off x="-3577280" y="6792456"/>
              <a:ext cx="97264" cy="91157"/>
            </a:xfrm>
            <a:custGeom>
              <a:avLst/>
              <a:gdLst/>
              <a:ahLst/>
              <a:cxnLst/>
              <a:rect l="l" t="t" r="r" b="b"/>
              <a:pathLst>
                <a:path w="3891" h="3648" extrusionOk="0">
                  <a:moveTo>
                    <a:pt x="1946" y="0"/>
                  </a:moveTo>
                  <a:cubicBezTo>
                    <a:pt x="851" y="0"/>
                    <a:pt x="0" y="821"/>
                    <a:pt x="0" y="1824"/>
                  </a:cubicBezTo>
                  <a:cubicBezTo>
                    <a:pt x="0" y="2827"/>
                    <a:pt x="851" y="3648"/>
                    <a:pt x="1946" y="3648"/>
                  </a:cubicBezTo>
                  <a:cubicBezTo>
                    <a:pt x="3009" y="3648"/>
                    <a:pt x="3891" y="2827"/>
                    <a:pt x="3891" y="1824"/>
                  </a:cubicBezTo>
                  <a:cubicBezTo>
                    <a:pt x="3891" y="821"/>
                    <a:pt x="3009" y="0"/>
                    <a:pt x="1946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lIns="162533" tIns="162533" rIns="162533" bIns="162533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625519">
                <a:buClr>
                  <a:srgbClr val="000000"/>
                </a:buClr>
                <a:defRPr/>
              </a:pPr>
              <a:endParaRPr sz="248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3720;p80"/>
            <p:cNvSpPr/>
            <p:nvPr/>
          </p:nvSpPr>
          <p:spPr>
            <a:xfrm>
              <a:off x="-3946882" y="6494405"/>
              <a:ext cx="604060" cy="236597"/>
            </a:xfrm>
            <a:custGeom>
              <a:avLst/>
              <a:gdLst/>
              <a:ahLst/>
              <a:cxnLst/>
              <a:rect l="l" t="t" r="r" b="b"/>
              <a:pathLst>
                <a:path w="24166" h="9454" extrusionOk="0">
                  <a:moveTo>
                    <a:pt x="17448" y="1"/>
                  </a:moveTo>
                  <a:cubicBezTo>
                    <a:pt x="17448" y="1369"/>
                    <a:pt x="16713" y="3235"/>
                    <a:pt x="15453" y="3235"/>
                  </a:cubicBezTo>
                  <a:cubicBezTo>
                    <a:pt x="15286" y="3235"/>
                    <a:pt x="15110" y="3203"/>
                    <a:pt x="14925" y="3131"/>
                  </a:cubicBezTo>
                  <a:cubicBezTo>
                    <a:pt x="13983" y="2493"/>
                    <a:pt x="13375" y="1247"/>
                    <a:pt x="12432" y="305"/>
                  </a:cubicBezTo>
                  <a:cubicBezTo>
                    <a:pt x="12061" y="2650"/>
                    <a:pt x="10866" y="3441"/>
                    <a:pt x="9380" y="3441"/>
                  </a:cubicBezTo>
                  <a:cubicBezTo>
                    <a:pt x="7092" y="3441"/>
                    <a:pt x="4116" y="1567"/>
                    <a:pt x="2402" y="609"/>
                  </a:cubicBezTo>
                  <a:cubicBezTo>
                    <a:pt x="1368" y="3223"/>
                    <a:pt x="1399" y="6262"/>
                    <a:pt x="1" y="8846"/>
                  </a:cubicBezTo>
                  <a:cubicBezTo>
                    <a:pt x="912" y="9028"/>
                    <a:pt x="1581" y="9454"/>
                    <a:pt x="1581" y="9454"/>
                  </a:cubicBezTo>
                  <a:cubicBezTo>
                    <a:pt x="3678" y="9028"/>
                    <a:pt x="3344" y="1825"/>
                    <a:pt x="3344" y="1824"/>
                  </a:cubicBezTo>
                  <a:lnTo>
                    <a:pt x="3344" y="1824"/>
                  </a:lnTo>
                  <a:cubicBezTo>
                    <a:pt x="3344" y="1824"/>
                    <a:pt x="7934" y="4834"/>
                    <a:pt x="10274" y="5046"/>
                  </a:cubicBezTo>
                  <a:cubicBezTo>
                    <a:pt x="10379" y="5056"/>
                    <a:pt x="10479" y="5060"/>
                    <a:pt x="10576" y="5060"/>
                  </a:cubicBezTo>
                  <a:cubicBezTo>
                    <a:pt x="12677" y="5060"/>
                    <a:pt x="13010" y="2949"/>
                    <a:pt x="13010" y="2949"/>
                  </a:cubicBezTo>
                  <a:cubicBezTo>
                    <a:pt x="13010" y="2949"/>
                    <a:pt x="13952" y="4530"/>
                    <a:pt x="15654" y="4682"/>
                  </a:cubicBezTo>
                  <a:cubicBezTo>
                    <a:pt x="15721" y="4688"/>
                    <a:pt x="15786" y="4690"/>
                    <a:pt x="15848" y="4690"/>
                  </a:cubicBezTo>
                  <a:cubicBezTo>
                    <a:pt x="17380" y="4690"/>
                    <a:pt x="17296" y="2949"/>
                    <a:pt x="17296" y="2949"/>
                  </a:cubicBezTo>
                  <a:lnTo>
                    <a:pt x="17296" y="2949"/>
                  </a:lnTo>
                  <a:cubicBezTo>
                    <a:pt x="18214" y="4138"/>
                    <a:pt x="18923" y="4468"/>
                    <a:pt x="19426" y="4468"/>
                  </a:cubicBezTo>
                  <a:cubicBezTo>
                    <a:pt x="20056" y="4468"/>
                    <a:pt x="20366" y="3952"/>
                    <a:pt x="20366" y="3952"/>
                  </a:cubicBezTo>
                  <a:cubicBezTo>
                    <a:pt x="20366" y="3952"/>
                    <a:pt x="20366" y="8815"/>
                    <a:pt x="22007" y="8998"/>
                  </a:cubicBezTo>
                  <a:cubicBezTo>
                    <a:pt x="22094" y="9007"/>
                    <a:pt x="22176" y="9012"/>
                    <a:pt x="22253" y="9012"/>
                  </a:cubicBezTo>
                  <a:cubicBezTo>
                    <a:pt x="23679" y="9012"/>
                    <a:pt x="23679" y="7508"/>
                    <a:pt x="23679" y="7508"/>
                  </a:cubicBezTo>
                  <a:cubicBezTo>
                    <a:pt x="23770" y="7539"/>
                    <a:pt x="23854" y="7554"/>
                    <a:pt x="23933" y="7554"/>
                  </a:cubicBezTo>
                  <a:cubicBezTo>
                    <a:pt x="24013" y="7554"/>
                    <a:pt x="24089" y="7539"/>
                    <a:pt x="24165" y="7508"/>
                  </a:cubicBezTo>
                  <a:cubicBezTo>
                    <a:pt x="22676" y="6353"/>
                    <a:pt x="22129" y="3831"/>
                    <a:pt x="21825" y="1551"/>
                  </a:cubicBezTo>
                  <a:cubicBezTo>
                    <a:pt x="21543" y="2284"/>
                    <a:pt x="21052" y="2540"/>
                    <a:pt x="20512" y="2540"/>
                  </a:cubicBezTo>
                  <a:cubicBezTo>
                    <a:pt x="19888" y="2540"/>
                    <a:pt x="19199" y="2197"/>
                    <a:pt x="18694" y="1855"/>
                  </a:cubicBezTo>
                  <a:cubicBezTo>
                    <a:pt x="18390" y="1247"/>
                    <a:pt x="17448" y="943"/>
                    <a:pt x="17448" y="1"/>
                  </a:cubicBezTo>
                  <a:close/>
                </a:path>
              </a:pathLst>
            </a:custGeom>
            <a:solidFill>
              <a:srgbClr val="582938"/>
            </a:solidFill>
            <a:ln>
              <a:noFill/>
            </a:ln>
          </p:spPr>
          <p:txBody>
            <a:bodyPr spcFirstLastPara="1" lIns="162533" tIns="162533" rIns="162533" bIns="162533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625519">
                <a:buClr>
                  <a:srgbClr val="000000"/>
                </a:buClr>
                <a:defRPr/>
              </a:pPr>
              <a:endParaRPr sz="248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3721;p80"/>
            <p:cNvSpPr/>
            <p:nvPr/>
          </p:nvSpPr>
          <p:spPr>
            <a:xfrm>
              <a:off x="-4011384" y="6383788"/>
              <a:ext cx="724872" cy="331851"/>
            </a:xfrm>
            <a:custGeom>
              <a:avLst/>
              <a:gdLst/>
              <a:ahLst/>
              <a:cxnLst/>
              <a:rect l="l" t="t" r="r" b="b"/>
              <a:pathLst>
                <a:path w="29029" h="13291" extrusionOk="0">
                  <a:moveTo>
                    <a:pt x="14051" y="1"/>
                  </a:moveTo>
                  <a:cubicBezTo>
                    <a:pt x="9971" y="1"/>
                    <a:pt x="5503" y="3230"/>
                    <a:pt x="5503" y="3230"/>
                  </a:cubicBezTo>
                  <a:cubicBezTo>
                    <a:pt x="5503" y="3230"/>
                    <a:pt x="6232" y="616"/>
                    <a:pt x="4955" y="525"/>
                  </a:cubicBezTo>
                  <a:cubicBezTo>
                    <a:pt x="4931" y="522"/>
                    <a:pt x="4907" y="521"/>
                    <a:pt x="4884" y="521"/>
                  </a:cubicBezTo>
                  <a:cubicBezTo>
                    <a:pt x="3675" y="521"/>
                    <a:pt x="4378" y="3595"/>
                    <a:pt x="4378" y="3595"/>
                  </a:cubicBezTo>
                  <a:cubicBezTo>
                    <a:pt x="4378" y="3595"/>
                    <a:pt x="3448" y="2182"/>
                    <a:pt x="2658" y="2182"/>
                  </a:cubicBezTo>
                  <a:cubicBezTo>
                    <a:pt x="2418" y="2182"/>
                    <a:pt x="2191" y="2312"/>
                    <a:pt x="2007" y="2652"/>
                  </a:cubicBezTo>
                  <a:cubicBezTo>
                    <a:pt x="1217" y="4111"/>
                    <a:pt x="3740" y="5540"/>
                    <a:pt x="3740" y="5540"/>
                  </a:cubicBezTo>
                  <a:cubicBezTo>
                    <a:pt x="3451" y="5667"/>
                    <a:pt x="3262" y="5702"/>
                    <a:pt x="3119" y="5702"/>
                  </a:cubicBezTo>
                  <a:cubicBezTo>
                    <a:pt x="2946" y="5702"/>
                    <a:pt x="2840" y="5651"/>
                    <a:pt x="2706" y="5651"/>
                  </a:cubicBezTo>
                  <a:cubicBezTo>
                    <a:pt x="2555" y="5651"/>
                    <a:pt x="2368" y="5717"/>
                    <a:pt x="2007" y="5996"/>
                  </a:cubicBezTo>
                  <a:cubicBezTo>
                    <a:pt x="274" y="7607"/>
                    <a:pt x="1582" y="10008"/>
                    <a:pt x="1582" y="10008"/>
                  </a:cubicBezTo>
                  <a:cubicBezTo>
                    <a:pt x="1" y="11589"/>
                    <a:pt x="1582" y="13200"/>
                    <a:pt x="1582" y="13200"/>
                  </a:cubicBezTo>
                  <a:cubicBezTo>
                    <a:pt x="1643" y="13194"/>
                    <a:pt x="1705" y="13192"/>
                    <a:pt x="1768" y="13192"/>
                  </a:cubicBezTo>
                  <a:cubicBezTo>
                    <a:pt x="2048" y="13192"/>
                    <a:pt x="2336" y="13241"/>
                    <a:pt x="2585" y="13291"/>
                  </a:cubicBezTo>
                  <a:cubicBezTo>
                    <a:pt x="3983" y="10707"/>
                    <a:pt x="3952" y="7668"/>
                    <a:pt x="4986" y="5054"/>
                  </a:cubicBezTo>
                  <a:cubicBezTo>
                    <a:pt x="6700" y="6012"/>
                    <a:pt x="9676" y="7886"/>
                    <a:pt x="11964" y="7886"/>
                  </a:cubicBezTo>
                  <a:cubicBezTo>
                    <a:pt x="13450" y="7886"/>
                    <a:pt x="14645" y="7095"/>
                    <a:pt x="15016" y="4750"/>
                  </a:cubicBezTo>
                  <a:cubicBezTo>
                    <a:pt x="15959" y="5692"/>
                    <a:pt x="16597" y="6938"/>
                    <a:pt x="17509" y="7576"/>
                  </a:cubicBezTo>
                  <a:cubicBezTo>
                    <a:pt x="17694" y="7648"/>
                    <a:pt x="17870" y="7680"/>
                    <a:pt x="18037" y="7680"/>
                  </a:cubicBezTo>
                  <a:cubicBezTo>
                    <a:pt x="19297" y="7680"/>
                    <a:pt x="20032" y="5811"/>
                    <a:pt x="20032" y="4415"/>
                  </a:cubicBezTo>
                  <a:cubicBezTo>
                    <a:pt x="20032" y="5358"/>
                    <a:pt x="20974" y="5692"/>
                    <a:pt x="21278" y="6300"/>
                  </a:cubicBezTo>
                  <a:cubicBezTo>
                    <a:pt x="21783" y="6642"/>
                    <a:pt x="22472" y="6985"/>
                    <a:pt x="23096" y="6985"/>
                  </a:cubicBezTo>
                  <a:cubicBezTo>
                    <a:pt x="23636" y="6985"/>
                    <a:pt x="24127" y="6729"/>
                    <a:pt x="24409" y="5996"/>
                  </a:cubicBezTo>
                  <a:cubicBezTo>
                    <a:pt x="24713" y="8276"/>
                    <a:pt x="25260" y="10798"/>
                    <a:pt x="26749" y="11953"/>
                  </a:cubicBezTo>
                  <a:cubicBezTo>
                    <a:pt x="27266" y="11801"/>
                    <a:pt x="27600" y="11224"/>
                    <a:pt x="27600" y="11224"/>
                  </a:cubicBezTo>
                  <a:cubicBezTo>
                    <a:pt x="29029" y="8701"/>
                    <a:pt x="27144" y="8093"/>
                    <a:pt x="27144" y="8093"/>
                  </a:cubicBezTo>
                  <a:cubicBezTo>
                    <a:pt x="27287" y="5286"/>
                    <a:pt x="24975" y="5205"/>
                    <a:pt x="24707" y="5205"/>
                  </a:cubicBezTo>
                  <a:cubicBezTo>
                    <a:pt x="24691" y="5205"/>
                    <a:pt x="24682" y="5206"/>
                    <a:pt x="24682" y="5206"/>
                  </a:cubicBezTo>
                  <a:cubicBezTo>
                    <a:pt x="24111" y="2520"/>
                    <a:pt x="21546" y="2019"/>
                    <a:pt x="19710" y="2019"/>
                  </a:cubicBezTo>
                  <a:cubicBezTo>
                    <a:pt x="18617" y="2019"/>
                    <a:pt x="17782" y="2196"/>
                    <a:pt x="17782" y="2196"/>
                  </a:cubicBezTo>
                  <a:cubicBezTo>
                    <a:pt x="17782" y="2196"/>
                    <a:pt x="18573" y="160"/>
                    <a:pt x="14378" y="8"/>
                  </a:cubicBezTo>
                  <a:cubicBezTo>
                    <a:pt x="14269" y="3"/>
                    <a:pt x="14160" y="1"/>
                    <a:pt x="14051" y="1"/>
                  </a:cubicBezTo>
                  <a:close/>
                </a:path>
              </a:pathLst>
            </a:custGeom>
            <a:solidFill>
              <a:srgbClr val="663442"/>
            </a:solidFill>
            <a:ln>
              <a:noFill/>
            </a:ln>
          </p:spPr>
          <p:txBody>
            <a:bodyPr spcFirstLastPara="1" lIns="162533" tIns="162533" rIns="162533" bIns="162533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625519">
                <a:buClr>
                  <a:srgbClr val="000000"/>
                </a:buClr>
                <a:defRPr/>
              </a:pPr>
              <a:endParaRPr sz="248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3722;p80"/>
            <p:cNvSpPr/>
            <p:nvPr/>
          </p:nvSpPr>
          <p:spPr>
            <a:xfrm>
              <a:off x="-3800475" y="6416563"/>
              <a:ext cx="140265" cy="135199"/>
            </a:xfrm>
            <a:custGeom>
              <a:avLst/>
              <a:gdLst/>
              <a:ahLst/>
              <a:cxnLst/>
              <a:rect l="l" t="t" r="r" b="b"/>
              <a:pathLst>
                <a:path w="5581" h="5438" extrusionOk="0">
                  <a:moveTo>
                    <a:pt x="4046" y="0"/>
                  </a:moveTo>
                  <a:cubicBezTo>
                    <a:pt x="3967" y="0"/>
                    <a:pt x="3893" y="120"/>
                    <a:pt x="3970" y="196"/>
                  </a:cubicBezTo>
                  <a:cubicBezTo>
                    <a:pt x="4608" y="713"/>
                    <a:pt x="4942" y="1655"/>
                    <a:pt x="5034" y="2476"/>
                  </a:cubicBezTo>
                  <a:cubicBezTo>
                    <a:pt x="5144" y="3195"/>
                    <a:pt x="4903" y="3990"/>
                    <a:pt x="4103" y="3990"/>
                  </a:cubicBezTo>
                  <a:cubicBezTo>
                    <a:pt x="4023" y="3990"/>
                    <a:pt x="3939" y="3982"/>
                    <a:pt x="3848" y="3965"/>
                  </a:cubicBezTo>
                  <a:cubicBezTo>
                    <a:pt x="3301" y="3844"/>
                    <a:pt x="2754" y="3357"/>
                    <a:pt x="2450" y="2871"/>
                  </a:cubicBezTo>
                  <a:cubicBezTo>
                    <a:pt x="2432" y="2844"/>
                    <a:pt x="2407" y="2833"/>
                    <a:pt x="2381" y="2833"/>
                  </a:cubicBezTo>
                  <a:cubicBezTo>
                    <a:pt x="2318" y="2833"/>
                    <a:pt x="2255" y="2898"/>
                    <a:pt x="2298" y="2962"/>
                  </a:cubicBezTo>
                  <a:cubicBezTo>
                    <a:pt x="2480" y="3418"/>
                    <a:pt x="2724" y="4209"/>
                    <a:pt x="2541" y="4664"/>
                  </a:cubicBezTo>
                  <a:cubicBezTo>
                    <a:pt x="2410" y="4984"/>
                    <a:pt x="2139" y="5129"/>
                    <a:pt x="1844" y="5129"/>
                  </a:cubicBezTo>
                  <a:cubicBezTo>
                    <a:pt x="1662" y="5129"/>
                    <a:pt x="1469" y="5073"/>
                    <a:pt x="1295" y="4968"/>
                  </a:cubicBezTo>
                  <a:cubicBezTo>
                    <a:pt x="717" y="4634"/>
                    <a:pt x="353" y="4057"/>
                    <a:pt x="140" y="3479"/>
                  </a:cubicBezTo>
                  <a:cubicBezTo>
                    <a:pt x="127" y="3441"/>
                    <a:pt x="98" y="3424"/>
                    <a:pt x="72" y="3424"/>
                  </a:cubicBezTo>
                  <a:cubicBezTo>
                    <a:pt x="34" y="3424"/>
                    <a:pt x="1" y="3456"/>
                    <a:pt x="18" y="3509"/>
                  </a:cubicBezTo>
                  <a:cubicBezTo>
                    <a:pt x="196" y="4144"/>
                    <a:pt x="1074" y="5437"/>
                    <a:pt x="1926" y="5437"/>
                  </a:cubicBezTo>
                  <a:cubicBezTo>
                    <a:pt x="2093" y="5437"/>
                    <a:pt x="2260" y="5387"/>
                    <a:pt x="2420" y="5272"/>
                  </a:cubicBezTo>
                  <a:cubicBezTo>
                    <a:pt x="2815" y="4999"/>
                    <a:pt x="2784" y="4391"/>
                    <a:pt x="2754" y="3965"/>
                  </a:cubicBezTo>
                  <a:cubicBezTo>
                    <a:pt x="2735" y="3812"/>
                    <a:pt x="2716" y="3646"/>
                    <a:pt x="2681" y="3483"/>
                  </a:cubicBezTo>
                  <a:lnTo>
                    <a:pt x="2681" y="3483"/>
                  </a:lnTo>
                  <a:cubicBezTo>
                    <a:pt x="3011" y="3898"/>
                    <a:pt x="3614" y="4182"/>
                    <a:pt x="4157" y="4182"/>
                  </a:cubicBezTo>
                  <a:cubicBezTo>
                    <a:pt x="4627" y="4182"/>
                    <a:pt x="5051" y="3970"/>
                    <a:pt x="5216" y="3449"/>
                  </a:cubicBezTo>
                  <a:cubicBezTo>
                    <a:pt x="5581" y="2415"/>
                    <a:pt x="4942" y="652"/>
                    <a:pt x="4091" y="14"/>
                  </a:cubicBezTo>
                  <a:cubicBezTo>
                    <a:pt x="4077" y="4"/>
                    <a:pt x="4062" y="0"/>
                    <a:pt x="4046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lIns="162533" tIns="162533" rIns="162533" bIns="162533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625519">
                <a:buClr>
                  <a:srgbClr val="000000"/>
                </a:buClr>
                <a:defRPr/>
              </a:pPr>
              <a:endParaRPr sz="248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3723;p80"/>
            <p:cNvSpPr/>
            <p:nvPr/>
          </p:nvSpPr>
          <p:spPr>
            <a:xfrm>
              <a:off x="-3469777" y="6508744"/>
              <a:ext cx="77811" cy="70672"/>
            </a:xfrm>
            <a:custGeom>
              <a:avLst/>
              <a:gdLst/>
              <a:ahLst/>
              <a:cxnLst/>
              <a:rect l="l" t="t" r="r" b="b"/>
              <a:pathLst>
                <a:path w="3101" h="2829" extrusionOk="0">
                  <a:moveTo>
                    <a:pt x="81" y="1"/>
                  </a:moveTo>
                  <a:cubicBezTo>
                    <a:pt x="38" y="1"/>
                    <a:pt x="0" y="34"/>
                    <a:pt x="0" y="93"/>
                  </a:cubicBezTo>
                  <a:cubicBezTo>
                    <a:pt x="243" y="944"/>
                    <a:pt x="638" y="2798"/>
                    <a:pt x="1793" y="2829"/>
                  </a:cubicBezTo>
                  <a:cubicBezTo>
                    <a:pt x="2766" y="2829"/>
                    <a:pt x="3100" y="1309"/>
                    <a:pt x="3100" y="579"/>
                  </a:cubicBezTo>
                  <a:cubicBezTo>
                    <a:pt x="3100" y="519"/>
                    <a:pt x="3062" y="488"/>
                    <a:pt x="3017" y="488"/>
                  </a:cubicBezTo>
                  <a:cubicBezTo>
                    <a:pt x="2971" y="488"/>
                    <a:pt x="2918" y="519"/>
                    <a:pt x="2888" y="579"/>
                  </a:cubicBezTo>
                  <a:cubicBezTo>
                    <a:pt x="2664" y="1137"/>
                    <a:pt x="2672" y="2592"/>
                    <a:pt x="1852" y="2592"/>
                  </a:cubicBezTo>
                  <a:cubicBezTo>
                    <a:pt x="1778" y="2592"/>
                    <a:pt x="1698" y="2580"/>
                    <a:pt x="1611" y="2555"/>
                  </a:cubicBezTo>
                  <a:cubicBezTo>
                    <a:pt x="638" y="2312"/>
                    <a:pt x="547" y="762"/>
                    <a:pt x="152" y="32"/>
                  </a:cubicBezTo>
                  <a:cubicBezTo>
                    <a:pt x="131" y="11"/>
                    <a:pt x="105" y="1"/>
                    <a:pt x="8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lIns="162533" tIns="162533" rIns="162533" bIns="162533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625519">
                <a:buClr>
                  <a:srgbClr val="000000"/>
                </a:buClr>
                <a:defRPr/>
              </a:pPr>
              <a:endParaRPr sz="248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3724;p80"/>
            <p:cNvSpPr/>
            <p:nvPr/>
          </p:nvSpPr>
          <p:spPr>
            <a:xfrm>
              <a:off x="-3955073" y="6605022"/>
              <a:ext cx="63477" cy="78866"/>
            </a:xfrm>
            <a:custGeom>
              <a:avLst/>
              <a:gdLst/>
              <a:ahLst/>
              <a:cxnLst/>
              <a:rect l="l" t="t" r="r" b="b"/>
              <a:pathLst>
                <a:path w="2549" h="3123" extrusionOk="0">
                  <a:moveTo>
                    <a:pt x="1937" y="0"/>
                  </a:moveTo>
                  <a:cubicBezTo>
                    <a:pt x="1871" y="0"/>
                    <a:pt x="1814" y="48"/>
                    <a:pt x="1849" y="136"/>
                  </a:cubicBezTo>
                  <a:cubicBezTo>
                    <a:pt x="2032" y="744"/>
                    <a:pt x="2153" y="1413"/>
                    <a:pt x="2093" y="2051"/>
                  </a:cubicBezTo>
                  <a:cubicBezTo>
                    <a:pt x="2032" y="2446"/>
                    <a:pt x="1880" y="2902"/>
                    <a:pt x="1424" y="2932"/>
                  </a:cubicBezTo>
                  <a:cubicBezTo>
                    <a:pt x="1411" y="2933"/>
                    <a:pt x="1399" y="2933"/>
                    <a:pt x="1386" y="2933"/>
                  </a:cubicBezTo>
                  <a:cubicBezTo>
                    <a:pt x="858" y="2933"/>
                    <a:pt x="473" y="2317"/>
                    <a:pt x="117" y="1990"/>
                  </a:cubicBezTo>
                  <a:cubicBezTo>
                    <a:pt x="106" y="1985"/>
                    <a:pt x="94" y="1982"/>
                    <a:pt x="84" y="1982"/>
                  </a:cubicBezTo>
                  <a:cubicBezTo>
                    <a:pt x="37" y="1982"/>
                    <a:pt x="1" y="2032"/>
                    <a:pt x="26" y="2081"/>
                  </a:cubicBezTo>
                  <a:cubicBezTo>
                    <a:pt x="283" y="2511"/>
                    <a:pt x="906" y="3123"/>
                    <a:pt x="1463" y="3123"/>
                  </a:cubicBezTo>
                  <a:cubicBezTo>
                    <a:pt x="1694" y="3123"/>
                    <a:pt x="1914" y="3017"/>
                    <a:pt x="2093" y="2750"/>
                  </a:cubicBezTo>
                  <a:cubicBezTo>
                    <a:pt x="2548" y="2021"/>
                    <a:pt x="2305" y="805"/>
                    <a:pt x="2062" y="75"/>
                  </a:cubicBezTo>
                  <a:cubicBezTo>
                    <a:pt x="2037" y="25"/>
                    <a:pt x="1985" y="0"/>
                    <a:pt x="1937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lIns="162533" tIns="162533" rIns="162533" bIns="162533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625519">
                <a:buClr>
                  <a:srgbClr val="000000"/>
                </a:buClr>
                <a:defRPr/>
              </a:pPr>
              <a:endParaRPr sz="248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3725;p80"/>
            <p:cNvSpPr/>
            <p:nvPr/>
          </p:nvSpPr>
          <p:spPr>
            <a:xfrm>
              <a:off x="-3804570" y="7537073"/>
              <a:ext cx="424890" cy="304196"/>
            </a:xfrm>
            <a:custGeom>
              <a:avLst/>
              <a:gdLst/>
              <a:ahLst/>
              <a:cxnLst/>
              <a:rect l="l" t="t" r="r" b="b"/>
              <a:pathLst>
                <a:path w="17023" h="12201" extrusionOk="0">
                  <a:moveTo>
                    <a:pt x="16293" y="0"/>
                  </a:moveTo>
                  <a:cubicBezTo>
                    <a:pt x="11095" y="2037"/>
                    <a:pt x="5654" y="3222"/>
                    <a:pt x="61" y="3465"/>
                  </a:cubicBezTo>
                  <a:cubicBezTo>
                    <a:pt x="1" y="6748"/>
                    <a:pt x="1" y="10730"/>
                    <a:pt x="274" y="12158"/>
                  </a:cubicBezTo>
                  <a:cubicBezTo>
                    <a:pt x="274" y="12158"/>
                    <a:pt x="1577" y="12200"/>
                    <a:pt x="3062" y="12200"/>
                  </a:cubicBezTo>
                  <a:cubicBezTo>
                    <a:pt x="4672" y="12200"/>
                    <a:pt x="6497" y="12151"/>
                    <a:pt x="7113" y="11946"/>
                  </a:cubicBezTo>
                  <a:cubicBezTo>
                    <a:pt x="7113" y="11946"/>
                    <a:pt x="7356" y="5988"/>
                    <a:pt x="7204" y="5258"/>
                  </a:cubicBezTo>
                  <a:lnTo>
                    <a:pt x="7204" y="5258"/>
                  </a:lnTo>
                  <a:cubicBezTo>
                    <a:pt x="7204" y="5258"/>
                    <a:pt x="7593" y="5297"/>
                    <a:pt x="8125" y="5297"/>
                  </a:cubicBezTo>
                  <a:cubicBezTo>
                    <a:pt x="8745" y="5297"/>
                    <a:pt x="9561" y="5244"/>
                    <a:pt x="10183" y="5015"/>
                  </a:cubicBezTo>
                  <a:lnTo>
                    <a:pt x="10183" y="5015"/>
                  </a:lnTo>
                  <a:cubicBezTo>
                    <a:pt x="10183" y="5015"/>
                    <a:pt x="10092" y="10821"/>
                    <a:pt x="10396" y="11702"/>
                  </a:cubicBezTo>
                  <a:cubicBezTo>
                    <a:pt x="10396" y="11702"/>
                    <a:pt x="15229" y="11581"/>
                    <a:pt x="17022" y="11186"/>
                  </a:cubicBezTo>
                  <a:cubicBezTo>
                    <a:pt x="17022" y="11186"/>
                    <a:pt x="16779" y="3678"/>
                    <a:pt x="16293" y="0"/>
                  </a:cubicBezTo>
                  <a:close/>
                </a:path>
              </a:pathLst>
            </a:custGeom>
            <a:solidFill>
              <a:srgbClr val="73D8EF"/>
            </a:solidFill>
            <a:ln>
              <a:noFill/>
            </a:ln>
          </p:spPr>
          <p:txBody>
            <a:bodyPr spcFirstLastPara="1" lIns="162533" tIns="162533" rIns="162533" bIns="162533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625519">
                <a:buClr>
                  <a:srgbClr val="000000"/>
                </a:buClr>
                <a:defRPr/>
              </a:pPr>
              <a:endParaRPr sz="248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3726;p80"/>
            <p:cNvSpPr/>
            <p:nvPr/>
          </p:nvSpPr>
          <p:spPr>
            <a:xfrm>
              <a:off x="-3803546" y="7480740"/>
              <a:ext cx="405437" cy="142369"/>
            </a:xfrm>
            <a:custGeom>
              <a:avLst/>
              <a:gdLst/>
              <a:ahLst/>
              <a:cxnLst/>
              <a:rect l="l" t="t" r="r" b="b"/>
              <a:pathLst>
                <a:path w="16232" h="5714" extrusionOk="0">
                  <a:moveTo>
                    <a:pt x="13067" y="0"/>
                  </a:moveTo>
                  <a:cubicBezTo>
                    <a:pt x="8557" y="0"/>
                    <a:pt x="122" y="911"/>
                    <a:pt x="122" y="911"/>
                  </a:cubicBezTo>
                  <a:cubicBezTo>
                    <a:pt x="122" y="911"/>
                    <a:pt x="31" y="3069"/>
                    <a:pt x="0" y="5713"/>
                  </a:cubicBezTo>
                  <a:cubicBezTo>
                    <a:pt x="5593" y="5470"/>
                    <a:pt x="11034" y="4285"/>
                    <a:pt x="16232" y="2248"/>
                  </a:cubicBezTo>
                  <a:cubicBezTo>
                    <a:pt x="16110" y="1306"/>
                    <a:pt x="15958" y="607"/>
                    <a:pt x="15806" y="364"/>
                  </a:cubicBezTo>
                  <a:cubicBezTo>
                    <a:pt x="15617" y="99"/>
                    <a:pt x="14556" y="0"/>
                    <a:pt x="13067" y="0"/>
                  </a:cubicBezTo>
                  <a:close/>
                </a:path>
              </a:pathLst>
            </a:custGeom>
            <a:solidFill>
              <a:srgbClr val="33D7F2"/>
            </a:solidFill>
            <a:ln>
              <a:noFill/>
            </a:ln>
          </p:spPr>
          <p:txBody>
            <a:bodyPr spcFirstLastPara="1" lIns="162533" tIns="162533" rIns="162533" bIns="162533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625519">
                <a:buClr>
                  <a:srgbClr val="000000"/>
                </a:buClr>
                <a:defRPr/>
              </a:pPr>
              <a:endParaRPr sz="248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3727;p80"/>
            <p:cNvSpPr/>
            <p:nvPr/>
          </p:nvSpPr>
          <p:spPr>
            <a:xfrm>
              <a:off x="-3442134" y="7518637"/>
              <a:ext cx="47096" cy="75793"/>
            </a:xfrm>
            <a:custGeom>
              <a:avLst/>
              <a:gdLst/>
              <a:ahLst/>
              <a:cxnLst/>
              <a:rect l="l" t="t" r="r" b="b"/>
              <a:pathLst>
                <a:path w="1916" h="3041" extrusionOk="0">
                  <a:moveTo>
                    <a:pt x="0" y="1"/>
                  </a:moveTo>
                  <a:lnTo>
                    <a:pt x="0" y="1"/>
                  </a:lnTo>
                  <a:cubicBezTo>
                    <a:pt x="426" y="1004"/>
                    <a:pt x="1095" y="2250"/>
                    <a:pt x="1915" y="304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lIns="162533" tIns="162533" rIns="162533" bIns="162533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625519">
                <a:buClr>
                  <a:srgbClr val="000000"/>
                </a:buClr>
                <a:defRPr/>
              </a:pPr>
              <a:endParaRPr sz="248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3728;p80"/>
            <p:cNvSpPr/>
            <p:nvPr/>
          </p:nvSpPr>
          <p:spPr>
            <a:xfrm>
              <a:off x="-3444182" y="7516588"/>
              <a:ext cx="54263" cy="80914"/>
            </a:xfrm>
            <a:custGeom>
              <a:avLst/>
              <a:gdLst/>
              <a:ahLst/>
              <a:cxnLst/>
              <a:rect l="l" t="t" r="r" b="b"/>
              <a:pathLst>
                <a:path w="2184" h="3222" extrusionOk="0">
                  <a:moveTo>
                    <a:pt x="86" y="1"/>
                  </a:moveTo>
                  <a:cubicBezTo>
                    <a:pt x="45" y="1"/>
                    <a:pt x="1" y="34"/>
                    <a:pt x="21" y="93"/>
                  </a:cubicBezTo>
                  <a:cubicBezTo>
                    <a:pt x="112" y="640"/>
                    <a:pt x="446" y="1157"/>
                    <a:pt x="720" y="1643"/>
                  </a:cubicBezTo>
                  <a:cubicBezTo>
                    <a:pt x="1054" y="2190"/>
                    <a:pt x="1419" y="2768"/>
                    <a:pt x="1905" y="3193"/>
                  </a:cubicBezTo>
                  <a:cubicBezTo>
                    <a:pt x="1931" y="3213"/>
                    <a:pt x="1960" y="3221"/>
                    <a:pt x="1987" y="3221"/>
                  </a:cubicBezTo>
                  <a:cubicBezTo>
                    <a:pt x="2091" y="3221"/>
                    <a:pt x="2183" y="3107"/>
                    <a:pt x="2087" y="3011"/>
                  </a:cubicBezTo>
                  <a:cubicBezTo>
                    <a:pt x="1662" y="2525"/>
                    <a:pt x="1297" y="2038"/>
                    <a:pt x="963" y="1491"/>
                  </a:cubicBezTo>
                  <a:cubicBezTo>
                    <a:pt x="659" y="1035"/>
                    <a:pt x="476" y="488"/>
                    <a:pt x="142" y="32"/>
                  </a:cubicBezTo>
                  <a:cubicBezTo>
                    <a:pt x="131" y="11"/>
                    <a:pt x="109" y="1"/>
                    <a:pt x="86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lIns="162533" tIns="162533" rIns="162533" bIns="162533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625519">
                <a:buClr>
                  <a:srgbClr val="000000"/>
                </a:buClr>
                <a:defRPr/>
              </a:pPr>
              <a:endParaRPr sz="248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3729;p80"/>
            <p:cNvSpPr/>
            <p:nvPr/>
          </p:nvSpPr>
          <p:spPr>
            <a:xfrm>
              <a:off x="-3798427" y="7530927"/>
              <a:ext cx="34810" cy="57357"/>
            </a:xfrm>
            <a:custGeom>
              <a:avLst/>
              <a:gdLst/>
              <a:ahLst/>
              <a:cxnLst/>
              <a:rect l="l" t="t" r="r" b="b"/>
              <a:pathLst>
                <a:path w="1368" h="2311" extrusionOk="0">
                  <a:moveTo>
                    <a:pt x="1368" y="1"/>
                  </a:moveTo>
                  <a:lnTo>
                    <a:pt x="0" y="2311"/>
                  </a:lnTo>
                  <a:cubicBezTo>
                    <a:pt x="821" y="1794"/>
                    <a:pt x="1034" y="852"/>
                    <a:pt x="1368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lIns="162533" tIns="162533" rIns="162533" bIns="162533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625519">
                <a:buClr>
                  <a:srgbClr val="000000"/>
                </a:buClr>
                <a:defRPr/>
              </a:pPr>
              <a:endParaRPr sz="248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3730;p80"/>
            <p:cNvSpPr/>
            <p:nvPr/>
          </p:nvSpPr>
          <p:spPr>
            <a:xfrm>
              <a:off x="-3801498" y="7527854"/>
              <a:ext cx="40953" cy="63502"/>
            </a:xfrm>
            <a:custGeom>
              <a:avLst/>
              <a:gdLst/>
              <a:ahLst/>
              <a:cxnLst/>
              <a:rect l="l" t="t" r="r" b="b"/>
              <a:pathLst>
                <a:path w="1628" h="2517" extrusionOk="0">
                  <a:moveTo>
                    <a:pt x="1526" y="0"/>
                  </a:moveTo>
                  <a:cubicBezTo>
                    <a:pt x="1491" y="0"/>
                    <a:pt x="1458" y="15"/>
                    <a:pt x="1445" y="40"/>
                  </a:cubicBezTo>
                  <a:cubicBezTo>
                    <a:pt x="1172" y="374"/>
                    <a:pt x="1050" y="861"/>
                    <a:pt x="898" y="1226"/>
                  </a:cubicBezTo>
                  <a:cubicBezTo>
                    <a:pt x="685" y="1681"/>
                    <a:pt x="412" y="2016"/>
                    <a:pt x="77" y="2320"/>
                  </a:cubicBezTo>
                  <a:cubicBezTo>
                    <a:pt x="1" y="2396"/>
                    <a:pt x="74" y="2516"/>
                    <a:pt x="154" y="2516"/>
                  </a:cubicBezTo>
                  <a:cubicBezTo>
                    <a:pt x="169" y="2516"/>
                    <a:pt x="184" y="2512"/>
                    <a:pt x="199" y="2502"/>
                  </a:cubicBezTo>
                  <a:cubicBezTo>
                    <a:pt x="1020" y="2137"/>
                    <a:pt x="1506" y="922"/>
                    <a:pt x="1628" y="101"/>
                  </a:cubicBezTo>
                  <a:cubicBezTo>
                    <a:pt x="1628" y="30"/>
                    <a:pt x="1575" y="0"/>
                    <a:pt x="1526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lIns="162533" tIns="162533" rIns="162533" bIns="162533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625519">
                <a:buClr>
                  <a:srgbClr val="000000"/>
                </a:buClr>
                <a:defRPr/>
              </a:pPr>
              <a:endParaRPr sz="248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3731;p80"/>
            <p:cNvSpPr/>
            <p:nvPr/>
          </p:nvSpPr>
          <p:spPr>
            <a:xfrm>
              <a:off x="-3684781" y="7661005"/>
              <a:ext cx="178146" cy="7170"/>
            </a:xfrm>
            <a:custGeom>
              <a:avLst/>
              <a:gdLst/>
              <a:ahLst/>
              <a:cxnLst/>
              <a:rect l="l" t="t" r="r" b="b"/>
              <a:pathLst>
                <a:path w="7113" h="283" extrusionOk="0">
                  <a:moveTo>
                    <a:pt x="0" y="1"/>
                  </a:moveTo>
                  <a:lnTo>
                    <a:pt x="1850" y="72"/>
                  </a:lnTo>
                  <a:lnTo>
                    <a:pt x="1850" y="72"/>
                  </a:lnTo>
                  <a:cubicBezTo>
                    <a:pt x="1222" y="37"/>
                    <a:pt x="603" y="9"/>
                    <a:pt x="0" y="1"/>
                  </a:cubicBezTo>
                  <a:close/>
                  <a:moveTo>
                    <a:pt x="1850" y="72"/>
                  </a:moveTo>
                  <a:lnTo>
                    <a:pt x="1850" y="72"/>
                  </a:lnTo>
                  <a:cubicBezTo>
                    <a:pt x="3353" y="156"/>
                    <a:pt x="4914" y="282"/>
                    <a:pt x="6459" y="282"/>
                  </a:cubicBezTo>
                  <a:cubicBezTo>
                    <a:pt x="6678" y="282"/>
                    <a:pt x="6895" y="280"/>
                    <a:pt x="7113" y="274"/>
                  </a:cubicBezTo>
                  <a:lnTo>
                    <a:pt x="1850" y="72"/>
                  </a:ln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lIns="162533" tIns="162533" rIns="162533" bIns="162533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625519">
                <a:buClr>
                  <a:srgbClr val="000000"/>
                </a:buClr>
                <a:defRPr/>
              </a:pPr>
              <a:endParaRPr sz="248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3732;p80"/>
            <p:cNvSpPr/>
            <p:nvPr/>
          </p:nvSpPr>
          <p:spPr>
            <a:xfrm>
              <a:off x="-3689901" y="7657932"/>
              <a:ext cx="188385" cy="16388"/>
            </a:xfrm>
            <a:custGeom>
              <a:avLst/>
              <a:gdLst/>
              <a:ahLst/>
              <a:cxnLst/>
              <a:rect l="l" t="t" r="r" b="b"/>
              <a:pathLst>
                <a:path w="7569" h="690" extrusionOk="0">
                  <a:moveTo>
                    <a:pt x="213" y="1"/>
                  </a:moveTo>
                  <a:cubicBezTo>
                    <a:pt x="0" y="1"/>
                    <a:pt x="0" y="305"/>
                    <a:pt x="213" y="305"/>
                  </a:cubicBezTo>
                  <a:cubicBezTo>
                    <a:pt x="1993" y="374"/>
                    <a:pt x="3844" y="690"/>
                    <a:pt x="5671" y="690"/>
                  </a:cubicBezTo>
                  <a:cubicBezTo>
                    <a:pt x="6246" y="690"/>
                    <a:pt x="6819" y="659"/>
                    <a:pt x="7386" y="578"/>
                  </a:cubicBezTo>
                  <a:cubicBezTo>
                    <a:pt x="7569" y="548"/>
                    <a:pt x="7508" y="274"/>
                    <a:pt x="7326" y="244"/>
                  </a:cubicBezTo>
                  <a:cubicBezTo>
                    <a:pt x="4985" y="31"/>
                    <a:pt x="2554" y="1"/>
                    <a:pt x="213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lIns="162533" tIns="162533" rIns="162533" bIns="162533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625519">
                <a:buClr>
                  <a:srgbClr val="000000"/>
                </a:buClr>
                <a:defRPr/>
              </a:pPr>
              <a:endParaRPr sz="248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3733;p80"/>
            <p:cNvSpPr/>
            <p:nvPr/>
          </p:nvSpPr>
          <p:spPr>
            <a:xfrm>
              <a:off x="-3613113" y="7503273"/>
              <a:ext cx="3071" cy="162853"/>
            </a:xfrm>
            <a:custGeom>
              <a:avLst/>
              <a:gdLst/>
              <a:ahLst/>
              <a:cxnLst/>
              <a:rect l="l" t="t" r="r" b="b"/>
              <a:pathLst>
                <a:path w="153" h="6506" extrusionOk="0">
                  <a:moveTo>
                    <a:pt x="31" y="1"/>
                  </a:moveTo>
                  <a:cubicBezTo>
                    <a:pt x="0" y="2189"/>
                    <a:pt x="31" y="4347"/>
                    <a:pt x="152" y="6505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lIns="162533" tIns="162533" rIns="162533" bIns="162533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625519">
                <a:buClr>
                  <a:srgbClr val="000000"/>
                </a:buClr>
                <a:defRPr/>
              </a:pPr>
              <a:endParaRPr sz="248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3734;p80"/>
            <p:cNvSpPr/>
            <p:nvPr/>
          </p:nvSpPr>
          <p:spPr>
            <a:xfrm>
              <a:off x="-3620280" y="7499176"/>
              <a:ext cx="13310" cy="168999"/>
            </a:xfrm>
            <a:custGeom>
              <a:avLst/>
              <a:gdLst/>
              <a:ahLst/>
              <a:cxnLst/>
              <a:rect l="l" t="t" r="r" b="b"/>
              <a:pathLst>
                <a:path w="548" h="6768" extrusionOk="0">
                  <a:moveTo>
                    <a:pt x="305" y="0"/>
                  </a:moveTo>
                  <a:cubicBezTo>
                    <a:pt x="229" y="0"/>
                    <a:pt x="153" y="53"/>
                    <a:pt x="153" y="160"/>
                  </a:cubicBezTo>
                  <a:cubicBezTo>
                    <a:pt x="1" y="2287"/>
                    <a:pt x="62" y="4537"/>
                    <a:pt x="305" y="6664"/>
                  </a:cubicBezTo>
                  <a:cubicBezTo>
                    <a:pt x="321" y="6728"/>
                    <a:pt x="379" y="6767"/>
                    <a:pt x="435" y="6767"/>
                  </a:cubicBezTo>
                  <a:cubicBezTo>
                    <a:pt x="485" y="6767"/>
                    <a:pt x="533" y="6736"/>
                    <a:pt x="548" y="6664"/>
                  </a:cubicBezTo>
                  <a:cubicBezTo>
                    <a:pt x="548" y="4506"/>
                    <a:pt x="548" y="2318"/>
                    <a:pt x="457" y="160"/>
                  </a:cubicBezTo>
                  <a:cubicBezTo>
                    <a:pt x="457" y="53"/>
                    <a:pt x="381" y="0"/>
                    <a:pt x="305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lIns="162533" tIns="162533" rIns="162533" bIns="162533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625519">
                <a:buClr>
                  <a:srgbClr val="000000"/>
                </a:buClr>
                <a:defRPr/>
              </a:pPr>
              <a:endParaRPr sz="248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3735;p80"/>
            <p:cNvSpPr/>
            <p:nvPr/>
          </p:nvSpPr>
          <p:spPr>
            <a:xfrm>
              <a:off x="-3603899" y="7509418"/>
              <a:ext cx="62454" cy="159780"/>
            </a:xfrm>
            <a:custGeom>
              <a:avLst/>
              <a:gdLst/>
              <a:ahLst/>
              <a:cxnLst/>
              <a:rect l="l" t="t" r="r" b="b"/>
              <a:pathLst>
                <a:path w="2484" h="6375" extrusionOk="0">
                  <a:moveTo>
                    <a:pt x="1248" y="0"/>
                  </a:moveTo>
                  <a:cubicBezTo>
                    <a:pt x="1164" y="0"/>
                    <a:pt x="1086" y="54"/>
                    <a:pt x="1086" y="171"/>
                  </a:cubicBezTo>
                  <a:cubicBezTo>
                    <a:pt x="1086" y="1691"/>
                    <a:pt x="2150" y="5490"/>
                    <a:pt x="143" y="6129"/>
                  </a:cubicBezTo>
                  <a:cubicBezTo>
                    <a:pt x="0" y="6157"/>
                    <a:pt x="46" y="6374"/>
                    <a:pt x="178" y="6374"/>
                  </a:cubicBezTo>
                  <a:cubicBezTo>
                    <a:pt x="187" y="6374"/>
                    <a:pt x="195" y="6374"/>
                    <a:pt x="204" y="6372"/>
                  </a:cubicBezTo>
                  <a:cubicBezTo>
                    <a:pt x="2484" y="5855"/>
                    <a:pt x="1602" y="1752"/>
                    <a:pt x="1450" y="171"/>
                  </a:cubicBezTo>
                  <a:cubicBezTo>
                    <a:pt x="1435" y="61"/>
                    <a:pt x="1338" y="0"/>
                    <a:pt x="1248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lIns="162533" tIns="162533" rIns="162533" bIns="162533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625519">
                <a:buClr>
                  <a:srgbClr val="000000"/>
                </a:buClr>
                <a:defRPr/>
              </a:pPr>
              <a:endParaRPr sz="248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3736;p80"/>
            <p:cNvSpPr/>
            <p:nvPr/>
          </p:nvSpPr>
          <p:spPr>
            <a:xfrm>
              <a:off x="-3824022" y="7761379"/>
              <a:ext cx="215004" cy="92181"/>
            </a:xfrm>
            <a:custGeom>
              <a:avLst/>
              <a:gdLst/>
              <a:ahLst/>
              <a:cxnLst/>
              <a:rect l="l" t="t" r="r" b="b"/>
              <a:pathLst>
                <a:path w="8603" h="3686" extrusionOk="0">
                  <a:moveTo>
                    <a:pt x="8107" y="0"/>
                  </a:moveTo>
                  <a:cubicBezTo>
                    <a:pt x="7970" y="0"/>
                    <a:pt x="7748" y="88"/>
                    <a:pt x="7235" y="273"/>
                  </a:cubicBezTo>
                  <a:cubicBezTo>
                    <a:pt x="7032" y="367"/>
                    <a:pt x="5846" y="436"/>
                    <a:pt x="4582" y="436"/>
                  </a:cubicBezTo>
                  <a:cubicBezTo>
                    <a:pt x="3389" y="436"/>
                    <a:pt x="2126" y="374"/>
                    <a:pt x="1551" y="212"/>
                  </a:cubicBezTo>
                  <a:cubicBezTo>
                    <a:pt x="1551" y="212"/>
                    <a:pt x="1185" y="125"/>
                    <a:pt x="866" y="125"/>
                  </a:cubicBezTo>
                  <a:cubicBezTo>
                    <a:pt x="617" y="125"/>
                    <a:pt x="396" y="178"/>
                    <a:pt x="396" y="364"/>
                  </a:cubicBezTo>
                  <a:cubicBezTo>
                    <a:pt x="396" y="789"/>
                    <a:pt x="1" y="2856"/>
                    <a:pt x="882" y="3373"/>
                  </a:cubicBezTo>
                  <a:cubicBezTo>
                    <a:pt x="1255" y="3599"/>
                    <a:pt x="2515" y="3686"/>
                    <a:pt x="3890" y="3686"/>
                  </a:cubicBezTo>
                  <a:cubicBezTo>
                    <a:pt x="5652" y="3686"/>
                    <a:pt x="7604" y="3544"/>
                    <a:pt x="8116" y="3373"/>
                  </a:cubicBezTo>
                  <a:cubicBezTo>
                    <a:pt x="8603" y="3191"/>
                    <a:pt x="8572" y="2248"/>
                    <a:pt x="8572" y="1853"/>
                  </a:cubicBezTo>
                  <a:cubicBezTo>
                    <a:pt x="8572" y="1458"/>
                    <a:pt x="8420" y="151"/>
                    <a:pt x="8268" y="60"/>
                  </a:cubicBezTo>
                  <a:cubicBezTo>
                    <a:pt x="8219" y="20"/>
                    <a:pt x="8173" y="0"/>
                    <a:pt x="8107" y="0"/>
                  </a:cubicBezTo>
                  <a:close/>
                </a:path>
              </a:pathLst>
            </a:custGeom>
            <a:solidFill>
              <a:srgbClr val="33D7F2"/>
            </a:solidFill>
            <a:ln>
              <a:noFill/>
            </a:ln>
          </p:spPr>
          <p:txBody>
            <a:bodyPr spcFirstLastPara="1" lIns="162533" tIns="162533" rIns="162533" bIns="162533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625519">
                <a:buClr>
                  <a:srgbClr val="000000"/>
                </a:buClr>
                <a:defRPr/>
              </a:pPr>
              <a:endParaRPr sz="248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3737;p80"/>
            <p:cNvSpPr/>
            <p:nvPr/>
          </p:nvSpPr>
          <p:spPr>
            <a:xfrm>
              <a:off x="-3562946" y="7761379"/>
              <a:ext cx="198623" cy="92181"/>
            </a:xfrm>
            <a:custGeom>
              <a:avLst/>
              <a:gdLst/>
              <a:ahLst/>
              <a:cxnLst/>
              <a:rect l="l" t="t" r="r" b="b"/>
              <a:pathLst>
                <a:path w="7965" h="3686" extrusionOk="0">
                  <a:moveTo>
                    <a:pt x="495" y="0"/>
                  </a:moveTo>
                  <a:cubicBezTo>
                    <a:pt x="430" y="0"/>
                    <a:pt x="384" y="20"/>
                    <a:pt x="335" y="60"/>
                  </a:cubicBezTo>
                  <a:cubicBezTo>
                    <a:pt x="183" y="151"/>
                    <a:pt x="0" y="1458"/>
                    <a:pt x="0" y="1853"/>
                  </a:cubicBezTo>
                  <a:cubicBezTo>
                    <a:pt x="0" y="2248"/>
                    <a:pt x="0" y="3191"/>
                    <a:pt x="487" y="3373"/>
                  </a:cubicBezTo>
                  <a:cubicBezTo>
                    <a:pt x="999" y="3544"/>
                    <a:pt x="2749" y="3686"/>
                    <a:pt x="4335" y="3686"/>
                  </a:cubicBezTo>
                  <a:cubicBezTo>
                    <a:pt x="5572" y="3686"/>
                    <a:pt x="6710" y="3599"/>
                    <a:pt x="7083" y="3373"/>
                  </a:cubicBezTo>
                  <a:cubicBezTo>
                    <a:pt x="7964" y="2856"/>
                    <a:pt x="7569" y="789"/>
                    <a:pt x="7569" y="364"/>
                  </a:cubicBezTo>
                  <a:cubicBezTo>
                    <a:pt x="7569" y="178"/>
                    <a:pt x="7348" y="125"/>
                    <a:pt x="7099" y="125"/>
                  </a:cubicBezTo>
                  <a:cubicBezTo>
                    <a:pt x="6779" y="125"/>
                    <a:pt x="6414" y="212"/>
                    <a:pt x="6414" y="212"/>
                  </a:cubicBezTo>
                  <a:cubicBezTo>
                    <a:pt x="5838" y="374"/>
                    <a:pt x="4719" y="436"/>
                    <a:pt x="3673" y="436"/>
                  </a:cubicBezTo>
                  <a:cubicBezTo>
                    <a:pt x="2565" y="436"/>
                    <a:pt x="1541" y="367"/>
                    <a:pt x="1338" y="273"/>
                  </a:cubicBezTo>
                  <a:cubicBezTo>
                    <a:pt x="845" y="88"/>
                    <a:pt x="630" y="0"/>
                    <a:pt x="495" y="0"/>
                  </a:cubicBezTo>
                  <a:close/>
                </a:path>
              </a:pathLst>
            </a:custGeom>
            <a:solidFill>
              <a:srgbClr val="33D7F2"/>
            </a:solidFill>
            <a:ln>
              <a:noFill/>
            </a:ln>
          </p:spPr>
          <p:txBody>
            <a:bodyPr spcFirstLastPara="1" lIns="162533" tIns="162533" rIns="162533" bIns="162533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625519">
                <a:buClr>
                  <a:srgbClr val="000000"/>
                </a:buClr>
                <a:defRPr/>
              </a:pPr>
              <a:endParaRPr sz="248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3738;p80"/>
            <p:cNvSpPr/>
            <p:nvPr/>
          </p:nvSpPr>
          <p:spPr>
            <a:xfrm>
              <a:off x="-3911048" y="7182689"/>
              <a:ext cx="499629" cy="147489"/>
            </a:xfrm>
            <a:custGeom>
              <a:avLst/>
              <a:gdLst/>
              <a:ahLst/>
              <a:cxnLst/>
              <a:rect l="l" t="t" r="r" b="b"/>
              <a:pathLst>
                <a:path w="20001" h="5885" extrusionOk="0">
                  <a:moveTo>
                    <a:pt x="456" y="1"/>
                  </a:moveTo>
                  <a:cubicBezTo>
                    <a:pt x="274" y="335"/>
                    <a:pt x="122" y="639"/>
                    <a:pt x="0" y="973"/>
                  </a:cubicBezTo>
                  <a:cubicBezTo>
                    <a:pt x="0" y="973"/>
                    <a:pt x="2067" y="3040"/>
                    <a:pt x="4468" y="3314"/>
                  </a:cubicBezTo>
                  <a:cubicBezTo>
                    <a:pt x="4468" y="3314"/>
                    <a:pt x="4408" y="4226"/>
                    <a:pt x="4347" y="5533"/>
                  </a:cubicBezTo>
                  <a:cubicBezTo>
                    <a:pt x="5747" y="5722"/>
                    <a:pt x="7519" y="5885"/>
                    <a:pt x="9521" y="5885"/>
                  </a:cubicBezTo>
                  <a:cubicBezTo>
                    <a:pt x="12344" y="5885"/>
                    <a:pt x="15624" y="5561"/>
                    <a:pt x="18967" y="4530"/>
                  </a:cubicBezTo>
                  <a:cubicBezTo>
                    <a:pt x="18663" y="3223"/>
                    <a:pt x="18450" y="2280"/>
                    <a:pt x="18450" y="2280"/>
                  </a:cubicBezTo>
                  <a:cubicBezTo>
                    <a:pt x="18450" y="2280"/>
                    <a:pt x="19271" y="1551"/>
                    <a:pt x="20001" y="669"/>
                  </a:cubicBezTo>
                  <a:lnTo>
                    <a:pt x="20001" y="669"/>
                  </a:lnTo>
                  <a:cubicBezTo>
                    <a:pt x="16477" y="1805"/>
                    <a:pt x="13328" y="2214"/>
                    <a:pt x="10618" y="2214"/>
                  </a:cubicBezTo>
                  <a:cubicBezTo>
                    <a:pt x="5566" y="2214"/>
                    <a:pt x="2039" y="792"/>
                    <a:pt x="456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lIns="162533" tIns="162533" rIns="162533" bIns="162533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625519">
                <a:buClr>
                  <a:srgbClr val="000000"/>
                </a:buClr>
                <a:defRPr/>
              </a:pPr>
              <a:endParaRPr sz="248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3739;p80"/>
            <p:cNvSpPr/>
            <p:nvPr/>
          </p:nvSpPr>
          <p:spPr>
            <a:xfrm>
              <a:off x="-3899786" y="7102799"/>
              <a:ext cx="511915" cy="135199"/>
            </a:xfrm>
            <a:custGeom>
              <a:avLst/>
              <a:gdLst/>
              <a:ahLst/>
              <a:cxnLst/>
              <a:rect l="l" t="t" r="r" b="b"/>
              <a:pathLst>
                <a:path w="20487" h="5397" extrusionOk="0">
                  <a:moveTo>
                    <a:pt x="20213" y="0"/>
                  </a:moveTo>
                  <a:cubicBezTo>
                    <a:pt x="16159" y="1471"/>
                    <a:pt x="12574" y="1982"/>
                    <a:pt x="9543" y="1982"/>
                  </a:cubicBezTo>
                  <a:cubicBezTo>
                    <a:pt x="6121" y="1982"/>
                    <a:pt x="3406" y="1330"/>
                    <a:pt x="1520" y="669"/>
                  </a:cubicBezTo>
                  <a:cubicBezTo>
                    <a:pt x="942" y="1459"/>
                    <a:pt x="426" y="2341"/>
                    <a:pt x="0" y="3192"/>
                  </a:cubicBezTo>
                  <a:cubicBezTo>
                    <a:pt x="1578" y="3981"/>
                    <a:pt x="5076" y="5397"/>
                    <a:pt x="10104" y="5397"/>
                  </a:cubicBezTo>
                  <a:cubicBezTo>
                    <a:pt x="12824" y="5397"/>
                    <a:pt x="15991" y="4982"/>
                    <a:pt x="19545" y="3830"/>
                  </a:cubicBezTo>
                  <a:cubicBezTo>
                    <a:pt x="19818" y="3496"/>
                    <a:pt x="20061" y="3131"/>
                    <a:pt x="20274" y="2766"/>
                  </a:cubicBezTo>
                  <a:cubicBezTo>
                    <a:pt x="20487" y="2341"/>
                    <a:pt x="20396" y="1246"/>
                    <a:pt x="20213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lIns="162533" tIns="162533" rIns="162533" bIns="162533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625519">
                <a:buClr>
                  <a:srgbClr val="000000"/>
                </a:buClr>
                <a:defRPr/>
              </a:pPr>
              <a:endParaRPr sz="248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Google Shape;3740;p80"/>
            <p:cNvSpPr/>
            <p:nvPr/>
          </p:nvSpPr>
          <p:spPr>
            <a:xfrm>
              <a:off x="-3832213" y="6971697"/>
              <a:ext cx="421818" cy="122908"/>
            </a:xfrm>
            <a:custGeom>
              <a:avLst/>
              <a:gdLst/>
              <a:ahLst/>
              <a:cxnLst/>
              <a:rect l="l" t="t" r="r" b="b"/>
              <a:pathLst>
                <a:path w="16870" h="4915" extrusionOk="0">
                  <a:moveTo>
                    <a:pt x="16262" y="1"/>
                  </a:moveTo>
                  <a:cubicBezTo>
                    <a:pt x="16262" y="1"/>
                    <a:pt x="12432" y="1642"/>
                    <a:pt x="11915" y="2098"/>
                  </a:cubicBezTo>
                  <a:lnTo>
                    <a:pt x="9757" y="2524"/>
                  </a:lnTo>
                  <a:cubicBezTo>
                    <a:pt x="9757" y="2524"/>
                    <a:pt x="8608" y="3148"/>
                    <a:pt x="7199" y="3148"/>
                  </a:cubicBezTo>
                  <a:cubicBezTo>
                    <a:pt x="6410" y="3148"/>
                    <a:pt x="5539" y="2952"/>
                    <a:pt x="4742" y="2341"/>
                  </a:cubicBezTo>
                  <a:cubicBezTo>
                    <a:pt x="4742" y="2341"/>
                    <a:pt x="4526" y="2289"/>
                    <a:pt x="4158" y="2289"/>
                  </a:cubicBezTo>
                  <a:cubicBezTo>
                    <a:pt x="3474" y="2289"/>
                    <a:pt x="2266" y="2469"/>
                    <a:pt x="943" y="3496"/>
                  </a:cubicBezTo>
                  <a:cubicBezTo>
                    <a:pt x="639" y="3739"/>
                    <a:pt x="304" y="4043"/>
                    <a:pt x="0" y="4408"/>
                  </a:cubicBezTo>
                  <a:cubicBezTo>
                    <a:pt x="1350" y="4698"/>
                    <a:pt x="3002" y="4914"/>
                    <a:pt x="4912" y="4914"/>
                  </a:cubicBezTo>
                  <a:cubicBezTo>
                    <a:pt x="8208" y="4914"/>
                    <a:pt x="12271" y="4270"/>
                    <a:pt x="16870" y="2250"/>
                  </a:cubicBezTo>
                  <a:cubicBezTo>
                    <a:pt x="16536" y="973"/>
                    <a:pt x="16262" y="1"/>
                    <a:pt x="16262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lIns="162533" tIns="162533" rIns="162533" bIns="162533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625519">
                <a:buClr>
                  <a:srgbClr val="000000"/>
                </a:buClr>
                <a:defRPr/>
              </a:pPr>
              <a:endParaRPr sz="248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" name="Google Shape;3741;p80"/>
            <p:cNvSpPr/>
            <p:nvPr/>
          </p:nvSpPr>
          <p:spPr>
            <a:xfrm>
              <a:off x="-3861904" y="7028029"/>
              <a:ext cx="466867" cy="123932"/>
            </a:xfrm>
            <a:custGeom>
              <a:avLst/>
              <a:gdLst/>
              <a:ahLst/>
              <a:cxnLst/>
              <a:rect l="l" t="t" r="r" b="b"/>
              <a:pathLst>
                <a:path w="18695" h="4992" extrusionOk="0">
                  <a:moveTo>
                    <a:pt x="18056" y="0"/>
                  </a:moveTo>
                  <a:cubicBezTo>
                    <a:pt x="13434" y="2011"/>
                    <a:pt x="9354" y="2657"/>
                    <a:pt x="6049" y="2657"/>
                  </a:cubicBezTo>
                  <a:cubicBezTo>
                    <a:pt x="4160" y="2657"/>
                    <a:pt x="2524" y="2446"/>
                    <a:pt x="1186" y="2158"/>
                  </a:cubicBezTo>
                  <a:cubicBezTo>
                    <a:pt x="761" y="2584"/>
                    <a:pt x="366" y="3100"/>
                    <a:pt x="1" y="3678"/>
                  </a:cubicBezTo>
                  <a:cubicBezTo>
                    <a:pt x="1887" y="4339"/>
                    <a:pt x="4602" y="4991"/>
                    <a:pt x="8024" y="4991"/>
                  </a:cubicBezTo>
                  <a:cubicBezTo>
                    <a:pt x="11055" y="4991"/>
                    <a:pt x="14640" y="4480"/>
                    <a:pt x="18694" y="3009"/>
                  </a:cubicBezTo>
                  <a:cubicBezTo>
                    <a:pt x="18512" y="2006"/>
                    <a:pt x="18269" y="942"/>
                    <a:pt x="18056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lIns="162533" tIns="162533" rIns="162533" bIns="162533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625519">
                <a:buClr>
                  <a:srgbClr val="000000"/>
                </a:buClr>
                <a:defRPr/>
              </a:pPr>
              <a:endParaRPr sz="248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" name="Google Shape;3742;p80"/>
            <p:cNvSpPr/>
            <p:nvPr/>
          </p:nvSpPr>
          <p:spPr>
            <a:xfrm>
              <a:off x="-3806618" y="7295354"/>
              <a:ext cx="388032" cy="119835"/>
            </a:xfrm>
            <a:custGeom>
              <a:avLst/>
              <a:gdLst/>
              <a:ahLst/>
              <a:cxnLst/>
              <a:rect l="l" t="t" r="r" b="b"/>
              <a:pathLst>
                <a:path w="15533" h="4788" extrusionOk="0">
                  <a:moveTo>
                    <a:pt x="14773" y="1"/>
                  </a:moveTo>
                  <a:cubicBezTo>
                    <a:pt x="11461" y="1023"/>
                    <a:pt x="8210" y="1350"/>
                    <a:pt x="5405" y="1350"/>
                  </a:cubicBezTo>
                  <a:cubicBezTo>
                    <a:pt x="3371" y="1350"/>
                    <a:pt x="1571" y="1178"/>
                    <a:pt x="153" y="973"/>
                  </a:cubicBezTo>
                  <a:cubicBezTo>
                    <a:pt x="122" y="1976"/>
                    <a:pt x="62" y="3192"/>
                    <a:pt x="1" y="4347"/>
                  </a:cubicBezTo>
                  <a:cubicBezTo>
                    <a:pt x="1470" y="4581"/>
                    <a:pt x="3401" y="4787"/>
                    <a:pt x="5610" y="4787"/>
                  </a:cubicBezTo>
                  <a:cubicBezTo>
                    <a:pt x="8565" y="4787"/>
                    <a:pt x="12019" y="4418"/>
                    <a:pt x="15533" y="3253"/>
                  </a:cubicBezTo>
                  <a:cubicBezTo>
                    <a:pt x="15259" y="2098"/>
                    <a:pt x="14986" y="943"/>
                    <a:pt x="14773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lIns="162533" tIns="162533" rIns="162533" bIns="162533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625519">
                <a:buClr>
                  <a:srgbClr val="000000"/>
                </a:buClr>
                <a:defRPr/>
              </a:pPr>
              <a:endParaRPr sz="248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" name="Google Shape;3743;p80"/>
            <p:cNvSpPr/>
            <p:nvPr/>
          </p:nvSpPr>
          <p:spPr>
            <a:xfrm>
              <a:off x="-3810713" y="7455134"/>
              <a:ext cx="421818" cy="98326"/>
            </a:xfrm>
            <a:custGeom>
              <a:avLst/>
              <a:gdLst/>
              <a:ahLst/>
              <a:cxnLst/>
              <a:rect l="l" t="t" r="r" b="b"/>
              <a:pathLst>
                <a:path w="16841" h="3920" extrusionOk="0">
                  <a:moveTo>
                    <a:pt x="16384" y="1"/>
                  </a:moveTo>
                  <a:cubicBezTo>
                    <a:pt x="12747" y="1247"/>
                    <a:pt x="9157" y="1635"/>
                    <a:pt x="6104" y="1635"/>
                  </a:cubicBezTo>
                  <a:cubicBezTo>
                    <a:pt x="3646" y="1635"/>
                    <a:pt x="1536" y="1383"/>
                    <a:pt x="31" y="1125"/>
                  </a:cubicBezTo>
                  <a:cubicBezTo>
                    <a:pt x="1" y="1612"/>
                    <a:pt x="1" y="1976"/>
                    <a:pt x="1" y="2189"/>
                  </a:cubicBezTo>
                  <a:cubicBezTo>
                    <a:pt x="1" y="3254"/>
                    <a:pt x="3665" y="3920"/>
                    <a:pt x="6817" y="3920"/>
                  </a:cubicBezTo>
                  <a:cubicBezTo>
                    <a:pt x="7353" y="3920"/>
                    <a:pt x="7874" y="3901"/>
                    <a:pt x="8360" y="3861"/>
                  </a:cubicBezTo>
                  <a:cubicBezTo>
                    <a:pt x="11701" y="3590"/>
                    <a:pt x="16592" y="2067"/>
                    <a:pt x="16805" y="2067"/>
                  </a:cubicBezTo>
                  <a:cubicBezTo>
                    <a:pt x="16807" y="2067"/>
                    <a:pt x="16808" y="2067"/>
                    <a:pt x="16810" y="2068"/>
                  </a:cubicBezTo>
                  <a:cubicBezTo>
                    <a:pt x="16840" y="2068"/>
                    <a:pt x="16658" y="1217"/>
                    <a:pt x="16384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lIns="162533" tIns="162533" rIns="162533" bIns="162533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625519">
                <a:buClr>
                  <a:srgbClr val="000000"/>
                </a:buClr>
                <a:defRPr/>
              </a:pPr>
              <a:endParaRPr sz="248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" name="Google Shape;3744;p80"/>
            <p:cNvSpPr/>
            <p:nvPr/>
          </p:nvSpPr>
          <p:spPr>
            <a:xfrm>
              <a:off x="-3809689" y="7377293"/>
              <a:ext cx="408508" cy="118811"/>
            </a:xfrm>
            <a:custGeom>
              <a:avLst/>
              <a:gdLst/>
              <a:ahLst/>
              <a:cxnLst/>
              <a:rect l="l" t="t" r="r" b="b"/>
              <a:pathLst>
                <a:path w="16354" h="4766" extrusionOk="0">
                  <a:moveTo>
                    <a:pt x="15654" y="1"/>
                  </a:moveTo>
                  <a:cubicBezTo>
                    <a:pt x="12140" y="1166"/>
                    <a:pt x="8686" y="1535"/>
                    <a:pt x="5731" y="1535"/>
                  </a:cubicBezTo>
                  <a:cubicBezTo>
                    <a:pt x="3522" y="1535"/>
                    <a:pt x="1591" y="1329"/>
                    <a:pt x="122" y="1095"/>
                  </a:cubicBezTo>
                  <a:cubicBezTo>
                    <a:pt x="61" y="2281"/>
                    <a:pt x="31" y="3436"/>
                    <a:pt x="0" y="4256"/>
                  </a:cubicBezTo>
                  <a:cubicBezTo>
                    <a:pt x="1505" y="4514"/>
                    <a:pt x="3615" y="4766"/>
                    <a:pt x="6073" y="4766"/>
                  </a:cubicBezTo>
                  <a:cubicBezTo>
                    <a:pt x="9126" y="4766"/>
                    <a:pt x="12716" y="4378"/>
                    <a:pt x="16353" y="3132"/>
                  </a:cubicBezTo>
                  <a:cubicBezTo>
                    <a:pt x="16171" y="2220"/>
                    <a:pt x="15897" y="1126"/>
                    <a:pt x="15654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lIns="162533" tIns="162533" rIns="162533" bIns="162533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625519">
                <a:buClr>
                  <a:srgbClr val="000000"/>
                </a:buClr>
                <a:defRPr/>
              </a:pPr>
              <a:endParaRPr sz="248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" name="Google Shape;3745;p80"/>
            <p:cNvSpPr/>
            <p:nvPr/>
          </p:nvSpPr>
          <p:spPr>
            <a:xfrm>
              <a:off x="-3816856" y="7017787"/>
              <a:ext cx="107502" cy="384087"/>
            </a:xfrm>
            <a:custGeom>
              <a:avLst/>
              <a:gdLst/>
              <a:ahLst/>
              <a:cxnLst/>
              <a:rect l="l" t="t" r="r" b="b"/>
              <a:pathLst>
                <a:path w="4317" h="15397" extrusionOk="0">
                  <a:moveTo>
                    <a:pt x="3197" y="1"/>
                  </a:moveTo>
                  <a:cubicBezTo>
                    <a:pt x="2556" y="1"/>
                    <a:pt x="1643" y="304"/>
                    <a:pt x="730" y="868"/>
                  </a:cubicBezTo>
                  <a:cubicBezTo>
                    <a:pt x="730" y="868"/>
                    <a:pt x="1459" y="3847"/>
                    <a:pt x="1307" y="5670"/>
                  </a:cubicBezTo>
                  <a:cubicBezTo>
                    <a:pt x="1186" y="7494"/>
                    <a:pt x="304" y="11689"/>
                    <a:pt x="304" y="11689"/>
                  </a:cubicBezTo>
                  <a:cubicBezTo>
                    <a:pt x="304" y="11689"/>
                    <a:pt x="0" y="14120"/>
                    <a:pt x="122" y="15397"/>
                  </a:cubicBezTo>
                  <a:cubicBezTo>
                    <a:pt x="2250" y="12813"/>
                    <a:pt x="3800" y="10990"/>
                    <a:pt x="4134" y="6278"/>
                  </a:cubicBezTo>
                  <a:cubicBezTo>
                    <a:pt x="4316" y="4029"/>
                    <a:pt x="3739" y="1263"/>
                    <a:pt x="3435" y="17"/>
                  </a:cubicBezTo>
                  <a:cubicBezTo>
                    <a:pt x="3361" y="6"/>
                    <a:pt x="3281" y="1"/>
                    <a:pt x="3197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lIns="162533" tIns="162533" rIns="162533" bIns="162533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625519">
                <a:buClr>
                  <a:srgbClr val="000000"/>
                </a:buClr>
                <a:defRPr/>
              </a:pPr>
              <a:endParaRPr sz="248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" name="Google Shape;3746;p80"/>
            <p:cNvSpPr/>
            <p:nvPr/>
          </p:nvSpPr>
          <p:spPr>
            <a:xfrm>
              <a:off x="-3813784" y="7017787"/>
              <a:ext cx="130026" cy="401499"/>
            </a:xfrm>
            <a:custGeom>
              <a:avLst/>
              <a:gdLst/>
              <a:ahLst/>
              <a:cxnLst/>
              <a:rect l="l" t="t" r="r" b="b"/>
              <a:pathLst>
                <a:path w="5229" h="16050" extrusionOk="0">
                  <a:moveTo>
                    <a:pt x="3314" y="1"/>
                  </a:moveTo>
                  <a:lnTo>
                    <a:pt x="3314" y="1"/>
                  </a:lnTo>
                  <a:cubicBezTo>
                    <a:pt x="3618" y="1247"/>
                    <a:pt x="4195" y="4013"/>
                    <a:pt x="4013" y="6262"/>
                  </a:cubicBezTo>
                  <a:cubicBezTo>
                    <a:pt x="3679" y="10974"/>
                    <a:pt x="2129" y="12797"/>
                    <a:pt x="1" y="15381"/>
                  </a:cubicBezTo>
                  <a:cubicBezTo>
                    <a:pt x="31" y="15685"/>
                    <a:pt x="92" y="15928"/>
                    <a:pt x="183" y="16050"/>
                  </a:cubicBezTo>
                  <a:cubicBezTo>
                    <a:pt x="183" y="16050"/>
                    <a:pt x="3527" y="13162"/>
                    <a:pt x="4378" y="8785"/>
                  </a:cubicBezTo>
                  <a:cubicBezTo>
                    <a:pt x="5229" y="4408"/>
                    <a:pt x="4287" y="1277"/>
                    <a:pt x="4013" y="487"/>
                  </a:cubicBezTo>
                  <a:cubicBezTo>
                    <a:pt x="3922" y="214"/>
                    <a:pt x="3679" y="62"/>
                    <a:pt x="3314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lIns="162533" tIns="162533" rIns="162533" bIns="162533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625519">
                <a:buClr>
                  <a:srgbClr val="000000"/>
                </a:buClr>
                <a:defRPr/>
              </a:pPr>
              <a:endParaRPr sz="248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" name="Google Shape;3747;p80"/>
            <p:cNvSpPr/>
            <p:nvPr/>
          </p:nvSpPr>
          <p:spPr>
            <a:xfrm>
              <a:off x="-3583423" y="7011642"/>
              <a:ext cx="164837" cy="352336"/>
            </a:xfrm>
            <a:custGeom>
              <a:avLst/>
              <a:gdLst/>
              <a:ahLst/>
              <a:cxnLst/>
              <a:rect l="l" t="t" r="r" b="b"/>
              <a:pathLst>
                <a:path w="6627" h="14122" extrusionOk="0">
                  <a:moveTo>
                    <a:pt x="1064" y="0"/>
                  </a:moveTo>
                  <a:cubicBezTo>
                    <a:pt x="639" y="0"/>
                    <a:pt x="274" y="60"/>
                    <a:pt x="1" y="170"/>
                  </a:cubicBezTo>
                  <a:cubicBezTo>
                    <a:pt x="31" y="1446"/>
                    <a:pt x="213" y="4273"/>
                    <a:pt x="943" y="6401"/>
                  </a:cubicBezTo>
                  <a:cubicBezTo>
                    <a:pt x="2524" y="10839"/>
                    <a:pt x="3891" y="12206"/>
                    <a:pt x="6627" y="14121"/>
                  </a:cubicBezTo>
                  <a:cubicBezTo>
                    <a:pt x="6414" y="12875"/>
                    <a:pt x="6080" y="10595"/>
                    <a:pt x="6080" y="10595"/>
                  </a:cubicBezTo>
                  <a:cubicBezTo>
                    <a:pt x="6080" y="10595"/>
                    <a:pt x="4135" y="6796"/>
                    <a:pt x="3527" y="5063"/>
                  </a:cubicBezTo>
                  <a:cubicBezTo>
                    <a:pt x="2919" y="3361"/>
                    <a:pt x="2828" y="291"/>
                    <a:pt x="2828" y="291"/>
                  </a:cubicBezTo>
                  <a:cubicBezTo>
                    <a:pt x="2192" y="90"/>
                    <a:pt x="1583" y="0"/>
                    <a:pt x="1064" y="0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lIns="162533" tIns="162533" rIns="162533" bIns="162533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625519">
                <a:buClr>
                  <a:srgbClr val="000000"/>
                </a:buClr>
                <a:defRPr/>
              </a:pPr>
              <a:endParaRPr sz="248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" name="Google Shape;3748;p80"/>
            <p:cNvSpPr/>
            <p:nvPr/>
          </p:nvSpPr>
          <p:spPr>
            <a:xfrm>
              <a:off x="-3601851" y="7015739"/>
              <a:ext cx="185314" cy="366675"/>
            </a:xfrm>
            <a:custGeom>
              <a:avLst/>
              <a:gdLst/>
              <a:ahLst/>
              <a:cxnLst/>
              <a:rect l="l" t="t" r="r" b="b"/>
              <a:pathLst>
                <a:path w="7387" h="14682" extrusionOk="0">
                  <a:moveTo>
                    <a:pt x="700" y="1"/>
                  </a:moveTo>
                  <a:cubicBezTo>
                    <a:pt x="365" y="153"/>
                    <a:pt x="153" y="365"/>
                    <a:pt x="153" y="639"/>
                  </a:cubicBezTo>
                  <a:cubicBezTo>
                    <a:pt x="122" y="1460"/>
                    <a:pt x="1" y="4742"/>
                    <a:pt x="1976" y="8755"/>
                  </a:cubicBezTo>
                  <a:cubicBezTo>
                    <a:pt x="3952" y="12767"/>
                    <a:pt x="7326" y="14682"/>
                    <a:pt x="7326" y="14682"/>
                  </a:cubicBezTo>
                  <a:cubicBezTo>
                    <a:pt x="7387" y="14530"/>
                    <a:pt x="7387" y="14287"/>
                    <a:pt x="7326" y="13952"/>
                  </a:cubicBezTo>
                  <a:cubicBezTo>
                    <a:pt x="4590" y="12037"/>
                    <a:pt x="3223" y="10670"/>
                    <a:pt x="1642" y="6232"/>
                  </a:cubicBezTo>
                  <a:cubicBezTo>
                    <a:pt x="912" y="4104"/>
                    <a:pt x="730" y="1277"/>
                    <a:pt x="700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lIns="162533" tIns="162533" rIns="162533" bIns="162533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625519">
                <a:buClr>
                  <a:srgbClr val="000000"/>
                </a:buClr>
                <a:defRPr/>
              </a:pPr>
              <a:endParaRPr sz="248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" name="Google Shape;3749;p80"/>
            <p:cNvSpPr/>
            <p:nvPr/>
          </p:nvSpPr>
          <p:spPr>
            <a:xfrm>
              <a:off x="-3984764" y="7209319"/>
              <a:ext cx="294863" cy="256058"/>
            </a:xfrm>
            <a:custGeom>
              <a:avLst/>
              <a:gdLst/>
              <a:ahLst/>
              <a:cxnLst/>
              <a:rect l="l" t="t" r="r" b="b"/>
              <a:pathLst>
                <a:path w="11805" h="10251" extrusionOk="0">
                  <a:moveTo>
                    <a:pt x="9400" y="1"/>
                  </a:moveTo>
                  <a:cubicBezTo>
                    <a:pt x="9219" y="1"/>
                    <a:pt x="9069" y="43"/>
                    <a:pt x="8978" y="127"/>
                  </a:cubicBezTo>
                  <a:cubicBezTo>
                    <a:pt x="8860" y="237"/>
                    <a:pt x="8710" y="267"/>
                    <a:pt x="8552" y="267"/>
                  </a:cubicBezTo>
                  <a:cubicBezTo>
                    <a:pt x="8357" y="267"/>
                    <a:pt x="8151" y="221"/>
                    <a:pt x="7981" y="221"/>
                  </a:cubicBezTo>
                  <a:cubicBezTo>
                    <a:pt x="7791" y="221"/>
                    <a:pt x="7645" y="278"/>
                    <a:pt x="7610" y="522"/>
                  </a:cubicBezTo>
                  <a:cubicBezTo>
                    <a:pt x="7519" y="1130"/>
                    <a:pt x="7610" y="1495"/>
                    <a:pt x="7610" y="1495"/>
                  </a:cubicBezTo>
                  <a:cubicBezTo>
                    <a:pt x="7610" y="1495"/>
                    <a:pt x="4359" y="4716"/>
                    <a:pt x="3116" y="5338"/>
                  </a:cubicBezTo>
                  <a:lnTo>
                    <a:pt x="3116" y="5338"/>
                  </a:lnTo>
                  <a:cubicBezTo>
                    <a:pt x="3180" y="5277"/>
                    <a:pt x="3171" y="5004"/>
                    <a:pt x="1409" y="3805"/>
                  </a:cubicBezTo>
                  <a:cubicBezTo>
                    <a:pt x="862" y="5051"/>
                    <a:pt x="346" y="6297"/>
                    <a:pt x="254" y="6966"/>
                  </a:cubicBezTo>
                  <a:cubicBezTo>
                    <a:pt x="1" y="8517"/>
                    <a:pt x="1002" y="10251"/>
                    <a:pt x="2459" y="10251"/>
                  </a:cubicBezTo>
                  <a:cubicBezTo>
                    <a:pt x="2573" y="10251"/>
                    <a:pt x="2689" y="10240"/>
                    <a:pt x="2808" y="10218"/>
                  </a:cubicBezTo>
                  <a:cubicBezTo>
                    <a:pt x="4419" y="9915"/>
                    <a:pt x="7154" y="7878"/>
                    <a:pt x="9799" y="4534"/>
                  </a:cubicBezTo>
                  <a:cubicBezTo>
                    <a:pt x="9799" y="4534"/>
                    <a:pt x="11805" y="2589"/>
                    <a:pt x="11318" y="1404"/>
                  </a:cubicBezTo>
                  <a:cubicBezTo>
                    <a:pt x="10968" y="468"/>
                    <a:pt x="10005" y="1"/>
                    <a:pt x="9400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lIns="162533" tIns="162533" rIns="162533" bIns="162533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625519">
                <a:buClr>
                  <a:srgbClr val="000000"/>
                </a:buClr>
                <a:defRPr/>
              </a:pPr>
              <a:endParaRPr sz="248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" name="Google Shape;3750;p80"/>
            <p:cNvSpPr/>
            <p:nvPr/>
          </p:nvSpPr>
          <p:spPr>
            <a:xfrm>
              <a:off x="-3948930" y="7212391"/>
              <a:ext cx="154598" cy="131102"/>
            </a:xfrm>
            <a:custGeom>
              <a:avLst/>
              <a:gdLst/>
              <a:ahLst/>
              <a:cxnLst/>
              <a:rect l="l" t="t" r="r" b="b"/>
              <a:pathLst>
                <a:path w="6202" h="5229" extrusionOk="0">
                  <a:moveTo>
                    <a:pt x="1763" y="0"/>
                  </a:moveTo>
                  <a:cubicBezTo>
                    <a:pt x="1763" y="0"/>
                    <a:pt x="821" y="1824"/>
                    <a:pt x="0" y="3678"/>
                  </a:cubicBezTo>
                  <a:cubicBezTo>
                    <a:pt x="1707" y="4863"/>
                    <a:pt x="1769" y="5143"/>
                    <a:pt x="1713" y="5208"/>
                  </a:cubicBezTo>
                  <a:lnTo>
                    <a:pt x="1713" y="5208"/>
                  </a:lnTo>
                  <a:cubicBezTo>
                    <a:pt x="2960" y="4579"/>
                    <a:pt x="6201" y="1368"/>
                    <a:pt x="6201" y="1368"/>
                  </a:cubicBezTo>
                  <a:lnTo>
                    <a:pt x="6201" y="1368"/>
                  </a:lnTo>
                  <a:lnTo>
                    <a:pt x="5563" y="1641"/>
                  </a:lnTo>
                  <a:cubicBezTo>
                    <a:pt x="5563" y="1641"/>
                    <a:pt x="4104" y="1520"/>
                    <a:pt x="1763" y="0"/>
                  </a:cubicBezTo>
                  <a:close/>
                  <a:moveTo>
                    <a:pt x="1713" y="5208"/>
                  </a:moveTo>
                  <a:lnTo>
                    <a:pt x="1713" y="5208"/>
                  </a:lnTo>
                  <a:cubicBezTo>
                    <a:pt x="1699" y="5215"/>
                    <a:pt x="1685" y="5222"/>
                    <a:pt x="1672" y="5228"/>
                  </a:cubicBezTo>
                  <a:cubicBezTo>
                    <a:pt x="1672" y="5228"/>
                    <a:pt x="1697" y="5227"/>
                    <a:pt x="1713" y="5208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lIns="162533" tIns="162533" rIns="162533" bIns="162533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625519">
                <a:buClr>
                  <a:srgbClr val="000000"/>
                </a:buClr>
                <a:defRPr/>
              </a:pPr>
              <a:endParaRPr sz="248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92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SB_Background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5605"/>
            <a:ext cx="9144000" cy="5067895"/>
          </a:xfrm>
          <a:prstGeom prst="rect">
            <a:avLst/>
          </a:prstGeom>
          <a:noFill/>
          <a:ln w="57150" cmpd="thinThick">
            <a:solidFill>
              <a:srgbClr val="DAEDEF">
                <a:alpha val="96077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7" descr="cau thi na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188" y="1129741"/>
            <a:ext cx="4491903" cy="4013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3425430" y="2214563"/>
            <a:ext cx="934640" cy="1028700"/>
            <a:chOff x="2844800" y="1422399"/>
            <a:chExt cx="2235200" cy="2235200"/>
          </a:xfrm>
        </p:grpSpPr>
        <p:sp>
          <p:nvSpPr>
            <p:cNvPr id="7" name=" 3"/>
            <p:cNvSpPr/>
            <p:nvPr/>
          </p:nvSpPr>
          <p:spPr>
            <a:xfrm>
              <a:off x="2844800" y="1422399"/>
              <a:ext cx="2235200" cy="2235200"/>
            </a:xfrm>
            <a:prstGeom prst="gear9">
              <a:avLst/>
            </a:prstGeom>
            <a:gradFill rotWithShape="1">
              <a:gsLst>
                <a:gs pos="0">
                  <a:srgbClr val="4F81BD">
                    <a:hueOff val="0"/>
                    <a:satOff val="0"/>
                    <a:lumOff val="0"/>
                    <a:alphaOff val="0"/>
                    <a:shade val="51000"/>
                    <a:satMod val="130000"/>
                  </a:srgbClr>
                </a:gs>
                <a:gs pos="80000">
                  <a:srgbClr val="4F81BD">
                    <a:hueOff val="0"/>
                    <a:satOff val="0"/>
                    <a:lumOff val="0"/>
                    <a:alphaOff val="0"/>
                    <a:shade val="93000"/>
                    <a:satMod val="130000"/>
                  </a:srgbClr>
                </a:gs>
                <a:gs pos="100000">
                  <a:srgbClr val="4F81BD">
                    <a:hueOff val="0"/>
                    <a:satOff val="0"/>
                    <a:lumOff val="0"/>
                    <a:alphaOff val="0"/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</p:sp>
        <p:sp>
          <p:nvSpPr>
            <p:cNvPr id="8" name=" 4"/>
            <p:cNvSpPr/>
            <p:nvPr/>
          </p:nvSpPr>
          <p:spPr>
            <a:xfrm>
              <a:off x="3294688" y="1944980"/>
              <a:ext cx="1335425" cy="115123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40640" tIns="40640" rIns="40640" bIns="40640" anchor="ctr"/>
            <a:lstStyle/>
            <a:p>
              <a:pPr algn="ctr" defTabSz="14224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kern="0">
                <a:solidFill>
                  <a:srgbClr val="FFFFFF"/>
                </a:solidFill>
                <a:latin typeface="Verdana" pitchFamily="34" charset="0"/>
                <a:ea typeface="SimSun" charset="-122"/>
                <a:cs typeface="Arial" charset="0"/>
              </a:endParaRPr>
            </a:p>
          </p:txBody>
        </p:sp>
      </p:grpSp>
      <p:grpSp>
        <p:nvGrpSpPr>
          <p:cNvPr id="3" name="Group 20"/>
          <p:cNvGrpSpPr/>
          <p:nvPr/>
        </p:nvGrpSpPr>
        <p:grpSpPr>
          <a:xfrm>
            <a:off x="2492062" y="1600202"/>
            <a:ext cx="1121021" cy="1205021"/>
            <a:chOff x="2844800" y="1828800"/>
            <a:chExt cx="2235200" cy="2235200"/>
          </a:xfrm>
          <a:solidFill>
            <a:srgbClr val="FF000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0" name=" 3"/>
            <p:cNvSpPr/>
            <p:nvPr/>
          </p:nvSpPr>
          <p:spPr>
            <a:xfrm>
              <a:off x="2844800" y="1828800"/>
              <a:ext cx="2235200" cy="2235200"/>
            </a:xfrm>
            <a:prstGeom prst="gear9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</p:sp>
        <p:sp>
          <p:nvSpPr>
            <p:cNvPr id="11" name=" 4"/>
            <p:cNvSpPr/>
            <p:nvPr/>
          </p:nvSpPr>
          <p:spPr>
            <a:xfrm>
              <a:off x="3294173" y="2352387"/>
              <a:ext cx="1336454" cy="1148937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lIns="40640" tIns="40640" rIns="40640" bIns="40640" spcCol="1270" anchor="ctr"/>
            <a:lstStyle/>
            <a:p>
              <a:pPr algn="ctr" defTabSz="14224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vi-VN" kern="0">
                <a:solidFill>
                  <a:sysClr val="window" lastClr="FFFFFF"/>
                </a:solidFill>
                <a:latin typeface="Arial"/>
                <a:ea typeface="SimSun" charset="-122"/>
              </a:endParaRPr>
            </a:p>
          </p:txBody>
        </p:sp>
      </p:grp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1740695" y="2185988"/>
            <a:ext cx="978694" cy="1143000"/>
            <a:chOff x="2844800" y="1422399"/>
            <a:chExt cx="2235200" cy="2235200"/>
          </a:xfrm>
        </p:grpSpPr>
        <p:sp>
          <p:nvSpPr>
            <p:cNvPr id="13" name=" 3"/>
            <p:cNvSpPr/>
            <p:nvPr/>
          </p:nvSpPr>
          <p:spPr>
            <a:xfrm>
              <a:off x="2844800" y="1422399"/>
              <a:ext cx="2235200" cy="2235200"/>
            </a:xfrm>
            <a:prstGeom prst="gear9">
              <a:avLst/>
            </a:prstGeom>
            <a:gradFill rotWithShape="1">
              <a:gsLst>
                <a:gs pos="0">
                  <a:srgbClr val="4F81BD">
                    <a:hueOff val="0"/>
                    <a:satOff val="0"/>
                    <a:lumOff val="0"/>
                    <a:alphaOff val="0"/>
                    <a:shade val="51000"/>
                    <a:satMod val="130000"/>
                  </a:srgbClr>
                </a:gs>
                <a:gs pos="80000">
                  <a:srgbClr val="4F81BD">
                    <a:hueOff val="0"/>
                    <a:satOff val="0"/>
                    <a:lumOff val="0"/>
                    <a:alphaOff val="0"/>
                    <a:shade val="93000"/>
                    <a:satMod val="130000"/>
                  </a:srgbClr>
                </a:gs>
                <a:gs pos="100000">
                  <a:srgbClr val="4F81BD">
                    <a:hueOff val="0"/>
                    <a:satOff val="0"/>
                    <a:lumOff val="0"/>
                    <a:alphaOff val="0"/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</p:sp>
        <p:sp>
          <p:nvSpPr>
            <p:cNvPr id="14" name=" 4"/>
            <p:cNvSpPr/>
            <p:nvPr/>
          </p:nvSpPr>
          <p:spPr>
            <a:xfrm>
              <a:off x="3293472" y="1946275"/>
              <a:ext cx="1337857" cy="1147868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40640" tIns="40640" rIns="40640" bIns="40640" anchor="ctr"/>
            <a:lstStyle/>
            <a:p>
              <a:pPr algn="ctr" defTabSz="14224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kern="0">
                <a:solidFill>
                  <a:srgbClr val="FFFFFF"/>
                </a:solidFill>
                <a:latin typeface="Verdana" pitchFamily="34" charset="0"/>
                <a:ea typeface="SimSun" charset="-122"/>
                <a:cs typeface="Arial" charset="0"/>
              </a:endParaRPr>
            </a:p>
          </p:txBody>
        </p:sp>
      </p:grpSp>
      <p:grpSp>
        <p:nvGrpSpPr>
          <p:cNvPr id="5" name="Group 26"/>
          <p:cNvGrpSpPr/>
          <p:nvPr/>
        </p:nvGrpSpPr>
        <p:grpSpPr>
          <a:xfrm>
            <a:off x="2505953" y="2684632"/>
            <a:ext cx="1121399" cy="1231830"/>
            <a:chOff x="2032000" y="1015999"/>
            <a:chExt cx="2235200" cy="2235200"/>
          </a:xfrm>
          <a:solidFill>
            <a:srgbClr val="FFFF0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6" name=" 3"/>
            <p:cNvSpPr/>
            <p:nvPr/>
          </p:nvSpPr>
          <p:spPr>
            <a:xfrm>
              <a:off x="2032000" y="1015999"/>
              <a:ext cx="2235200" cy="2235200"/>
            </a:xfrm>
            <a:prstGeom prst="gear9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</p:sp>
        <p:sp>
          <p:nvSpPr>
            <p:cNvPr id="17" name=" 4"/>
            <p:cNvSpPr/>
            <p:nvPr/>
          </p:nvSpPr>
          <p:spPr>
            <a:xfrm>
              <a:off x="2481373" y="1539586"/>
              <a:ext cx="1336454" cy="1148937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lIns="40640" tIns="40640" rIns="40640" bIns="40640" spcCol="1270" anchor="ctr"/>
            <a:lstStyle/>
            <a:p>
              <a:pPr algn="ctr" defTabSz="14224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vi-VN" kern="0">
                <a:solidFill>
                  <a:sysClr val="window" lastClr="FFFFFF"/>
                </a:solidFill>
                <a:latin typeface="Arial"/>
                <a:ea typeface="SimSun" charset="-122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550475" y="2255976"/>
            <a:ext cx="429221" cy="769441"/>
          </a:xfrm>
          <a:prstGeom prst="rect">
            <a:avLst/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glow rad="228600">
              <a:srgbClr val="C0504D">
                <a:satMod val="175000"/>
                <a:alpha val="40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vi-VN" sz="4400" b="1" kern="0" dirty="0">
                <a:solidFill>
                  <a:srgbClr val="00C200"/>
                </a:solidFill>
                <a:ea typeface="SimSun" charset="-122"/>
                <a:cs typeface="Arial" charset="0"/>
              </a:rPr>
              <a:t>K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025537" y="2255976"/>
            <a:ext cx="426431" cy="769441"/>
          </a:xfrm>
          <a:prstGeom prst="rect">
            <a:avLst/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glow rad="228600">
              <a:srgbClr val="C0504D">
                <a:satMod val="175000"/>
                <a:alpha val="40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vi-VN" sz="4400" b="1" kern="0" dirty="0">
                <a:solidFill>
                  <a:srgbClr val="FF0000"/>
                </a:solidFill>
                <a:ea typeface="SimSun" charset="-122"/>
                <a:cs typeface="Arial" charset="0"/>
              </a:rPr>
              <a:t>H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505770" y="2253595"/>
            <a:ext cx="426431" cy="769441"/>
          </a:xfrm>
          <a:prstGeom prst="rect">
            <a:avLst/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glow rad="228600">
              <a:srgbClr val="C0504D">
                <a:satMod val="175000"/>
                <a:alpha val="40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sz="4400" b="1" kern="0" dirty="0" smtClean="0">
                <a:solidFill>
                  <a:srgbClr val="24602E"/>
                </a:solidFill>
                <a:ea typeface="SimSun" charset="-122"/>
                <a:cs typeface="Arial" charset="0"/>
              </a:rPr>
              <a:t>T</a:t>
            </a:r>
            <a:endParaRPr lang="vi-VN" sz="4400" b="1" kern="0" dirty="0">
              <a:solidFill>
                <a:srgbClr val="24602E"/>
              </a:solidFill>
              <a:ea typeface="SimSun" charset="-122"/>
              <a:cs typeface="Arial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959103" y="2242710"/>
            <a:ext cx="425838" cy="769441"/>
          </a:xfrm>
          <a:prstGeom prst="rect">
            <a:avLst/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glow rad="228600">
              <a:srgbClr val="C0504D">
                <a:satMod val="175000"/>
                <a:alpha val="40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vi-VN" sz="4400" b="1" kern="0" dirty="0">
                <a:solidFill>
                  <a:srgbClr val="5B34DA"/>
                </a:solidFill>
                <a:ea typeface="SimSun" charset="-122"/>
                <a:cs typeface="Arial" charset="0"/>
              </a:rPr>
              <a:t>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437737" y="2242710"/>
            <a:ext cx="425838" cy="769441"/>
          </a:xfrm>
          <a:prstGeom prst="rect">
            <a:avLst/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glow rad="228600">
              <a:srgbClr val="C0504D">
                <a:satMod val="175000"/>
                <a:alpha val="40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vi-VN" sz="4400" b="1" kern="0" dirty="0">
                <a:solidFill>
                  <a:srgbClr val="333300"/>
                </a:solidFill>
                <a:ea typeface="SimSun" charset="-122"/>
                <a:cs typeface="Arial" charset="0"/>
              </a:rPr>
              <a:t>6</a:t>
            </a:r>
          </a:p>
        </p:txBody>
      </p:sp>
      <p:pic>
        <p:nvPicPr>
          <p:cNvPr id="25" name="Picture 37" descr="Firewrk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041" y="2857502"/>
            <a:ext cx="971550" cy="950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Picture 38" descr="Firewrk5"/>
          <p:cNvSpPr>
            <a:spLocks noChangeAspect="1" noChangeArrowheads="1"/>
          </p:cNvSpPr>
          <p:nvPr/>
        </p:nvSpPr>
        <p:spPr bwMode="auto">
          <a:xfrm>
            <a:off x="6110290" y="2424113"/>
            <a:ext cx="56078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ea typeface="SimSun" charset="-122"/>
            </a:endParaRPr>
          </a:p>
        </p:txBody>
      </p:sp>
      <p:sp>
        <p:nvSpPr>
          <p:cNvPr id="28" name="Oval 40"/>
          <p:cNvSpPr>
            <a:spLocks noChangeArrowheads="1"/>
          </p:cNvSpPr>
          <p:nvPr/>
        </p:nvSpPr>
        <p:spPr bwMode="auto">
          <a:xfrm>
            <a:off x="5568554" y="2209800"/>
            <a:ext cx="1771650" cy="1734741"/>
          </a:xfrm>
          <a:prstGeom prst="ellipse">
            <a:avLst/>
          </a:prstGeom>
          <a:gradFill rotWithShape="1">
            <a:gsLst>
              <a:gs pos="0">
                <a:srgbClr val="66FFCC"/>
              </a:gs>
              <a:gs pos="50000">
                <a:srgbClr val="FFFFFF"/>
              </a:gs>
              <a:gs pos="100000">
                <a:srgbClr val="66FFCC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9pPr>
          </a:lstStyle>
          <a:p>
            <a:pPr eaLnBrk="1" hangingPunct="1"/>
            <a:endParaRPr lang="en-US" altLang="en-US" sz="2400">
              <a:cs typeface="Arial" panose="020B0604020202020204" pitchFamily="34" charset="0"/>
            </a:endParaRPr>
          </a:p>
        </p:txBody>
      </p:sp>
      <p:sp>
        <p:nvSpPr>
          <p:cNvPr id="29" name="Oval 41"/>
          <p:cNvSpPr>
            <a:spLocks noChangeArrowheads="1"/>
          </p:cNvSpPr>
          <p:nvPr/>
        </p:nvSpPr>
        <p:spPr bwMode="auto">
          <a:xfrm>
            <a:off x="5874062" y="2484943"/>
            <a:ext cx="1153715" cy="1143000"/>
          </a:xfrm>
          <a:prstGeom prst="ellipse">
            <a:avLst/>
          </a:prstGeom>
          <a:solidFill>
            <a:sysClr val="window" lastClr="FFFFFF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 sz="2400" kern="0">
              <a:solidFill>
                <a:sysClr val="windowText" lastClr="000000"/>
              </a:solidFill>
              <a:latin typeface="Arial" charset="0"/>
              <a:ea typeface="SimSun" charset="-122"/>
              <a:cs typeface="Arial" charset="0"/>
            </a:endParaRPr>
          </a:p>
        </p:txBody>
      </p:sp>
      <p:sp>
        <p:nvSpPr>
          <p:cNvPr id="30" name="Freeform 42"/>
          <p:cNvSpPr>
            <a:spLocks/>
          </p:cNvSpPr>
          <p:nvPr/>
        </p:nvSpPr>
        <p:spPr bwMode="auto">
          <a:xfrm>
            <a:off x="5995987" y="2786065"/>
            <a:ext cx="842963" cy="78581"/>
          </a:xfrm>
          <a:custGeom>
            <a:avLst/>
            <a:gdLst>
              <a:gd name="T0" fmla="*/ 0 w 1440"/>
              <a:gd name="T1" fmla="*/ 0 h 128"/>
              <a:gd name="T2" fmla="*/ 98692176 w 1440"/>
              <a:gd name="T3" fmla="*/ 29481066 h 128"/>
              <a:gd name="T4" fmla="*/ 248558420 w 1440"/>
              <a:gd name="T5" fmla="*/ 63653268 h 128"/>
              <a:gd name="T6" fmla="*/ 418529320 w 1440"/>
              <a:gd name="T7" fmla="*/ 85764067 h 128"/>
              <a:gd name="T8" fmla="*/ 593982598 w 1440"/>
              <a:gd name="T9" fmla="*/ 69013164 h 128"/>
              <a:gd name="T10" fmla="*/ 733492112 w 1440"/>
              <a:gd name="T11" fmla="*/ 40872073 h 128"/>
              <a:gd name="T12" fmla="*/ 877266391 w 1440"/>
              <a:gd name="T13" fmla="*/ 670396 h 1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40"/>
              <a:gd name="T22" fmla="*/ 0 h 128"/>
              <a:gd name="T23" fmla="*/ 1440 w 1440"/>
              <a:gd name="T24" fmla="*/ 128 h 1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40" h="128">
                <a:moveTo>
                  <a:pt x="0" y="0"/>
                </a:moveTo>
                <a:lnTo>
                  <a:pt x="162" y="44"/>
                </a:lnTo>
                <a:lnTo>
                  <a:pt x="408" y="95"/>
                </a:lnTo>
                <a:lnTo>
                  <a:pt x="687" y="128"/>
                </a:lnTo>
                <a:lnTo>
                  <a:pt x="975" y="103"/>
                </a:lnTo>
                <a:lnTo>
                  <a:pt x="1204" y="61"/>
                </a:lnTo>
                <a:lnTo>
                  <a:pt x="1440" y="1"/>
                </a:lnTo>
              </a:path>
            </a:pathLst>
          </a:custGeom>
          <a:noFill/>
          <a:ln w="28575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ea typeface="SimSun" charset="-122"/>
            </a:endParaRPr>
          </a:p>
        </p:txBody>
      </p:sp>
      <p:sp>
        <p:nvSpPr>
          <p:cNvPr id="31" name="Freeform 43"/>
          <p:cNvSpPr>
            <a:spLocks/>
          </p:cNvSpPr>
          <p:nvPr/>
        </p:nvSpPr>
        <p:spPr bwMode="auto">
          <a:xfrm rot="10800000">
            <a:off x="5998370" y="3470674"/>
            <a:ext cx="845344" cy="78581"/>
          </a:xfrm>
          <a:custGeom>
            <a:avLst/>
            <a:gdLst>
              <a:gd name="T0" fmla="*/ 0 w 1440"/>
              <a:gd name="T1" fmla="*/ 0 h 128"/>
              <a:gd name="T2" fmla="*/ 99251184 w 1440"/>
              <a:gd name="T3" fmla="*/ 29481066 h 128"/>
              <a:gd name="T4" fmla="*/ 249965016 w 1440"/>
              <a:gd name="T5" fmla="*/ 63653268 h 128"/>
              <a:gd name="T6" fmla="*/ 420897436 w 1440"/>
              <a:gd name="T7" fmla="*/ 85764067 h 128"/>
              <a:gd name="T8" fmla="*/ 597342593 w 1440"/>
              <a:gd name="T9" fmla="*/ 69013164 h 128"/>
              <a:gd name="T10" fmla="*/ 737642260 w 1440"/>
              <a:gd name="T11" fmla="*/ 40872073 h 128"/>
              <a:gd name="T12" fmla="*/ 882229698 w 1440"/>
              <a:gd name="T13" fmla="*/ 670396 h 1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40"/>
              <a:gd name="T22" fmla="*/ 0 h 128"/>
              <a:gd name="T23" fmla="*/ 1440 w 1440"/>
              <a:gd name="T24" fmla="*/ 128 h 1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40" h="128">
                <a:moveTo>
                  <a:pt x="0" y="0"/>
                </a:moveTo>
                <a:lnTo>
                  <a:pt x="162" y="44"/>
                </a:lnTo>
                <a:lnTo>
                  <a:pt x="408" y="95"/>
                </a:lnTo>
                <a:lnTo>
                  <a:pt x="687" y="128"/>
                </a:lnTo>
                <a:lnTo>
                  <a:pt x="975" y="103"/>
                </a:lnTo>
                <a:lnTo>
                  <a:pt x="1204" y="61"/>
                </a:lnTo>
                <a:lnTo>
                  <a:pt x="1440" y="1"/>
                </a:lnTo>
              </a:path>
            </a:pathLst>
          </a:custGeom>
          <a:noFill/>
          <a:ln w="28575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ea typeface="SimSun" charset="-122"/>
            </a:endParaRPr>
          </a:p>
        </p:txBody>
      </p:sp>
      <p:sp>
        <p:nvSpPr>
          <p:cNvPr id="32" name="Line 44"/>
          <p:cNvSpPr>
            <a:spLocks noChangeShapeType="1"/>
          </p:cNvSpPr>
          <p:nvPr/>
        </p:nvSpPr>
        <p:spPr bwMode="auto">
          <a:xfrm>
            <a:off x="5844780" y="3157538"/>
            <a:ext cx="1152525" cy="1191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ea typeface="SimSun" charset="-122"/>
            </a:endParaRPr>
          </a:p>
        </p:txBody>
      </p:sp>
      <p:sp>
        <p:nvSpPr>
          <p:cNvPr id="33" name="Line 45"/>
          <p:cNvSpPr>
            <a:spLocks noChangeShapeType="1"/>
          </p:cNvSpPr>
          <p:nvPr/>
        </p:nvSpPr>
        <p:spPr bwMode="auto">
          <a:xfrm>
            <a:off x="6425805" y="2606279"/>
            <a:ext cx="1190" cy="1113234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ea typeface="SimSun" charset="-122"/>
            </a:endParaRPr>
          </a:p>
        </p:txBody>
      </p:sp>
      <p:pic>
        <p:nvPicPr>
          <p:cNvPr id="2084" name="Picture 46" descr="BOOKANI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6249" y="3155156"/>
            <a:ext cx="531019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47" descr="TORCH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737" y="2652715"/>
            <a:ext cx="280988" cy="708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9" name="Picture 57" descr="atom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914400"/>
            <a:ext cx="1143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58" descr="Firewrk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1" y="2514600"/>
            <a:ext cx="1121569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Title 4">
            <a:extLst>
              <a:ext uri="{FF2B5EF4-FFF2-40B4-BE49-F238E27FC236}">
                <a16:creationId xmlns:a16="http://schemas.microsoft.com/office/drawing/2014/main" xmlns="" id="{79E8BA89-D66D-42E0-A247-3C5F5D49BAB1}"/>
              </a:ext>
            </a:extLst>
          </p:cNvPr>
          <p:cNvSpPr txBox="1">
            <a:spLocks/>
          </p:cNvSpPr>
          <p:nvPr/>
        </p:nvSpPr>
        <p:spPr>
          <a:xfrm>
            <a:off x="1143000" y="133350"/>
            <a:ext cx="7593525" cy="6201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2800" b="1" dirty="0" smtClean="0">
                <a:solidFill>
                  <a:srgbClr val="002060"/>
                </a:solidFill>
                <a:latin typeface="Times New Roman" pitchFamily="18" charset="0"/>
                <a:ea typeface="AGOldFace-Outline" panose="02020500000000000000" pitchFamily="18" charset="0"/>
                <a:cs typeface="Times New Roman" pitchFamily="18" charset="0"/>
              </a:rPr>
              <a:t> 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itchFamily="18" charset="0"/>
                <a:ea typeface="AGOldFace-Outline" panose="02020500000000000000" pitchFamily="18" charset="0"/>
                <a:cs typeface="Times New Roman" pitchFamily="18" charset="0"/>
              </a:rPr>
              <a:t> 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itchFamily="18" charset="0"/>
                <a:ea typeface="AGOldFace-Outline" panose="02020500000000000000" pitchFamily="18" charset="0"/>
                <a:cs typeface="Times New Roman" pitchFamily="18" charset="0"/>
              </a:rPr>
              <a:t>BÀI </a:t>
            </a:r>
            <a:r>
              <a:rPr lang="vi-VN" altLang="en-US" sz="2800" b="1" dirty="0" smtClean="0">
                <a:solidFill>
                  <a:srgbClr val="002060"/>
                </a:solidFill>
                <a:latin typeface="Times New Roman" pitchFamily="18" charset="0"/>
                <a:ea typeface="AGOldFace-Outline" panose="02020500000000000000" pitchFamily="18" charset="0"/>
                <a:cs typeface="Times New Roman" pitchFamily="18" charset="0"/>
              </a:rPr>
              <a:t>7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itchFamily="18" charset="0"/>
                <a:ea typeface="AGOldFace-Outline" panose="02020500000000000000" pitchFamily="18" charset="0"/>
                <a:cs typeface="Times New Roman" pitchFamily="18" charset="0"/>
              </a:rPr>
              <a:t>:ĐO THỜI GIAN</a:t>
            </a:r>
            <a:endParaRPr lang="en-US" altLang="en-US" sz="2800" b="1" dirty="0">
              <a:solidFill>
                <a:srgbClr val="002060"/>
              </a:solidFill>
              <a:latin typeface="Times New Roman" pitchFamily="18" charset="0"/>
              <a:ea typeface="AGOldFace-Outline" panose="02020500000000000000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742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64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5985 L -0.00521 0.12989 " pathEditMode="relative" rAng="0" ptsTypes="AA">
                                      <p:cBhvr>
                                        <p:cTn id="12" dur="5000" spd="-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" y="9475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4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11764 L -0.00174 -0.17078 " pathEditMode="relative" rAng="0" ptsTypes="AA">
                                      <p:cBhvr>
                                        <p:cTn id="14" dur="5000" spd="-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-14421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4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7 0.16247 L -4.44444E-6 -0.09267 " pathEditMode="relative" rAng="0" ptsTypes="AA">
                                      <p:cBhvr>
                                        <p:cTn id="16" dur="3000" spd="-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-12757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4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0.12509 L 3.88889E-6 -0.09503 " pathEditMode="relative" rAng="0" ptsTypes="AA">
                                      <p:cBhvr>
                                        <p:cTn id="18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0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4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0.21688 L 1.38889E-6 -0.11607 " pathEditMode="relative" rAng="0" ptsTypes="AA">
                                      <p:cBhvr>
                                        <p:cTn id="20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60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3" presetClass="entr" presetSubtype="16" repeatCount="indefinite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3" presetClass="exit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plus(in)">
                                      <p:cBhvr>
                                        <p:cTn id="3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8" presetClass="emp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21600000">
                                      <p:cBhvr>
                                        <p:cTn id="41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8" grpId="0" animBg="1"/>
      <p:bldP spid="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Box 47"/>
          <p:cNvSpPr txBox="1">
            <a:spLocks noChangeArrowheads="1"/>
          </p:cNvSpPr>
          <p:nvPr/>
        </p:nvSpPr>
        <p:spPr bwMode="auto">
          <a:xfrm>
            <a:off x="0" y="0"/>
            <a:ext cx="89916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smtClean="0">
                <a:solidFill>
                  <a:srgbClr val="002060"/>
                </a:solidFill>
              </a:rPr>
              <a:t> Hãy </a:t>
            </a:r>
            <a:r>
              <a:rPr lang="en-US" sz="2800" b="1" dirty="0" err="1" smtClean="0">
                <a:solidFill>
                  <a:srgbClr val="002060"/>
                </a:solidFill>
              </a:rPr>
              <a:t>nên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những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ưu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điểm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và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hạn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chế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của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từng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dụng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cụ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đo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thời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gian</a:t>
            </a:r>
            <a:r>
              <a:rPr lang="en-US" sz="2800" b="1" dirty="0" smtClean="0">
                <a:solidFill>
                  <a:srgbClr val="002060"/>
                </a:solidFill>
              </a:rPr>
              <a:t> ở </a:t>
            </a:r>
            <a:r>
              <a:rPr lang="en-US" sz="2800" b="1" dirty="0" err="1" smtClean="0">
                <a:solidFill>
                  <a:srgbClr val="002060"/>
                </a:solidFill>
              </a:rPr>
              <a:t>hình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dưới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đây</a:t>
            </a:r>
            <a:r>
              <a:rPr lang="en-US" sz="2800" b="1" dirty="0" smtClean="0">
                <a:solidFill>
                  <a:srgbClr val="002060"/>
                </a:solidFill>
              </a:rPr>
              <a:t>?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32" name="Text Box 49"/>
          <p:cNvSpPr txBox="1">
            <a:spLocks noChangeArrowheads="1"/>
          </p:cNvSpPr>
          <p:nvPr/>
        </p:nvSpPr>
        <p:spPr bwMode="auto">
          <a:xfrm>
            <a:off x="80238" y="4617429"/>
            <a:ext cx="314998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Đồng</a:t>
            </a:r>
            <a:r>
              <a:rPr lang="en-US" sz="2800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hồ</a:t>
            </a:r>
            <a:r>
              <a:rPr lang="en-US" sz="2800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mặt</a:t>
            </a:r>
            <a:r>
              <a:rPr lang="en-US" sz="2800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trời</a:t>
            </a:r>
            <a:endParaRPr lang="en-US" sz="2800" b="1" dirty="0">
              <a:solidFill>
                <a:srgbClr val="002060"/>
              </a:solidFill>
            </a:endParaRPr>
          </a:p>
        </p:txBody>
      </p:sp>
      <p:pic>
        <p:nvPicPr>
          <p:cNvPr id="2050" name="Picture 2" descr="Đồng hồ mặt trờ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5" y="1200150"/>
            <a:ext cx="3176484" cy="3347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Đồng hồ cát và nến chỉ giờ. - Physics and Life - Nguyễn Thanh Hả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945" y="1200149"/>
            <a:ext cx="2611055" cy="3347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W-5600DE-2 Đồng hồ Casio G-Shock Nam chính hãng BẢO HÀNH 5 NĂM – Bell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276351"/>
            <a:ext cx="2895600" cy="3271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3657600" y="4658752"/>
            <a:ext cx="20217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Đồng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hồ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vi-VN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cát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344722" y="4620280"/>
            <a:ext cx="26468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Đồng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hồ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vi-VN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điện tử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9095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5017412"/>
              </p:ext>
            </p:extLst>
          </p:nvPr>
        </p:nvGraphicFramePr>
        <p:xfrm>
          <a:off x="1" y="57151"/>
          <a:ext cx="9144000" cy="5082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399"/>
                <a:gridCol w="3581401"/>
                <a:gridCol w="4267200"/>
              </a:tblGrid>
              <a:tr h="60960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vi-VN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TIỆN ÍCH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vi-VN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HẠN</a:t>
                      </a:r>
                      <a:r>
                        <a:rPr lang="vi-VN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CHẾ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</a:tr>
              <a:tr h="1706361">
                <a:tc>
                  <a:txBody>
                    <a:bodyPr/>
                    <a:lstStyle/>
                    <a:p>
                      <a:r>
                        <a:rPr lang="vi-VN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Đồng</a:t>
                      </a:r>
                      <a:r>
                        <a:rPr lang="vi-VN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hồ mặt trời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vi-VN" sz="20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Giúp con người xa xưa biết được thời gian khi chưa có nhiều dụng cụ đo hiện đại như ngày nay.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vi-VN" sz="20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Chiếc đồng hồ này không thể chỉ giờ vào những ngày âm u hay vào ban đêm.Nó cũng không chính xác vì mặt trời ở những góc khác nhau vào các thời điểm khác nhau trong năm; giờ có thể ngắn hơn hoặc dài hơn tùy thuộc vào mùa.Rất cồng kềnh.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</a:tr>
              <a:tr h="1238864">
                <a:tc>
                  <a:txBody>
                    <a:bodyPr/>
                    <a:lstStyle/>
                    <a:p>
                      <a:r>
                        <a:rPr lang="vi-VN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Đồng</a:t>
                      </a:r>
                      <a:r>
                        <a:rPr lang="vi-VN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hồ cát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vi-VN" sz="20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Giúp con người đo được khoảng thời gian nhất định nào đó.Hiện nay có thể dùng làm món quà ý nghĩa tặng người khác. 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20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Độ</a:t>
                      </a:r>
                      <a:r>
                        <a:rPr lang="en-US" sz="20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chính</a:t>
                      </a:r>
                      <a:r>
                        <a:rPr lang="en-US" sz="20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xác</a:t>
                      </a:r>
                      <a:r>
                        <a:rPr lang="en-US" sz="20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không</a:t>
                      </a:r>
                      <a:r>
                        <a:rPr lang="en-US" sz="20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cao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</a:tr>
              <a:tr h="929639">
                <a:tc>
                  <a:txBody>
                    <a:bodyPr/>
                    <a:lstStyle/>
                    <a:p>
                      <a:r>
                        <a:rPr lang="vi-VN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Đồng</a:t>
                      </a:r>
                      <a:r>
                        <a:rPr lang="vi-VN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hồ điện tử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vi-VN" sz="20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Độ chính xác cao, sai số ít, ít bị ảnh hưởng bởi các yếu tố bên ngoài.Nhỏ, gọn dễ sử dụng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vi-VN" sz="20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Sau một thời gian dùng sẽ phải thay pin và chỉnh lại đồng hồ đo.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Box 47"/>
          <p:cNvSpPr txBox="1">
            <a:spLocks noChangeArrowheads="1"/>
          </p:cNvSpPr>
          <p:nvPr/>
        </p:nvSpPr>
        <p:spPr bwMode="auto">
          <a:xfrm>
            <a:off x="1" y="0"/>
            <a:ext cx="538638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b="1" dirty="0" smtClean="0">
                <a:solidFill>
                  <a:srgbClr val="002060"/>
                </a:solidFill>
              </a:rPr>
              <a:t>  I. </a:t>
            </a:r>
            <a:r>
              <a:rPr lang="en-US" sz="2800" b="1" u="sng" dirty="0" err="1" smtClean="0">
                <a:solidFill>
                  <a:srgbClr val="002060"/>
                </a:solidFill>
              </a:rPr>
              <a:t>Đơn</a:t>
            </a:r>
            <a:r>
              <a:rPr lang="en-US" sz="2800" b="1" u="sng" dirty="0" smtClean="0">
                <a:solidFill>
                  <a:srgbClr val="002060"/>
                </a:solidFill>
              </a:rPr>
              <a:t> </a:t>
            </a:r>
            <a:r>
              <a:rPr lang="en-US" sz="2800" b="1" u="sng" dirty="0" err="1" smtClean="0">
                <a:solidFill>
                  <a:srgbClr val="002060"/>
                </a:solidFill>
              </a:rPr>
              <a:t>vị</a:t>
            </a:r>
            <a:r>
              <a:rPr lang="en-US" sz="2800" b="1" u="sng" dirty="0" smtClean="0">
                <a:solidFill>
                  <a:srgbClr val="002060"/>
                </a:solidFill>
              </a:rPr>
              <a:t> </a:t>
            </a:r>
            <a:r>
              <a:rPr lang="en-US" sz="2800" b="1" u="sng" dirty="0" err="1" smtClean="0">
                <a:solidFill>
                  <a:srgbClr val="002060"/>
                </a:solidFill>
              </a:rPr>
              <a:t>đo</a:t>
            </a:r>
            <a:r>
              <a:rPr lang="en-US" sz="2800" b="1" u="sng" dirty="0" smtClean="0">
                <a:solidFill>
                  <a:srgbClr val="002060"/>
                </a:solidFill>
              </a:rPr>
              <a:t> </a:t>
            </a:r>
            <a:r>
              <a:rPr lang="en-US" sz="2800" b="1" u="sng" dirty="0" err="1" smtClean="0">
                <a:solidFill>
                  <a:srgbClr val="002060"/>
                </a:solidFill>
              </a:rPr>
              <a:t>thời</a:t>
            </a:r>
            <a:r>
              <a:rPr lang="en-US" sz="2800" b="1" u="sng" dirty="0" smtClean="0">
                <a:solidFill>
                  <a:srgbClr val="002060"/>
                </a:solidFill>
              </a:rPr>
              <a:t> </a:t>
            </a:r>
            <a:r>
              <a:rPr lang="en-US" sz="2800" b="1" u="sng" dirty="0" err="1" smtClean="0">
                <a:solidFill>
                  <a:srgbClr val="002060"/>
                </a:solidFill>
              </a:rPr>
              <a:t>gian</a:t>
            </a:r>
            <a:endParaRPr lang="en-US" sz="2800" b="1" u="sng" dirty="0">
              <a:solidFill>
                <a:srgbClr val="002060"/>
              </a:solidFill>
            </a:endParaRPr>
          </a:p>
        </p:txBody>
      </p:sp>
      <p:sp>
        <p:nvSpPr>
          <p:cNvPr id="7" name="Text Box 49"/>
          <p:cNvSpPr txBox="1">
            <a:spLocks noChangeArrowheads="1"/>
          </p:cNvSpPr>
          <p:nvPr/>
        </p:nvSpPr>
        <p:spPr bwMode="auto">
          <a:xfrm>
            <a:off x="0" y="571500"/>
            <a:ext cx="8915400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dirty="0" smtClean="0">
                <a:solidFill>
                  <a:srgbClr val="002060"/>
                </a:solidFill>
                <a:sym typeface="Wingdings" panose="05000000000000000000" pitchFamily="2" charset="2"/>
              </a:rPr>
              <a:t>- </a:t>
            </a:r>
            <a:r>
              <a:rPr lang="en-US" sz="2800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Trong</a:t>
            </a:r>
            <a:r>
              <a:rPr lang="en-US" sz="2800" dirty="0" smtClean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hệ</a:t>
            </a:r>
            <a:r>
              <a:rPr lang="en-US" sz="2800" dirty="0" smtClean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đơn</a:t>
            </a:r>
            <a:r>
              <a:rPr lang="en-US" sz="2800" dirty="0" smtClean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vị</a:t>
            </a:r>
            <a:r>
              <a:rPr lang="en-US" sz="2800" dirty="0" smtClean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đo</a:t>
            </a:r>
            <a:r>
              <a:rPr lang="en-US" sz="2800" dirty="0" smtClean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lường</a:t>
            </a:r>
            <a:r>
              <a:rPr lang="en-US" sz="2800" dirty="0" smtClean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hợp</a:t>
            </a:r>
            <a:r>
              <a:rPr lang="en-US" sz="2800" dirty="0" smtClean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pháp</a:t>
            </a:r>
            <a:r>
              <a:rPr lang="en-US" sz="2800" dirty="0" smtClean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của</a:t>
            </a:r>
            <a:r>
              <a:rPr lang="en-US" sz="2800" dirty="0" smtClean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nước</a:t>
            </a:r>
            <a:r>
              <a:rPr lang="en-US" sz="2800" dirty="0" smtClean="0">
                <a:solidFill>
                  <a:srgbClr val="002060"/>
                </a:solidFill>
                <a:sym typeface="Wingdings" panose="05000000000000000000" pitchFamily="2" charset="2"/>
              </a:rPr>
              <a:t> ta </a:t>
            </a:r>
            <a:r>
              <a:rPr lang="en-US" sz="2800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đơn</a:t>
            </a:r>
            <a:r>
              <a:rPr lang="en-US" sz="2800" dirty="0" smtClean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vị</a:t>
            </a:r>
            <a:r>
              <a:rPr lang="en-US" sz="2800" dirty="0" smtClean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cơ</a:t>
            </a:r>
            <a:r>
              <a:rPr lang="en-US" sz="2800" dirty="0" smtClean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bản</a:t>
            </a:r>
            <a:r>
              <a:rPr lang="en-US" sz="2800" dirty="0" smtClean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đo</a:t>
            </a:r>
            <a:r>
              <a:rPr lang="en-US" sz="2800" dirty="0" smtClean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thời</a:t>
            </a:r>
            <a:r>
              <a:rPr lang="en-US" sz="2800" dirty="0" smtClean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gian</a:t>
            </a:r>
            <a:r>
              <a:rPr lang="en-US" sz="2800" dirty="0" smtClean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là</a:t>
            </a:r>
            <a:r>
              <a:rPr lang="en-US" sz="2800" dirty="0" smtClean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giây</a:t>
            </a:r>
            <a:r>
              <a:rPr lang="en-US" sz="2800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,</a:t>
            </a:r>
            <a:r>
              <a:rPr lang="en-US" sz="2800" dirty="0" smtClean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kí</a:t>
            </a:r>
            <a:r>
              <a:rPr lang="en-US" sz="2800" dirty="0" smtClean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hiệu</a:t>
            </a:r>
            <a:r>
              <a:rPr lang="en-US" sz="2800" dirty="0" smtClean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s</a:t>
            </a:r>
            <a:r>
              <a:rPr lang="en-US" sz="2800" dirty="0" smtClean="0">
                <a:solidFill>
                  <a:srgbClr val="002060"/>
                </a:solidFill>
                <a:sym typeface="Wingdings" panose="05000000000000000000" pitchFamily="2" charset="2"/>
              </a:rPr>
              <a:t>.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sz="2800" dirty="0" smtClean="0">
                <a:solidFill>
                  <a:srgbClr val="002060"/>
                </a:solidFill>
              </a:rPr>
              <a:t>- </a:t>
            </a:r>
            <a:r>
              <a:rPr lang="en-US" sz="2800" dirty="0" err="1" smtClean="0">
                <a:solidFill>
                  <a:srgbClr val="002060"/>
                </a:solidFill>
              </a:rPr>
              <a:t>Trong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thực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tế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thời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gian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còn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được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đo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bằng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nhiều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đơn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vị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khác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như</a:t>
            </a:r>
            <a:r>
              <a:rPr lang="en-US" sz="2800" dirty="0" smtClean="0">
                <a:solidFill>
                  <a:srgbClr val="002060"/>
                </a:solidFill>
              </a:rPr>
              <a:t>: </a:t>
            </a:r>
            <a:r>
              <a:rPr lang="en-US" sz="2800" dirty="0" err="1" smtClean="0">
                <a:solidFill>
                  <a:srgbClr val="002060"/>
                </a:solidFill>
              </a:rPr>
              <a:t>Phút</a:t>
            </a:r>
            <a:r>
              <a:rPr lang="en-US" sz="2800" dirty="0" smtClean="0">
                <a:solidFill>
                  <a:srgbClr val="002060"/>
                </a:solidFill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</a:rPr>
              <a:t>giờ</a:t>
            </a:r>
            <a:r>
              <a:rPr lang="en-US" sz="2800" dirty="0" smtClean="0">
                <a:solidFill>
                  <a:srgbClr val="002060"/>
                </a:solidFill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</a:rPr>
              <a:t>ngày</a:t>
            </a:r>
            <a:r>
              <a:rPr lang="en-US" sz="2800" dirty="0" smtClean="0">
                <a:solidFill>
                  <a:srgbClr val="002060"/>
                </a:solidFill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</a:rPr>
              <a:t>tháng</a:t>
            </a:r>
            <a:r>
              <a:rPr lang="en-US" sz="2800" dirty="0" smtClean="0">
                <a:solidFill>
                  <a:srgbClr val="002060"/>
                </a:solidFill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</a:rPr>
              <a:t>năm</a:t>
            </a:r>
            <a:r>
              <a:rPr lang="en-US" sz="2800" dirty="0" smtClean="0">
                <a:solidFill>
                  <a:srgbClr val="002060"/>
                </a:solidFill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</a:rPr>
              <a:t>thế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kỷ</a:t>
            </a:r>
            <a:r>
              <a:rPr lang="en-US" sz="2800" dirty="0" smtClean="0">
                <a:solidFill>
                  <a:srgbClr val="002060"/>
                </a:solidFill>
              </a:rPr>
              <a:t> …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2858259"/>
            <a:ext cx="9144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dirty="0">
                <a:solidFill>
                  <a:srgbClr val="FF0000"/>
                </a:solidFill>
                <a:latin typeface="+mj-lt"/>
              </a:rPr>
              <a:t>Điền số thích hợp vào chỗ trống:</a:t>
            </a:r>
            <a:endParaRPr lang="en-US" sz="2800" dirty="0">
              <a:solidFill>
                <a:srgbClr val="FF0000"/>
              </a:solidFill>
              <a:latin typeface="+mj-lt"/>
            </a:endParaRPr>
          </a:p>
          <a:p>
            <a:r>
              <a:rPr lang="vi-VN" sz="2800" dirty="0" smtClean="0">
                <a:solidFill>
                  <a:srgbClr val="FF0000"/>
                </a:solidFill>
                <a:latin typeface="+mj-lt"/>
              </a:rPr>
              <a:t>		2,5h = .... phút = .......giây</a:t>
            </a:r>
            <a:endParaRPr lang="en-US" sz="2800" dirty="0" smtClean="0">
              <a:solidFill>
                <a:srgbClr val="FF0000"/>
              </a:solidFill>
              <a:latin typeface="+mj-lt"/>
            </a:endParaRPr>
          </a:p>
          <a:p>
            <a:r>
              <a:rPr lang="vi-VN" sz="2800" dirty="0">
                <a:solidFill>
                  <a:srgbClr val="FF0000"/>
                </a:solidFill>
                <a:latin typeface="+mj-lt"/>
              </a:rPr>
              <a:t>		1 ngày = .....giờ = ....... phút</a:t>
            </a:r>
            <a:endParaRPr lang="en-US" sz="2800" dirty="0">
              <a:solidFill>
                <a:srgbClr val="FF0000"/>
              </a:solidFill>
              <a:latin typeface="+mj-lt"/>
            </a:endParaRPr>
          </a:p>
          <a:p>
            <a:r>
              <a:rPr lang="vi-VN" sz="2800" dirty="0">
                <a:solidFill>
                  <a:srgbClr val="FF0000"/>
                </a:solidFill>
                <a:latin typeface="+mj-lt"/>
              </a:rPr>
              <a:t>		40 giây = ......phút </a:t>
            </a:r>
            <a:endParaRPr lang="en-US" sz="28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50302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Box 47"/>
          <p:cNvSpPr txBox="1">
            <a:spLocks noChangeArrowheads="1"/>
          </p:cNvSpPr>
          <p:nvPr/>
        </p:nvSpPr>
        <p:spPr bwMode="auto">
          <a:xfrm>
            <a:off x="1" y="0"/>
            <a:ext cx="538638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b="1" dirty="0" smtClean="0">
                <a:solidFill>
                  <a:srgbClr val="002060"/>
                </a:solidFill>
                <a:cs typeface="Times New Roman" pitchFamily="18" charset="0"/>
              </a:rPr>
              <a:t>  I. </a:t>
            </a:r>
            <a:r>
              <a:rPr lang="en-US" sz="2800" b="1" dirty="0" err="1" smtClean="0">
                <a:solidFill>
                  <a:srgbClr val="002060"/>
                </a:solidFill>
                <a:cs typeface="Times New Roman" pitchFamily="18" charset="0"/>
              </a:rPr>
              <a:t>Đơn</a:t>
            </a:r>
            <a:r>
              <a:rPr lang="en-US" sz="2800" b="1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cs typeface="Times New Roman" pitchFamily="18" charset="0"/>
              </a:rPr>
              <a:t>vị</a:t>
            </a:r>
            <a:r>
              <a:rPr lang="en-US" sz="2800" b="1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cs typeface="Times New Roman" pitchFamily="18" charset="0"/>
              </a:rPr>
              <a:t>đo</a:t>
            </a:r>
            <a:r>
              <a:rPr lang="en-US" sz="2800" b="1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cs typeface="Times New Roman" pitchFamily="18" charset="0"/>
              </a:rPr>
              <a:t>thời</a:t>
            </a:r>
            <a:r>
              <a:rPr lang="en-US" sz="2800" b="1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cs typeface="Times New Roman" pitchFamily="18" charset="0"/>
              </a:rPr>
              <a:t>gian</a:t>
            </a:r>
            <a:endParaRPr lang="en-US" sz="2800" b="1" dirty="0">
              <a:solidFill>
                <a:srgbClr val="002060"/>
              </a:solidFill>
              <a:cs typeface="Times New Roman" pitchFamily="18" charset="0"/>
            </a:endParaRPr>
          </a:p>
        </p:txBody>
      </p:sp>
      <p:sp>
        <p:nvSpPr>
          <p:cNvPr id="7" name="Text Box 49"/>
          <p:cNvSpPr txBox="1">
            <a:spLocks noChangeArrowheads="1"/>
          </p:cNvSpPr>
          <p:nvPr/>
        </p:nvSpPr>
        <p:spPr bwMode="auto">
          <a:xfrm>
            <a:off x="0" y="514350"/>
            <a:ext cx="9144000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dirty="0" smtClean="0">
                <a:solidFill>
                  <a:srgbClr val="002060"/>
                </a:solidFill>
                <a:cs typeface="Times New Roman" pitchFamily="18" charset="0"/>
                <a:sym typeface="Wingdings" panose="05000000000000000000" pitchFamily="2" charset="2"/>
              </a:rPr>
              <a:t>- </a:t>
            </a:r>
            <a:r>
              <a:rPr lang="en-US" sz="2800" dirty="0" err="1" smtClean="0">
                <a:solidFill>
                  <a:srgbClr val="002060"/>
                </a:solidFill>
                <a:cs typeface="Times New Roman" pitchFamily="18" charset="0"/>
                <a:sym typeface="Wingdings" panose="05000000000000000000" pitchFamily="2" charset="2"/>
              </a:rPr>
              <a:t>Trong</a:t>
            </a:r>
            <a:r>
              <a:rPr lang="en-US" sz="2800" dirty="0" smtClean="0">
                <a:solidFill>
                  <a:srgbClr val="002060"/>
                </a:solidFill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cs typeface="Times New Roman" pitchFamily="18" charset="0"/>
                <a:sym typeface="Wingdings" panose="05000000000000000000" pitchFamily="2" charset="2"/>
              </a:rPr>
              <a:t>hệ</a:t>
            </a:r>
            <a:r>
              <a:rPr lang="en-US" sz="2800" dirty="0" smtClean="0">
                <a:solidFill>
                  <a:srgbClr val="002060"/>
                </a:solidFill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cs typeface="Times New Roman" pitchFamily="18" charset="0"/>
                <a:sym typeface="Wingdings" panose="05000000000000000000" pitchFamily="2" charset="2"/>
              </a:rPr>
              <a:t>đơn</a:t>
            </a:r>
            <a:r>
              <a:rPr lang="en-US" sz="2800" dirty="0" smtClean="0">
                <a:solidFill>
                  <a:srgbClr val="002060"/>
                </a:solidFill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cs typeface="Times New Roman" pitchFamily="18" charset="0"/>
                <a:sym typeface="Wingdings" panose="05000000000000000000" pitchFamily="2" charset="2"/>
              </a:rPr>
              <a:t>vị</a:t>
            </a:r>
            <a:r>
              <a:rPr lang="en-US" sz="2800" dirty="0" smtClean="0">
                <a:solidFill>
                  <a:srgbClr val="002060"/>
                </a:solidFill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cs typeface="Times New Roman" pitchFamily="18" charset="0"/>
                <a:sym typeface="Wingdings" panose="05000000000000000000" pitchFamily="2" charset="2"/>
              </a:rPr>
              <a:t>đo</a:t>
            </a:r>
            <a:r>
              <a:rPr lang="en-US" sz="2800" dirty="0" smtClean="0">
                <a:solidFill>
                  <a:srgbClr val="002060"/>
                </a:solidFill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cs typeface="Times New Roman" pitchFamily="18" charset="0"/>
                <a:sym typeface="Wingdings" panose="05000000000000000000" pitchFamily="2" charset="2"/>
              </a:rPr>
              <a:t>lường</a:t>
            </a:r>
            <a:r>
              <a:rPr lang="en-US" sz="2800" dirty="0" smtClean="0">
                <a:solidFill>
                  <a:srgbClr val="002060"/>
                </a:solidFill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cs typeface="Times New Roman" pitchFamily="18" charset="0"/>
                <a:sym typeface="Wingdings" panose="05000000000000000000" pitchFamily="2" charset="2"/>
              </a:rPr>
              <a:t>hợp</a:t>
            </a:r>
            <a:r>
              <a:rPr lang="en-US" sz="2800" dirty="0" smtClean="0">
                <a:solidFill>
                  <a:srgbClr val="002060"/>
                </a:solidFill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cs typeface="Times New Roman" pitchFamily="18" charset="0"/>
                <a:sym typeface="Wingdings" panose="05000000000000000000" pitchFamily="2" charset="2"/>
              </a:rPr>
              <a:t>pháp</a:t>
            </a:r>
            <a:r>
              <a:rPr lang="en-US" sz="2800" dirty="0" smtClean="0">
                <a:solidFill>
                  <a:srgbClr val="002060"/>
                </a:solidFill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cs typeface="Times New Roman" pitchFamily="18" charset="0"/>
                <a:sym typeface="Wingdings" panose="05000000000000000000" pitchFamily="2" charset="2"/>
              </a:rPr>
              <a:t>của</a:t>
            </a:r>
            <a:r>
              <a:rPr lang="en-US" sz="2800" dirty="0" smtClean="0">
                <a:solidFill>
                  <a:srgbClr val="002060"/>
                </a:solidFill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cs typeface="Times New Roman" pitchFamily="18" charset="0"/>
                <a:sym typeface="Wingdings" panose="05000000000000000000" pitchFamily="2" charset="2"/>
              </a:rPr>
              <a:t>nước</a:t>
            </a:r>
            <a:r>
              <a:rPr lang="en-US" sz="2800" dirty="0" smtClean="0">
                <a:solidFill>
                  <a:srgbClr val="002060"/>
                </a:solidFill>
                <a:cs typeface="Times New Roman" pitchFamily="18" charset="0"/>
                <a:sym typeface="Wingdings" panose="05000000000000000000" pitchFamily="2" charset="2"/>
              </a:rPr>
              <a:t> ta </a:t>
            </a:r>
            <a:r>
              <a:rPr lang="en-US" sz="2800" dirty="0" err="1" smtClean="0">
                <a:solidFill>
                  <a:srgbClr val="002060"/>
                </a:solidFill>
                <a:cs typeface="Times New Roman" pitchFamily="18" charset="0"/>
                <a:sym typeface="Wingdings" panose="05000000000000000000" pitchFamily="2" charset="2"/>
              </a:rPr>
              <a:t>đơn</a:t>
            </a:r>
            <a:r>
              <a:rPr lang="en-US" sz="2800" dirty="0" smtClean="0">
                <a:solidFill>
                  <a:srgbClr val="002060"/>
                </a:solidFill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cs typeface="Times New Roman" pitchFamily="18" charset="0"/>
                <a:sym typeface="Wingdings" panose="05000000000000000000" pitchFamily="2" charset="2"/>
              </a:rPr>
              <a:t>vị</a:t>
            </a:r>
            <a:r>
              <a:rPr lang="en-US" sz="2800" dirty="0" smtClean="0">
                <a:solidFill>
                  <a:srgbClr val="002060"/>
                </a:solidFill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cs typeface="Times New Roman" pitchFamily="18" charset="0"/>
                <a:sym typeface="Wingdings" panose="05000000000000000000" pitchFamily="2" charset="2"/>
              </a:rPr>
              <a:t>cơ</a:t>
            </a:r>
            <a:r>
              <a:rPr lang="en-US" sz="2800" dirty="0" smtClean="0">
                <a:solidFill>
                  <a:srgbClr val="002060"/>
                </a:solidFill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cs typeface="Times New Roman" pitchFamily="18" charset="0"/>
                <a:sym typeface="Wingdings" panose="05000000000000000000" pitchFamily="2" charset="2"/>
              </a:rPr>
              <a:t>bản</a:t>
            </a:r>
            <a:r>
              <a:rPr lang="en-US" sz="2800" dirty="0" smtClean="0">
                <a:solidFill>
                  <a:srgbClr val="002060"/>
                </a:solidFill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cs typeface="Times New Roman" pitchFamily="18" charset="0"/>
                <a:sym typeface="Wingdings" panose="05000000000000000000" pitchFamily="2" charset="2"/>
              </a:rPr>
              <a:t>đo</a:t>
            </a:r>
            <a:r>
              <a:rPr lang="en-US" sz="2800" dirty="0" smtClean="0">
                <a:solidFill>
                  <a:srgbClr val="002060"/>
                </a:solidFill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cs typeface="Times New Roman" pitchFamily="18" charset="0"/>
                <a:sym typeface="Wingdings" panose="05000000000000000000" pitchFamily="2" charset="2"/>
              </a:rPr>
              <a:t>thời</a:t>
            </a:r>
            <a:r>
              <a:rPr lang="en-US" sz="2800" dirty="0" smtClean="0">
                <a:solidFill>
                  <a:srgbClr val="002060"/>
                </a:solidFill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cs typeface="Times New Roman" pitchFamily="18" charset="0"/>
                <a:sym typeface="Wingdings" panose="05000000000000000000" pitchFamily="2" charset="2"/>
              </a:rPr>
              <a:t>gian</a:t>
            </a:r>
            <a:r>
              <a:rPr lang="en-US" sz="2800" dirty="0" smtClean="0">
                <a:solidFill>
                  <a:srgbClr val="002060"/>
                </a:solidFill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cs typeface="Times New Roman" pitchFamily="18" charset="0"/>
                <a:sym typeface="Wingdings" panose="05000000000000000000" pitchFamily="2" charset="2"/>
              </a:rPr>
              <a:t>là</a:t>
            </a:r>
            <a:r>
              <a:rPr lang="en-US" sz="2800" dirty="0" smtClean="0">
                <a:solidFill>
                  <a:srgbClr val="002060"/>
                </a:solidFill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cs typeface="Times New Roman" pitchFamily="18" charset="0"/>
                <a:sym typeface="Wingdings" panose="05000000000000000000" pitchFamily="2" charset="2"/>
              </a:rPr>
              <a:t>giây</a:t>
            </a:r>
            <a:r>
              <a:rPr lang="en-US" sz="2800" b="1" dirty="0" smtClean="0">
                <a:solidFill>
                  <a:srgbClr val="002060"/>
                </a:solidFill>
                <a:cs typeface="Times New Roman" pitchFamily="18" charset="0"/>
                <a:sym typeface="Wingdings" panose="05000000000000000000" pitchFamily="2" charset="2"/>
              </a:rPr>
              <a:t>,</a:t>
            </a:r>
            <a:r>
              <a:rPr lang="en-US" sz="2800" dirty="0" smtClean="0">
                <a:solidFill>
                  <a:srgbClr val="002060"/>
                </a:solidFill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cs typeface="Times New Roman" pitchFamily="18" charset="0"/>
                <a:sym typeface="Wingdings" panose="05000000000000000000" pitchFamily="2" charset="2"/>
              </a:rPr>
              <a:t>kí</a:t>
            </a:r>
            <a:r>
              <a:rPr lang="en-US" sz="2800" dirty="0" smtClean="0">
                <a:solidFill>
                  <a:srgbClr val="002060"/>
                </a:solidFill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cs typeface="Times New Roman" pitchFamily="18" charset="0"/>
                <a:sym typeface="Wingdings" panose="05000000000000000000" pitchFamily="2" charset="2"/>
              </a:rPr>
              <a:t>hiệu</a:t>
            </a:r>
            <a:r>
              <a:rPr lang="en-US" sz="2800" dirty="0" smtClean="0">
                <a:solidFill>
                  <a:srgbClr val="002060"/>
                </a:solidFill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cs typeface="Times New Roman" pitchFamily="18" charset="0"/>
                <a:sym typeface="Wingdings" panose="05000000000000000000" pitchFamily="2" charset="2"/>
              </a:rPr>
              <a:t>s</a:t>
            </a:r>
            <a:r>
              <a:rPr lang="en-US" sz="2800" dirty="0" smtClean="0">
                <a:solidFill>
                  <a:srgbClr val="002060"/>
                </a:solidFill>
                <a:cs typeface="Times New Roman" pitchFamily="18" charset="0"/>
                <a:sym typeface="Wingdings" panose="05000000000000000000" pitchFamily="2" charset="2"/>
              </a:rPr>
              <a:t>.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sz="2800" dirty="0" smtClean="0">
                <a:solidFill>
                  <a:srgbClr val="002060"/>
                </a:solidFill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2060"/>
                </a:solidFill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cs typeface="Times New Roman" pitchFamily="18" charset="0"/>
              </a:rPr>
              <a:t>thực</a:t>
            </a:r>
            <a:r>
              <a:rPr lang="en-US" sz="2800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cs typeface="Times New Roman" pitchFamily="18" charset="0"/>
              </a:rPr>
              <a:t>tế</a:t>
            </a:r>
            <a:r>
              <a:rPr lang="en-US" sz="2800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cs typeface="Times New Roman" pitchFamily="18" charset="0"/>
              </a:rPr>
              <a:t>thời</a:t>
            </a:r>
            <a:r>
              <a:rPr lang="en-US" sz="2800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cs typeface="Times New Roman" pitchFamily="18" charset="0"/>
              </a:rPr>
              <a:t>gian</a:t>
            </a:r>
            <a:r>
              <a:rPr lang="en-US" sz="2800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cs typeface="Times New Roman" pitchFamily="18" charset="0"/>
              </a:rPr>
              <a:t>còn</a:t>
            </a:r>
            <a:r>
              <a:rPr lang="en-US" sz="2800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cs typeface="Times New Roman" pitchFamily="18" charset="0"/>
              </a:rPr>
              <a:t>được</a:t>
            </a:r>
            <a:r>
              <a:rPr lang="en-US" sz="2800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cs typeface="Times New Roman" pitchFamily="18" charset="0"/>
              </a:rPr>
              <a:t>đo</a:t>
            </a:r>
            <a:r>
              <a:rPr lang="en-US" sz="2800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cs typeface="Times New Roman" pitchFamily="18" charset="0"/>
              </a:rPr>
              <a:t>bằng</a:t>
            </a:r>
            <a:r>
              <a:rPr lang="en-US" sz="2800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cs typeface="Times New Roman" pitchFamily="18" charset="0"/>
              </a:rPr>
              <a:t>nhiều</a:t>
            </a:r>
            <a:r>
              <a:rPr lang="en-US" sz="2800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cs typeface="Times New Roman" pitchFamily="18" charset="0"/>
              </a:rPr>
              <a:t>đơn</a:t>
            </a:r>
            <a:r>
              <a:rPr lang="en-US" sz="2800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cs typeface="Times New Roman" pitchFamily="18" charset="0"/>
              </a:rPr>
              <a:t>vị</a:t>
            </a:r>
            <a:r>
              <a:rPr lang="en-US" sz="2800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cs typeface="Times New Roman" pitchFamily="18" charset="0"/>
              </a:rPr>
              <a:t>khác</a:t>
            </a:r>
            <a:r>
              <a:rPr lang="en-US" sz="2800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cs typeface="Times New Roman" pitchFamily="18" charset="0"/>
              </a:rPr>
              <a:t>như</a:t>
            </a:r>
            <a:r>
              <a:rPr lang="en-US" sz="2800" smtClean="0">
                <a:solidFill>
                  <a:srgbClr val="002060"/>
                </a:solidFill>
                <a:cs typeface="Times New Roman" pitchFamily="18" charset="0"/>
              </a:rPr>
              <a:t>: Phút (min), giờ (h), </a:t>
            </a:r>
            <a:r>
              <a:rPr lang="en-US" sz="2800" dirty="0" err="1" smtClean="0">
                <a:solidFill>
                  <a:srgbClr val="002060"/>
                </a:solidFill>
                <a:cs typeface="Times New Roman" pitchFamily="18" charset="0"/>
              </a:rPr>
              <a:t>ngày</a:t>
            </a:r>
            <a:r>
              <a:rPr lang="en-US" sz="2800" dirty="0" smtClean="0">
                <a:solidFill>
                  <a:srgbClr val="002060"/>
                </a:solidFill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cs typeface="Times New Roman" pitchFamily="18" charset="0"/>
              </a:rPr>
              <a:t>tháng</a:t>
            </a:r>
            <a:r>
              <a:rPr lang="en-US" sz="2800" dirty="0" smtClean="0">
                <a:solidFill>
                  <a:srgbClr val="002060"/>
                </a:solidFill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cs typeface="Times New Roman" pitchFamily="18" charset="0"/>
              </a:rPr>
              <a:t>năm</a:t>
            </a:r>
            <a:r>
              <a:rPr lang="en-US" sz="2800" dirty="0" smtClean="0">
                <a:solidFill>
                  <a:srgbClr val="002060"/>
                </a:solidFill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cs typeface="Times New Roman" pitchFamily="18" charset="0"/>
              </a:rPr>
              <a:t>thế</a:t>
            </a:r>
            <a:r>
              <a:rPr lang="en-US" sz="2800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cs typeface="Times New Roman" pitchFamily="18" charset="0"/>
              </a:rPr>
              <a:t>kỷ</a:t>
            </a:r>
            <a:r>
              <a:rPr lang="en-US" sz="2800" dirty="0" smtClean="0">
                <a:solidFill>
                  <a:srgbClr val="002060"/>
                </a:solidFill>
                <a:cs typeface="Times New Roman" pitchFamily="18" charset="0"/>
              </a:rPr>
              <a:t> …</a:t>
            </a:r>
            <a:endParaRPr lang="en-US" sz="2800" dirty="0">
              <a:solidFill>
                <a:srgbClr val="002060"/>
              </a:solidFill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26504" y="2581221"/>
            <a:ext cx="9144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Điền số thích hợp vào chỗ trống: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2,5h = 150 phút = 9000 giây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	1 ngày = 24 giờ = 1440 phút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	40 giây = 2/3 phút 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4311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1004</TotalTime>
  <Words>1421</Words>
  <Application>Microsoft Office PowerPoint</Application>
  <PresentationFormat>On-screen Show (16:9)</PresentationFormat>
  <Paragraphs>147</Paragraphs>
  <Slides>29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SimSun</vt:lpstr>
      <vt:lpstr>A3.NotoSans-San</vt:lpstr>
      <vt:lpstr>AGOldFace-Outline</vt:lpstr>
      <vt:lpstr>Arial</vt:lpstr>
      <vt:lpstr>Calibri</vt:lpstr>
      <vt:lpstr>Times New Roman</vt:lpstr>
      <vt:lpstr>Verdana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Để đo thời gian thì chúng ta dùng dụng cụ đo thời gian là gì?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CÁCH ĐO THỜI GIAN </vt:lpstr>
      <vt:lpstr>PowerPoint Presentation</vt:lpstr>
      <vt:lpstr>PowerPoint Presentation</vt:lpstr>
      <vt:lpstr>Trước khi tiến hành đo ta hiệu chỉnh kim đồng hồ về vạch nào là thuận tiện để chúng ta đo thời gian nhất. Về vạch số 0 hay để vạch nào thì để?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2021</cp:lastModifiedBy>
  <cp:revision>103</cp:revision>
  <dcterms:created xsi:type="dcterms:W3CDTF">2021-09-19T03:38:14Z</dcterms:created>
  <dcterms:modified xsi:type="dcterms:W3CDTF">2023-06-05T14:23:24Z</dcterms:modified>
</cp:coreProperties>
</file>