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6" r:id="rId9"/>
    <p:sldId id="265" r:id="rId10"/>
    <p:sldId id="267" r:id="rId11"/>
    <p:sldId id="262" r:id="rId12"/>
    <p:sldId id="268" r:id="rId13"/>
    <p:sldId id="269" r:id="rId14"/>
    <p:sldId id="272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1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2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F80E-A70A-44EF-8417-302BAFDE6BD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ivan.net/content/giai-chan-troi-sang-tao-khoa-hoc-tu-nhien-6-bai-19-co-don-bao-va-co-da-bao.htm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8543" y="96475"/>
            <a:ext cx="3892990" cy="1712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7148464" cy="20189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do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62962" y="5326061"/>
            <a:ext cx="11949066" cy="1521373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4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-479834" y="5152672"/>
            <a:ext cx="12973616" cy="169189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3612" y="598854"/>
            <a:ext cx="901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35658"/>
              </p:ext>
            </p:extLst>
          </p:nvPr>
        </p:nvGraphicFramePr>
        <p:xfrm>
          <a:off x="197666" y="1253784"/>
          <a:ext cx="1191436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66296" y="2446407"/>
            <a:ext cx="45897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0746" y="2238657"/>
            <a:ext cx="5272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8743" y="3177315"/>
            <a:ext cx="10619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½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641" y="2536495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700" dirty="0"/>
          </a:p>
        </p:txBody>
      </p:sp>
      <p:sp>
        <p:nvSpPr>
          <p:cNvPr id="12" name="Rectangle 11"/>
          <p:cNvSpPr/>
          <p:nvPr/>
        </p:nvSpPr>
        <p:spPr>
          <a:xfrm>
            <a:off x="108640" y="3282996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700" dirty="0"/>
          </a:p>
        </p:txBody>
      </p:sp>
      <p:sp>
        <p:nvSpPr>
          <p:cNvPr id="14" name="Rectangle 13"/>
          <p:cNvSpPr/>
          <p:nvPr/>
        </p:nvSpPr>
        <p:spPr>
          <a:xfrm>
            <a:off x="108640" y="4495624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700" dirty="0"/>
          </a:p>
        </p:txBody>
      </p:sp>
      <p:sp>
        <p:nvSpPr>
          <p:cNvPr id="13" name="Rectangle 12"/>
          <p:cNvSpPr/>
          <p:nvPr/>
        </p:nvSpPr>
        <p:spPr>
          <a:xfrm>
            <a:off x="1438742" y="4017650"/>
            <a:ext cx="10619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Explosion 2 14"/>
          <p:cNvSpPr/>
          <p:nvPr/>
        </p:nvSpPr>
        <p:spPr>
          <a:xfrm>
            <a:off x="-99592" y="290978"/>
            <a:ext cx="2743204" cy="1457608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176" y="5824932"/>
            <a:ext cx="11912852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7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21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3" grpId="0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" y="715255"/>
            <a:ext cx="5844248" cy="589823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658417" y="776318"/>
            <a:ext cx="5930020" cy="2888055"/>
          </a:xfrm>
          <a:prstGeom prst="cloudCallout">
            <a:avLst>
              <a:gd name="adj1" fmla="val -48633"/>
              <a:gd name="adj2" fmla="val 515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cây.Màu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823762" y="865941"/>
            <a:ext cx="5599329" cy="2531420"/>
          </a:xfrm>
          <a:prstGeom prst="cloudCallout">
            <a:avLst>
              <a:gd name="adj1" fmla="val -44657"/>
              <a:gd name="adj2" fmla="val 4139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257504" y="3172084"/>
            <a:ext cx="4887241" cy="35199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3653" y="3172084"/>
            <a:ext cx="297292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71414" y="5805475"/>
            <a:ext cx="16584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75407" y="5092045"/>
            <a:ext cx="10953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0056" y="329491"/>
            <a:ext cx="8717280" cy="1358265"/>
            <a:chOff x="669036" y="315468"/>
            <a:chExt cx="8717280" cy="1358265"/>
          </a:xfrm>
        </p:grpSpPr>
        <p:sp>
          <p:nvSpPr>
            <p:cNvPr id="3" name="object 3"/>
            <p:cNvSpPr/>
            <p:nvPr/>
          </p:nvSpPr>
          <p:spPr>
            <a:xfrm>
              <a:off x="676656" y="833627"/>
              <a:ext cx="8702040" cy="832485"/>
            </a:xfrm>
            <a:custGeom>
              <a:avLst/>
              <a:gdLst/>
              <a:ahLst/>
              <a:cxnLst/>
              <a:rect l="l" t="t" r="r" b="b"/>
              <a:pathLst>
                <a:path w="8702040" h="832485">
                  <a:moveTo>
                    <a:pt x="8702040" y="0"/>
                  </a:moveTo>
                  <a:lnTo>
                    <a:pt x="0" y="0"/>
                  </a:lnTo>
                  <a:lnTo>
                    <a:pt x="0" y="832103"/>
                  </a:lnTo>
                  <a:lnTo>
                    <a:pt x="8702040" y="832103"/>
                  </a:lnTo>
                  <a:lnTo>
                    <a:pt x="8702040" y="0"/>
                  </a:lnTo>
                  <a:close/>
                </a:path>
              </a:pathLst>
            </a:custGeom>
            <a:solidFill>
              <a:srgbClr val="DCCDD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6656" y="833627"/>
              <a:ext cx="8702040" cy="832485"/>
            </a:xfrm>
            <a:custGeom>
              <a:avLst/>
              <a:gdLst/>
              <a:ahLst/>
              <a:cxnLst/>
              <a:rect l="l" t="t" r="r" b="b"/>
              <a:pathLst>
                <a:path w="8702040" h="832485">
                  <a:moveTo>
                    <a:pt x="0" y="832103"/>
                  </a:moveTo>
                  <a:lnTo>
                    <a:pt x="8702040" y="832103"/>
                  </a:lnTo>
                  <a:lnTo>
                    <a:pt x="8702040" y="0"/>
                  </a:lnTo>
                  <a:lnTo>
                    <a:pt x="0" y="0"/>
                  </a:lnTo>
                  <a:lnTo>
                    <a:pt x="0" y="832103"/>
                  </a:lnTo>
                  <a:close/>
                </a:path>
              </a:pathLst>
            </a:custGeom>
            <a:ln w="15240">
              <a:solidFill>
                <a:srgbClr val="922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3544" y="315468"/>
              <a:ext cx="6741414" cy="10812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78987" y="448945"/>
              <a:ext cx="2444750" cy="7009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69036" y="2025395"/>
            <a:ext cx="7536180" cy="4540250"/>
            <a:chOff x="669036" y="2025395"/>
            <a:chExt cx="7536180" cy="4540250"/>
          </a:xfrm>
        </p:grpSpPr>
        <p:sp>
          <p:nvSpPr>
            <p:cNvPr id="8" name="object 8"/>
            <p:cNvSpPr/>
            <p:nvPr/>
          </p:nvSpPr>
          <p:spPr>
            <a:xfrm>
              <a:off x="676656" y="2033015"/>
              <a:ext cx="7520940" cy="4525010"/>
            </a:xfrm>
            <a:custGeom>
              <a:avLst/>
              <a:gdLst/>
              <a:ahLst/>
              <a:cxnLst/>
              <a:rect l="l" t="t" r="r" b="b"/>
              <a:pathLst>
                <a:path w="7520940" h="4525009">
                  <a:moveTo>
                    <a:pt x="7520940" y="0"/>
                  </a:moveTo>
                  <a:lnTo>
                    <a:pt x="0" y="0"/>
                  </a:lnTo>
                  <a:lnTo>
                    <a:pt x="0" y="4524756"/>
                  </a:lnTo>
                  <a:lnTo>
                    <a:pt x="7520940" y="4524756"/>
                  </a:lnTo>
                  <a:lnTo>
                    <a:pt x="7520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6656" y="2033015"/>
              <a:ext cx="7520940" cy="4525010"/>
            </a:xfrm>
            <a:custGeom>
              <a:avLst/>
              <a:gdLst/>
              <a:ahLst/>
              <a:cxnLst/>
              <a:rect l="l" t="t" r="r" b="b"/>
              <a:pathLst>
                <a:path w="7520940" h="4525009">
                  <a:moveTo>
                    <a:pt x="0" y="4524756"/>
                  </a:moveTo>
                  <a:lnTo>
                    <a:pt x="7520940" y="4524756"/>
                  </a:lnTo>
                  <a:lnTo>
                    <a:pt x="7520940" y="0"/>
                  </a:lnTo>
                  <a:lnTo>
                    <a:pt x="0" y="0"/>
                  </a:lnTo>
                  <a:lnTo>
                    <a:pt x="0" y="4524756"/>
                  </a:lnTo>
                  <a:close/>
                </a:path>
              </a:pathLst>
            </a:custGeom>
            <a:ln w="15240">
              <a:solidFill>
                <a:srgbClr val="922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2531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016125" algn="l"/>
                <a:tab pos="3981450" algn="l"/>
                <a:tab pos="5843905" algn="l"/>
              </a:tabLst>
            </a:pPr>
            <a:r>
              <a:rPr lang="en-US" dirty="0"/>
              <a:t>a)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spc="5" dirty="0" err="1"/>
              <a:t>phần</a:t>
            </a:r>
            <a:r>
              <a:rPr lang="en-US" spc="5" dirty="0"/>
              <a:t> </a:t>
            </a:r>
            <a:r>
              <a:rPr lang="en-US" spc="5" dirty="0" err="1"/>
              <a:t>nào</a:t>
            </a:r>
            <a:r>
              <a:rPr lang="en-US" spc="5" dirty="0"/>
              <a:t> </a:t>
            </a:r>
            <a:r>
              <a:rPr lang="en-US" spc="-5" dirty="0" err="1"/>
              <a:t>là</a:t>
            </a:r>
            <a:r>
              <a:rPr lang="en-US" spc="-5" dirty="0"/>
              <a:t> </a:t>
            </a:r>
            <a:r>
              <a:rPr lang="en-US" dirty="0" err="1"/>
              <a:t>màng</a:t>
            </a:r>
            <a:r>
              <a:rPr lang="en-US" dirty="0"/>
              <a:t> </a:t>
            </a:r>
            <a:r>
              <a:rPr lang="en-US" spc="-5" dirty="0" err="1"/>
              <a:t>tế</a:t>
            </a:r>
            <a:r>
              <a:rPr lang="en-US" spc="-180" dirty="0"/>
              <a:t> </a:t>
            </a:r>
            <a:r>
              <a:rPr lang="en-US" spc="5" dirty="0" err="1"/>
              <a:t>bào</a:t>
            </a:r>
            <a:r>
              <a:rPr lang="en-US" spc="5" dirty="0"/>
              <a:t>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016125" algn="l"/>
                <a:tab pos="3981450" algn="l"/>
                <a:tab pos="5843905" algn="l"/>
              </a:tabLst>
            </a:pPr>
            <a:r>
              <a:rPr dirty="0"/>
              <a:t>A.</a:t>
            </a:r>
            <a:r>
              <a:rPr spc="135" dirty="0"/>
              <a:t> </a:t>
            </a:r>
            <a:r>
              <a:rPr dirty="0"/>
              <a:t>(1)	B.</a:t>
            </a:r>
            <a:r>
              <a:rPr spc="10" dirty="0"/>
              <a:t> </a:t>
            </a:r>
            <a:r>
              <a:rPr dirty="0"/>
              <a:t>(2)	</a:t>
            </a:r>
            <a:r>
              <a:rPr spc="-5" dirty="0"/>
              <a:t>C.</a:t>
            </a:r>
            <a:r>
              <a:rPr dirty="0"/>
              <a:t> (3)	D.</a:t>
            </a:r>
            <a:r>
              <a:rPr spc="-25" dirty="0"/>
              <a:t> </a:t>
            </a:r>
            <a:r>
              <a:rPr dirty="0"/>
              <a:t>(4)</a:t>
            </a:r>
          </a:p>
          <a:p>
            <a:pPr marL="0" marR="5080" indent="0">
              <a:lnSpc>
                <a:spcPct val="150000"/>
              </a:lnSpc>
              <a:spcBef>
                <a:spcPts val="0"/>
              </a:spcBef>
              <a:buNone/>
            </a:pPr>
            <a:r>
              <a:rPr dirty="0"/>
              <a:t>b) </a:t>
            </a:r>
            <a:r>
              <a:rPr dirty="0" err="1"/>
              <a:t>Thành</a:t>
            </a:r>
            <a:r>
              <a:rPr dirty="0"/>
              <a:t> </a:t>
            </a:r>
            <a:r>
              <a:rPr dirty="0" err="1"/>
              <a:t>phần</a:t>
            </a:r>
            <a:r>
              <a:rPr dirty="0"/>
              <a:t> </a:t>
            </a:r>
            <a:r>
              <a:rPr dirty="0" err="1"/>
              <a:t>nào</a:t>
            </a:r>
            <a:r>
              <a:rPr dirty="0"/>
              <a:t> </a:t>
            </a:r>
            <a:r>
              <a:rPr dirty="0" err="1"/>
              <a:t>có</a:t>
            </a:r>
            <a:r>
              <a:rPr dirty="0"/>
              <a:t> </a:t>
            </a:r>
            <a:r>
              <a:rPr spc="5" dirty="0" err="1"/>
              <a:t>chức</a:t>
            </a:r>
            <a:r>
              <a:rPr spc="5" dirty="0"/>
              <a:t> </a:t>
            </a:r>
            <a:r>
              <a:rPr spc="5" dirty="0" err="1"/>
              <a:t>năng</a:t>
            </a:r>
            <a:r>
              <a:rPr spc="5" dirty="0"/>
              <a:t> </a:t>
            </a:r>
            <a:r>
              <a:rPr dirty="0" err="1"/>
              <a:t>điều</a:t>
            </a:r>
            <a:r>
              <a:rPr spc="-210" dirty="0"/>
              <a:t> </a:t>
            </a:r>
            <a:r>
              <a:rPr dirty="0" err="1"/>
              <a:t>khiển</a:t>
            </a:r>
            <a:r>
              <a:rPr dirty="0"/>
              <a:t>  </a:t>
            </a:r>
            <a:r>
              <a:rPr spc="5" dirty="0" err="1"/>
              <a:t>hoạt</a:t>
            </a:r>
            <a:r>
              <a:rPr spc="5" dirty="0"/>
              <a:t> </a:t>
            </a:r>
            <a:r>
              <a:rPr spc="5" dirty="0" err="1"/>
              <a:t>động</a:t>
            </a:r>
            <a:r>
              <a:rPr spc="5" dirty="0"/>
              <a:t> </a:t>
            </a:r>
            <a:r>
              <a:rPr spc="5" dirty="0" err="1"/>
              <a:t>của</a:t>
            </a:r>
            <a:r>
              <a:rPr spc="5" dirty="0"/>
              <a:t> </a:t>
            </a:r>
            <a:r>
              <a:rPr spc="-5" dirty="0" err="1"/>
              <a:t>tế</a:t>
            </a:r>
            <a:r>
              <a:rPr spc="-85" dirty="0"/>
              <a:t> </a:t>
            </a:r>
            <a:r>
              <a:rPr spc="5" dirty="0" err="1"/>
              <a:t>bào</a:t>
            </a:r>
            <a:r>
              <a:rPr spc="5" dirty="0"/>
              <a:t>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016125" algn="l"/>
                <a:tab pos="3981450" algn="l"/>
                <a:tab pos="5843905" algn="l"/>
              </a:tabLst>
            </a:pPr>
            <a:r>
              <a:rPr dirty="0"/>
              <a:t>A.</a:t>
            </a:r>
            <a:r>
              <a:rPr spc="135" dirty="0"/>
              <a:t> </a:t>
            </a:r>
            <a:r>
              <a:rPr dirty="0"/>
              <a:t>(1)	B.</a:t>
            </a:r>
            <a:r>
              <a:rPr spc="5" dirty="0"/>
              <a:t> </a:t>
            </a:r>
            <a:r>
              <a:rPr dirty="0"/>
              <a:t>(2)	C.</a:t>
            </a:r>
            <a:r>
              <a:rPr spc="5" dirty="0"/>
              <a:t> </a:t>
            </a:r>
            <a:r>
              <a:rPr dirty="0"/>
              <a:t>(3)	D.</a:t>
            </a:r>
            <a:r>
              <a:rPr spc="-25" dirty="0"/>
              <a:t> </a:t>
            </a:r>
            <a:r>
              <a:rPr dirty="0"/>
              <a:t>(4)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56310" y="4491938"/>
            <a:ext cx="7200900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412750" algn="l"/>
              </a:tabLst>
            </a:pPr>
            <a:r>
              <a:rPr sz="3200" dirty="0">
                <a:latin typeface="Times New Roman"/>
                <a:cs typeface="Times New Roman"/>
              </a:rPr>
              <a:t>Vẽ và chú thích các thành phần chính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của  tế bào nhân </a:t>
            </a:r>
            <a:r>
              <a:rPr sz="3200" spc="-5" dirty="0">
                <a:latin typeface="Times New Roman"/>
                <a:cs typeface="Times New Roman"/>
              </a:rPr>
              <a:t>sơ </a:t>
            </a:r>
            <a:r>
              <a:rPr sz="3200" dirty="0">
                <a:latin typeface="Times New Roman"/>
                <a:cs typeface="Times New Roman"/>
              </a:rPr>
              <a:t>và </a:t>
            </a:r>
            <a:r>
              <a:rPr sz="3200" spc="-10" dirty="0">
                <a:latin typeface="Times New Roman"/>
                <a:cs typeface="Times New Roman"/>
              </a:rPr>
              <a:t>tế </a:t>
            </a:r>
            <a:r>
              <a:rPr sz="3200" dirty="0">
                <a:latin typeface="Times New Roman"/>
                <a:cs typeface="Times New Roman"/>
              </a:rPr>
              <a:t>bào nhân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thực</a:t>
            </a:r>
          </a:p>
          <a:p>
            <a:pPr marL="12700" marR="320040">
              <a:lnSpc>
                <a:spcPct val="100000"/>
              </a:lnSpc>
              <a:buAutoNum type="arabicPeriod" startAt="2"/>
              <a:tabLst>
                <a:tab pos="419734" algn="l"/>
              </a:tabLst>
            </a:pPr>
            <a:r>
              <a:rPr sz="3200" spc="-5" dirty="0">
                <a:latin typeface="Times New Roman"/>
                <a:cs typeface="Times New Roman"/>
              </a:rPr>
              <a:t>Sự sinh sản </a:t>
            </a:r>
            <a:r>
              <a:rPr sz="3200" spc="5" dirty="0">
                <a:latin typeface="Times New Roman"/>
                <a:cs typeface="Times New Roman"/>
              </a:rPr>
              <a:t>của </a:t>
            </a:r>
            <a:r>
              <a:rPr sz="3200" dirty="0">
                <a:latin typeface="Times New Roman"/>
                <a:cs typeface="Times New Roman"/>
              </a:rPr>
              <a:t>tế bào có ý nghĩa gì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đối  với </a:t>
            </a:r>
            <a:r>
              <a:rPr sz="3200" spc="-5" dirty="0">
                <a:latin typeface="Times New Roman"/>
                <a:cs typeface="Times New Roman"/>
              </a:rPr>
              <a:t>sinh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vật?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563356" y="2141220"/>
            <a:ext cx="3066415" cy="3769360"/>
            <a:chOff x="8563356" y="2141220"/>
            <a:chExt cx="3066415" cy="3769360"/>
          </a:xfrm>
        </p:grpSpPr>
        <p:sp>
          <p:nvSpPr>
            <p:cNvPr id="14" name="object 14"/>
            <p:cNvSpPr/>
            <p:nvPr/>
          </p:nvSpPr>
          <p:spPr>
            <a:xfrm>
              <a:off x="8592312" y="2170176"/>
              <a:ext cx="3008376" cy="3710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77834" y="2155698"/>
              <a:ext cx="3037840" cy="3740150"/>
            </a:xfrm>
            <a:custGeom>
              <a:avLst/>
              <a:gdLst/>
              <a:ahLst/>
              <a:cxnLst/>
              <a:rect l="l" t="t" r="r" b="b"/>
              <a:pathLst>
                <a:path w="3037840" h="3740150">
                  <a:moveTo>
                    <a:pt x="0" y="3739896"/>
                  </a:moveTo>
                  <a:lnTo>
                    <a:pt x="3037331" y="3739896"/>
                  </a:lnTo>
                  <a:lnTo>
                    <a:pt x="3037331" y="0"/>
                  </a:lnTo>
                  <a:lnTo>
                    <a:pt x="0" y="0"/>
                  </a:lnTo>
                  <a:lnTo>
                    <a:pt x="0" y="3739896"/>
                  </a:lnTo>
                  <a:close/>
                </a:path>
              </a:pathLst>
            </a:custGeom>
            <a:ln w="28955">
              <a:solidFill>
                <a:srgbClr val="D564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342376" y="6009127"/>
            <a:ext cx="3758565" cy="822325"/>
            <a:chOff x="8342376" y="6009127"/>
            <a:chExt cx="3758565" cy="822325"/>
          </a:xfrm>
        </p:grpSpPr>
        <p:sp>
          <p:nvSpPr>
            <p:cNvPr id="17" name="object 17"/>
            <p:cNvSpPr/>
            <p:nvPr/>
          </p:nvSpPr>
          <p:spPr>
            <a:xfrm>
              <a:off x="8421624" y="6188964"/>
              <a:ext cx="3679190" cy="504825"/>
            </a:xfrm>
            <a:custGeom>
              <a:avLst/>
              <a:gdLst/>
              <a:ahLst/>
              <a:cxnLst/>
              <a:rect l="l" t="t" r="r" b="b"/>
              <a:pathLst>
                <a:path w="3679190" h="504825">
                  <a:moveTo>
                    <a:pt x="3678935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3678935" y="504444"/>
                  </a:lnTo>
                  <a:lnTo>
                    <a:pt x="3678935" y="0"/>
                  </a:lnTo>
                  <a:close/>
                </a:path>
              </a:pathLst>
            </a:custGeom>
            <a:solidFill>
              <a:srgbClr val="DCCDD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42376" y="6009127"/>
              <a:ext cx="2794254" cy="8222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421623" y="6188964"/>
            <a:ext cx="3679190" cy="504825"/>
          </a:xfrm>
          <a:prstGeom prst="rect">
            <a:avLst/>
          </a:prstGeom>
          <a:ln w="15240">
            <a:solidFill>
              <a:srgbClr val="9227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0340">
              <a:lnSpc>
                <a:spcPts val="2805"/>
              </a:lnSpc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  <a:hlinkClick r:id="rId6"/>
              </a:rPr>
              <a:t>THAM</a:t>
            </a:r>
            <a:r>
              <a:rPr sz="2800" b="1" spc="10" dirty="0">
                <a:solidFill>
                  <a:srgbClr val="FFFFFF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  <a:hlinkClick r:id="rId6"/>
              </a:rPr>
              <a:t>KHẢO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7418" y="2577729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4" y="214371"/>
                </a:lnTo>
                <a:lnTo>
                  <a:pt x="15588" y="170146"/>
                </a:lnTo>
                <a:lnTo>
                  <a:pt x="34019" y="129427"/>
                </a:lnTo>
                <a:lnTo>
                  <a:pt x="58601" y="92950"/>
                </a:lnTo>
                <a:lnTo>
                  <a:pt x="88633" y="61453"/>
                </a:lnTo>
                <a:lnTo>
                  <a:pt x="123410" y="35672"/>
                </a:lnTo>
                <a:lnTo>
                  <a:pt x="162228" y="16345"/>
                </a:lnTo>
                <a:lnTo>
                  <a:pt x="204384" y="4209"/>
                </a:lnTo>
                <a:lnTo>
                  <a:pt x="249173" y="0"/>
                </a:lnTo>
                <a:lnTo>
                  <a:pt x="293963" y="4209"/>
                </a:lnTo>
                <a:lnTo>
                  <a:pt x="336119" y="16345"/>
                </a:lnTo>
                <a:lnTo>
                  <a:pt x="374937" y="35672"/>
                </a:lnTo>
                <a:lnTo>
                  <a:pt x="409714" y="61453"/>
                </a:lnTo>
                <a:lnTo>
                  <a:pt x="439746" y="92950"/>
                </a:lnTo>
                <a:lnTo>
                  <a:pt x="464328" y="129427"/>
                </a:lnTo>
                <a:lnTo>
                  <a:pt x="482759" y="170146"/>
                </a:lnTo>
                <a:lnTo>
                  <a:pt x="494333" y="214371"/>
                </a:lnTo>
                <a:lnTo>
                  <a:pt x="498347" y="261365"/>
                </a:lnTo>
                <a:lnTo>
                  <a:pt x="494333" y="308360"/>
                </a:lnTo>
                <a:lnTo>
                  <a:pt x="482759" y="352585"/>
                </a:lnTo>
                <a:lnTo>
                  <a:pt x="464328" y="393304"/>
                </a:lnTo>
                <a:lnTo>
                  <a:pt x="439746" y="429781"/>
                </a:lnTo>
                <a:lnTo>
                  <a:pt x="409714" y="461278"/>
                </a:lnTo>
                <a:lnTo>
                  <a:pt x="374937" y="487059"/>
                </a:lnTo>
                <a:lnTo>
                  <a:pt x="336119" y="506386"/>
                </a:lnTo>
                <a:lnTo>
                  <a:pt x="293963" y="518522"/>
                </a:lnTo>
                <a:lnTo>
                  <a:pt x="249173" y="522731"/>
                </a:lnTo>
                <a:lnTo>
                  <a:pt x="204384" y="518522"/>
                </a:lnTo>
                <a:lnTo>
                  <a:pt x="162228" y="506386"/>
                </a:lnTo>
                <a:lnTo>
                  <a:pt x="123410" y="487059"/>
                </a:lnTo>
                <a:lnTo>
                  <a:pt x="88633" y="461278"/>
                </a:lnTo>
                <a:lnTo>
                  <a:pt x="58601" y="429781"/>
                </a:lnTo>
                <a:lnTo>
                  <a:pt x="34019" y="393304"/>
                </a:lnTo>
                <a:lnTo>
                  <a:pt x="15588" y="352585"/>
                </a:lnTo>
                <a:lnTo>
                  <a:pt x="4014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2281" y="3884966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2" y="214371"/>
                </a:lnTo>
                <a:lnTo>
                  <a:pt x="15582" y="170146"/>
                </a:lnTo>
                <a:lnTo>
                  <a:pt x="34007" y="129427"/>
                </a:lnTo>
                <a:lnTo>
                  <a:pt x="58585" y="92950"/>
                </a:lnTo>
                <a:lnTo>
                  <a:pt x="88612" y="61453"/>
                </a:lnTo>
                <a:lnTo>
                  <a:pt x="123387" y="35672"/>
                </a:lnTo>
                <a:lnTo>
                  <a:pt x="162207" y="16345"/>
                </a:lnTo>
                <a:lnTo>
                  <a:pt x="204370" y="4209"/>
                </a:lnTo>
                <a:lnTo>
                  <a:pt x="249174" y="0"/>
                </a:lnTo>
                <a:lnTo>
                  <a:pt x="293977" y="4209"/>
                </a:lnTo>
                <a:lnTo>
                  <a:pt x="336140" y="16345"/>
                </a:lnTo>
                <a:lnTo>
                  <a:pt x="374960" y="35672"/>
                </a:lnTo>
                <a:lnTo>
                  <a:pt x="409735" y="61453"/>
                </a:lnTo>
                <a:lnTo>
                  <a:pt x="439762" y="92950"/>
                </a:lnTo>
                <a:lnTo>
                  <a:pt x="464340" y="129427"/>
                </a:lnTo>
                <a:lnTo>
                  <a:pt x="482765" y="170146"/>
                </a:lnTo>
                <a:lnTo>
                  <a:pt x="494335" y="214371"/>
                </a:lnTo>
                <a:lnTo>
                  <a:pt x="498348" y="261365"/>
                </a:lnTo>
                <a:lnTo>
                  <a:pt x="494335" y="308360"/>
                </a:lnTo>
                <a:lnTo>
                  <a:pt x="482765" y="352585"/>
                </a:lnTo>
                <a:lnTo>
                  <a:pt x="464340" y="393304"/>
                </a:lnTo>
                <a:lnTo>
                  <a:pt x="439762" y="429781"/>
                </a:lnTo>
                <a:lnTo>
                  <a:pt x="409735" y="461278"/>
                </a:lnTo>
                <a:lnTo>
                  <a:pt x="374960" y="487059"/>
                </a:lnTo>
                <a:lnTo>
                  <a:pt x="336140" y="506386"/>
                </a:lnTo>
                <a:lnTo>
                  <a:pt x="293977" y="518522"/>
                </a:lnTo>
                <a:lnTo>
                  <a:pt x="249174" y="522731"/>
                </a:lnTo>
                <a:lnTo>
                  <a:pt x="204370" y="518522"/>
                </a:lnTo>
                <a:lnTo>
                  <a:pt x="162207" y="506386"/>
                </a:lnTo>
                <a:lnTo>
                  <a:pt x="123387" y="487059"/>
                </a:lnTo>
                <a:lnTo>
                  <a:pt x="88612" y="461278"/>
                </a:lnTo>
                <a:lnTo>
                  <a:pt x="58585" y="429781"/>
                </a:lnTo>
                <a:lnTo>
                  <a:pt x="34007" y="393304"/>
                </a:lnTo>
                <a:lnTo>
                  <a:pt x="15582" y="352585"/>
                </a:lnTo>
                <a:lnTo>
                  <a:pt x="4012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9907523" y="489204"/>
            <a:ext cx="1504315" cy="1033780"/>
            <a:chOff x="9907523" y="489204"/>
            <a:chExt cx="1504315" cy="1033780"/>
          </a:xfrm>
        </p:grpSpPr>
        <p:sp>
          <p:nvSpPr>
            <p:cNvPr id="23" name="object 23"/>
            <p:cNvSpPr/>
            <p:nvPr/>
          </p:nvSpPr>
          <p:spPr>
            <a:xfrm>
              <a:off x="9915143" y="496824"/>
              <a:ext cx="1489075" cy="1018540"/>
            </a:xfrm>
            <a:custGeom>
              <a:avLst/>
              <a:gdLst/>
              <a:ahLst/>
              <a:cxnLst/>
              <a:rect l="l" t="t" r="r" b="b"/>
              <a:pathLst>
                <a:path w="1489075" h="1018540">
                  <a:moveTo>
                    <a:pt x="744474" y="0"/>
                  </a:moveTo>
                  <a:lnTo>
                    <a:pt x="568705" y="388874"/>
                  </a:lnTo>
                  <a:lnTo>
                    <a:pt x="0" y="388874"/>
                  </a:lnTo>
                  <a:lnTo>
                    <a:pt x="460121" y="629158"/>
                  </a:lnTo>
                  <a:lnTo>
                    <a:pt x="284352" y="1018031"/>
                  </a:lnTo>
                  <a:lnTo>
                    <a:pt x="744474" y="777748"/>
                  </a:lnTo>
                  <a:lnTo>
                    <a:pt x="1204595" y="1018031"/>
                  </a:lnTo>
                  <a:lnTo>
                    <a:pt x="1028826" y="629158"/>
                  </a:lnTo>
                  <a:lnTo>
                    <a:pt x="1488948" y="388874"/>
                  </a:lnTo>
                  <a:lnTo>
                    <a:pt x="920241" y="388874"/>
                  </a:lnTo>
                  <a:lnTo>
                    <a:pt x="74447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915143" y="496824"/>
              <a:ext cx="1489075" cy="1018540"/>
            </a:xfrm>
            <a:custGeom>
              <a:avLst/>
              <a:gdLst/>
              <a:ahLst/>
              <a:cxnLst/>
              <a:rect l="l" t="t" r="r" b="b"/>
              <a:pathLst>
                <a:path w="1489075" h="1018540">
                  <a:moveTo>
                    <a:pt x="0" y="388874"/>
                  </a:moveTo>
                  <a:lnTo>
                    <a:pt x="568705" y="388874"/>
                  </a:lnTo>
                  <a:lnTo>
                    <a:pt x="744474" y="0"/>
                  </a:lnTo>
                  <a:lnTo>
                    <a:pt x="920241" y="388874"/>
                  </a:lnTo>
                  <a:lnTo>
                    <a:pt x="1488948" y="388874"/>
                  </a:lnTo>
                  <a:lnTo>
                    <a:pt x="1028826" y="629158"/>
                  </a:lnTo>
                  <a:lnTo>
                    <a:pt x="1204595" y="1018031"/>
                  </a:lnTo>
                  <a:lnTo>
                    <a:pt x="744474" y="777748"/>
                  </a:lnTo>
                  <a:lnTo>
                    <a:pt x="284352" y="1018031"/>
                  </a:lnTo>
                  <a:lnTo>
                    <a:pt x="460121" y="629158"/>
                  </a:lnTo>
                  <a:lnTo>
                    <a:pt x="0" y="388874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1936" y="719327"/>
            <a:ext cx="7408545" cy="1637664"/>
            <a:chOff x="1011936" y="719327"/>
            <a:chExt cx="7408545" cy="1637664"/>
          </a:xfrm>
        </p:grpSpPr>
        <p:sp>
          <p:nvSpPr>
            <p:cNvPr id="3" name="object 3"/>
            <p:cNvSpPr/>
            <p:nvPr/>
          </p:nvSpPr>
          <p:spPr>
            <a:xfrm>
              <a:off x="1019556" y="726947"/>
              <a:ext cx="7393305" cy="1529080"/>
            </a:xfrm>
            <a:custGeom>
              <a:avLst/>
              <a:gdLst/>
              <a:ahLst/>
              <a:cxnLst/>
              <a:rect l="l" t="t" r="r" b="b"/>
              <a:pathLst>
                <a:path w="7393305" h="1529080">
                  <a:moveTo>
                    <a:pt x="7392924" y="0"/>
                  </a:moveTo>
                  <a:lnTo>
                    <a:pt x="4851654" y="0"/>
                  </a:lnTo>
                  <a:lnTo>
                    <a:pt x="4778603" y="3240"/>
                  </a:lnTo>
                  <a:lnTo>
                    <a:pt x="4715154" y="12265"/>
                  </a:lnTo>
                  <a:lnTo>
                    <a:pt x="4665116" y="26032"/>
                  </a:lnTo>
                  <a:lnTo>
                    <a:pt x="4632299" y="43501"/>
                  </a:lnTo>
                  <a:lnTo>
                    <a:pt x="4620514" y="63626"/>
                  </a:lnTo>
                  <a:lnTo>
                    <a:pt x="4632299" y="83766"/>
                  </a:lnTo>
                  <a:lnTo>
                    <a:pt x="4665116" y="101265"/>
                  </a:lnTo>
                  <a:lnTo>
                    <a:pt x="4715154" y="115071"/>
                  </a:lnTo>
                  <a:lnTo>
                    <a:pt x="4778603" y="124127"/>
                  </a:lnTo>
                  <a:lnTo>
                    <a:pt x="4851654" y="127380"/>
                  </a:lnTo>
                  <a:lnTo>
                    <a:pt x="5313680" y="127380"/>
                  </a:lnTo>
                  <a:lnTo>
                    <a:pt x="5386717" y="130634"/>
                  </a:lnTo>
                  <a:lnTo>
                    <a:pt x="5450134" y="139690"/>
                  </a:lnTo>
                  <a:lnTo>
                    <a:pt x="5500135" y="153496"/>
                  </a:lnTo>
                  <a:lnTo>
                    <a:pt x="5532920" y="170995"/>
                  </a:lnTo>
                  <a:lnTo>
                    <a:pt x="5544693" y="191135"/>
                  </a:lnTo>
                  <a:lnTo>
                    <a:pt x="5532920" y="211212"/>
                  </a:lnTo>
                  <a:lnTo>
                    <a:pt x="5500135" y="228674"/>
                  </a:lnTo>
                  <a:lnTo>
                    <a:pt x="5450134" y="242460"/>
                  </a:lnTo>
                  <a:lnTo>
                    <a:pt x="5386717" y="251509"/>
                  </a:lnTo>
                  <a:lnTo>
                    <a:pt x="5313680" y="254762"/>
                  </a:lnTo>
                  <a:lnTo>
                    <a:pt x="2079244" y="254762"/>
                  </a:lnTo>
                  <a:lnTo>
                    <a:pt x="2006206" y="251509"/>
                  </a:lnTo>
                  <a:lnTo>
                    <a:pt x="1942789" y="242460"/>
                  </a:lnTo>
                  <a:lnTo>
                    <a:pt x="1892788" y="228674"/>
                  </a:lnTo>
                  <a:lnTo>
                    <a:pt x="1848231" y="191135"/>
                  </a:lnTo>
                  <a:lnTo>
                    <a:pt x="1860003" y="170995"/>
                  </a:lnTo>
                  <a:lnTo>
                    <a:pt x="1892788" y="153496"/>
                  </a:lnTo>
                  <a:lnTo>
                    <a:pt x="1942789" y="139690"/>
                  </a:lnTo>
                  <a:lnTo>
                    <a:pt x="2006206" y="130634"/>
                  </a:lnTo>
                  <a:lnTo>
                    <a:pt x="2079244" y="127380"/>
                  </a:lnTo>
                  <a:lnTo>
                    <a:pt x="2541270" y="127380"/>
                  </a:lnTo>
                  <a:lnTo>
                    <a:pt x="2614307" y="124140"/>
                  </a:lnTo>
                  <a:lnTo>
                    <a:pt x="2677724" y="115115"/>
                  </a:lnTo>
                  <a:lnTo>
                    <a:pt x="2727725" y="101348"/>
                  </a:lnTo>
                  <a:lnTo>
                    <a:pt x="2760510" y="83879"/>
                  </a:lnTo>
                  <a:lnTo>
                    <a:pt x="2772283" y="63753"/>
                  </a:lnTo>
                  <a:lnTo>
                    <a:pt x="2760510" y="43614"/>
                  </a:lnTo>
                  <a:lnTo>
                    <a:pt x="2727725" y="26115"/>
                  </a:lnTo>
                  <a:lnTo>
                    <a:pt x="2677724" y="12309"/>
                  </a:lnTo>
                  <a:lnTo>
                    <a:pt x="2614307" y="3253"/>
                  </a:lnTo>
                  <a:lnTo>
                    <a:pt x="2541270" y="0"/>
                  </a:lnTo>
                  <a:lnTo>
                    <a:pt x="0" y="0"/>
                  </a:lnTo>
                  <a:lnTo>
                    <a:pt x="924051" y="636904"/>
                  </a:lnTo>
                  <a:lnTo>
                    <a:pt x="0" y="1273810"/>
                  </a:lnTo>
                  <a:lnTo>
                    <a:pt x="1848231" y="1273810"/>
                  </a:lnTo>
                  <a:lnTo>
                    <a:pt x="1848231" y="1464817"/>
                  </a:lnTo>
                  <a:lnTo>
                    <a:pt x="1860003" y="1484957"/>
                  </a:lnTo>
                  <a:lnTo>
                    <a:pt x="1892788" y="1502456"/>
                  </a:lnTo>
                  <a:lnTo>
                    <a:pt x="1942789" y="1516262"/>
                  </a:lnTo>
                  <a:lnTo>
                    <a:pt x="2006206" y="1525318"/>
                  </a:lnTo>
                  <a:lnTo>
                    <a:pt x="2079244" y="1528572"/>
                  </a:lnTo>
                  <a:lnTo>
                    <a:pt x="5313680" y="1528572"/>
                  </a:lnTo>
                  <a:lnTo>
                    <a:pt x="5386717" y="1525318"/>
                  </a:lnTo>
                  <a:lnTo>
                    <a:pt x="5450134" y="1516262"/>
                  </a:lnTo>
                  <a:lnTo>
                    <a:pt x="5500135" y="1502456"/>
                  </a:lnTo>
                  <a:lnTo>
                    <a:pt x="5544693" y="1464817"/>
                  </a:lnTo>
                  <a:lnTo>
                    <a:pt x="5544693" y="1273810"/>
                  </a:lnTo>
                  <a:lnTo>
                    <a:pt x="7392924" y="1273810"/>
                  </a:lnTo>
                  <a:lnTo>
                    <a:pt x="6468745" y="636904"/>
                  </a:lnTo>
                  <a:lnTo>
                    <a:pt x="7392924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67787" y="790701"/>
              <a:ext cx="3696970" cy="191135"/>
            </a:xfrm>
            <a:custGeom>
              <a:avLst/>
              <a:gdLst/>
              <a:ahLst/>
              <a:cxnLst/>
              <a:rect l="l" t="t" r="r" b="b"/>
              <a:pathLst>
                <a:path w="3696970" h="191134">
                  <a:moveTo>
                    <a:pt x="924051" y="0"/>
                  </a:moveTo>
                  <a:lnTo>
                    <a:pt x="879494" y="37594"/>
                  </a:lnTo>
                  <a:lnTo>
                    <a:pt x="829493" y="51361"/>
                  </a:lnTo>
                  <a:lnTo>
                    <a:pt x="766076" y="60386"/>
                  </a:lnTo>
                  <a:lnTo>
                    <a:pt x="693038" y="63626"/>
                  </a:lnTo>
                  <a:lnTo>
                    <a:pt x="231012" y="63626"/>
                  </a:lnTo>
                  <a:lnTo>
                    <a:pt x="157975" y="66880"/>
                  </a:lnTo>
                  <a:lnTo>
                    <a:pt x="94558" y="75936"/>
                  </a:lnTo>
                  <a:lnTo>
                    <a:pt x="44557" y="89742"/>
                  </a:lnTo>
                  <a:lnTo>
                    <a:pt x="11772" y="107241"/>
                  </a:lnTo>
                  <a:lnTo>
                    <a:pt x="0" y="127381"/>
                  </a:lnTo>
                  <a:lnTo>
                    <a:pt x="11772" y="147458"/>
                  </a:lnTo>
                  <a:lnTo>
                    <a:pt x="44557" y="164920"/>
                  </a:lnTo>
                  <a:lnTo>
                    <a:pt x="94558" y="178706"/>
                  </a:lnTo>
                  <a:lnTo>
                    <a:pt x="157975" y="187755"/>
                  </a:lnTo>
                  <a:lnTo>
                    <a:pt x="231012" y="191008"/>
                  </a:lnTo>
                  <a:lnTo>
                    <a:pt x="924051" y="191008"/>
                  </a:lnTo>
                  <a:lnTo>
                    <a:pt x="924051" y="0"/>
                  </a:lnTo>
                  <a:close/>
                </a:path>
                <a:path w="3696970" h="191134">
                  <a:moveTo>
                    <a:pt x="2772283" y="0"/>
                  </a:moveTo>
                  <a:lnTo>
                    <a:pt x="2772283" y="191008"/>
                  </a:lnTo>
                  <a:lnTo>
                    <a:pt x="3465449" y="191008"/>
                  </a:lnTo>
                  <a:lnTo>
                    <a:pt x="3538486" y="187755"/>
                  </a:lnTo>
                  <a:lnTo>
                    <a:pt x="3601903" y="178706"/>
                  </a:lnTo>
                  <a:lnTo>
                    <a:pt x="3651904" y="164920"/>
                  </a:lnTo>
                  <a:lnTo>
                    <a:pt x="3696462" y="127381"/>
                  </a:lnTo>
                  <a:lnTo>
                    <a:pt x="3684689" y="107241"/>
                  </a:lnTo>
                  <a:lnTo>
                    <a:pt x="3601903" y="75936"/>
                  </a:lnTo>
                  <a:lnTo>
                    <a:pt x="3538486" y="66880"/>
                  </a:lnTo>
                  <a:lnTo>
                    <a:pt x="3465449" y="63626"/>
                  </a:lnTo>
                  <a:lnTo>
                    <a:pt x="3003423" y="63626"/>
                  </a:lnTo>
                  <a:lnTo>
                    <a:pt x="2930372" y="60386"/>
                  </a:lnTo>
                  <a:lnTo>
                    <a:pt x="2866923" y="51361"/>
                  </a:lnTo>
                  <a:lnTo>
                    <a:pt x="2816885" y="37594"/>
                  </a:lnTo>
                  <a:lnTo>
                    <a:pt x="2784068" y="20125"/>
                  </a:lnTo>
                  <a:lnTo>
                    <a:pt x="2772283" y="0"/>
                  </a:lnTo>
                  <a:close/>
                </a:path>
              </a:pathLst>
            </a:custGeom>
            <a:solidFill>
              <a:srgbClr val="751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9556" y="726947"/>
              <a:ext cx="7393305" cy="1529080"/>
            </a:xfrm>
            <a:custGeom>
              <a:avLst/>
              <a:gdLst/>
              <a:ahLst/>
              <a:cxnLst/>
              <a:rect l="l" t="t" r="r" b="b"/>
              <a:pathLst>
                <a:path w="7393305" h="1529080">
                  <a:moveTo>
                    <a:pt x="0" y="0"/>
                  </a:moveTo>
                  <a:lnTo>
                    <a:pt x="2541270" y="0"/>
                  </a:lnTo>
                  <a:lnTo>
                    <a:pt x="2614307" y="3253"/>
                  </a:lnTo>
                  <a:lnTo>
                    <a:pt x="2677724" y="12309"/>
                  </a:lnTo>
                  <a:lnTo>
                    <a:pt x="2727725" y="26115"/>
                  </a:lnTo>
                  <a:lnTo>
                    <a:pt x="2760510" y="43614"/>
                  </a:lnTo>
                  <a:lnTo>
                    <a:pt x="2772283" y="63753"/>
                  </a:lnTo>
                  <a:lnTo>
                    <a:pt x="2760510" y="83879"/>
                  </a:lnTo>
                  <a:lnTo>
                    <a:pt x="2727725" y="101348"/>
                  </a:lnTo>
                  <a:lnTo>
                    <a:pt x="2677724" y="115115"/>
                  </a:lnTo>
                  <a:lnTo>
                    <a:pt x="2614307" y="124140"/>
                  </a:lnTo>
                  <a:lnTo>
                    <a:pt x="2541270" y="127380"/>
                  </a:lnTo>
                  <a:lnTo>
                    <a:pt x="2079244" y="127380"/>
                  </a:lnTo>
                  <a:lnTo>
                    <a:pt x="2006206" y="130634"/>
                  </a:lnTo>
                  <a:lnTo>
                    <a:pt x="1942789" y="139690"/>
                  </a:lnTo>
                  <a:lnTo>
                    <a:pt x="1892788" y="153496"/>
                  </a:lnTo>
                  <a:lnTo>
                    <a:pt x="1860003" y="170995"/>
                  </a:lnTo>
                  <a:lnTo>
                    <a:pt x="1848231" y="191135"/>
                  </a:lnTo>
                  <a:lnTo>
                    <a:pt x="1860003" y="211212"/>
                  </a:lnTo>
                  <a:lnTo>
                    <a:pt x="1892788" y="228674"/>
                  </a:lnTo>
                  <a:lnTo>
                    <a:pt x="1942789" y="242460"/>
                  </a:lnTo>
                  <a:lnTo>
                    <a:pt x="2006206" y="251509"/>
                  </a:lnTo>
                  <a:lnTo>
                    <a:pt x="2079244" y="254762"/>
                  </a:lnTo>
                  <a:lnTo>
                    <a:pt x="5313680" y="254762"/>
                  </a:lnTo>
                  <a:lnTo>
                    <a:pt x="5386717" y="251509"/>
                  </a:lnTo>
                  <a:lnTo>
                    <a:pt x="5450134" y="242460"/>
                  </a:lnTo>
                  <a:lnTo>
                    <a:pt x="5500135" y="228674"/>
                  </a:lnTo>
                  <a:lnTo>
                    <a:pt x="5544693" y="191135"/>
                  </a:lnTo>
                  <a:lnTo>
                    <a:pt x="5532920" y="170995"/>
                  </a:lnTo>
                  <a:lnTo>
                    <a:pt x="5500135" y="153496"/>
                  </a:lnTo>
                  <a:lnTo>
                    <a:pt x="5450134" y="139690"/>
                  </a:lnTo>
                  <a:lnTo>
                    <a:pt x="5386717" y="130634"/>
                  </a:lnTo>
                  <a:lnTo>
                    <a:pt x="5313680" y="127380"/>
                  </a:lnTo>
                  <a:lnTo>
                    <a:pt x="4851654" y="127380"/>
                  </a:lnTo>
                  <a:lnTo>
                    <a:pt x="4778603" y="124127"/>
                  </a:lnTo>
                  <a:lnTo>
                    <a:pt x="4715154" y="115071"/>
                  </a:lnTo>
                  <a:lnTo>
                    <a:pt x="4665116" y="101265"/>
                  </a:lnTo>
                  <a:lnTo>
                    <a:pt x="4632299" y="83766"/>
                  </a:lnTo>
                  <a:lnTo>
                    <a:pt x="4620514" y="63626"/>
                  </a:lnTo>
                  <a:lnTo>
                    <a:pt x="4632299" y="43501"/>
                  </a:lnTo>
                  <a:lnTo>
                    <a:pt x="4665116" y="26032"/>
                  </a:lnTo>
                  <a:lnTo>
                    <a:pt x="4715154" y="12265"/>
                  </a:lnTo>
                  <a:lnTo>
                    <a:pt x="4778603" y="3240"/>
                  </a:lnTo>
                  <a:lnTo>
                    <a:pt x="4851654" y="0"/>
                  </a:lnTo>
                  <a:lnTo>
                    <a:pt x="7392924" y="0"/>
                  </a:lnTo>
                  <a:lnTo>
                    <a:pt x="6468745" y="636904"/>
                  </a:lnTo>
                  <a:lnTo>
                    <a:pt x="7392924" y="1273810"/>
                  </a:lnTo>
                  <a:lnTo>
                    <a:pt x="5544693" y="1273810"/>
                  </a:lnTo>
                  <a:lnTo>
                    <a:pt x="5544693" y="1464817"/>
                  </a:lnTo>
                  <a:lnTo>
                    <a:pt x="5532920" y="1484957"/>
                  </a:lnTo>
                  <a:lnTo>
                    <a:pt x="5500135" y="1502456"/>
                  </a:lnTo>
                  <a:lnTo>
                    <a:pt x="5450134" y="1516262"/>
                  </a:lnTo>
                  <a:lnTo>
                    <a:pt x="5386717" y="1525318"/>
                  </a:lnTo>
                  <a:lnTo>
                    <a:pt x="5313680" y="1528572"/>
                  </a:lnTo>
                  <a:lnTo>
                    <a:pt x="2079244" y="1528572"/>
                  </a:lnTo>
                  <a:lnTo>
                    <a:pt x="2006206" y="1525318"/>
                  </a:lnTo>
                  <a:lnTo>
                    <a:pt x="1942789" y="1516262"/>
                  </a:lnTo>
                  <a:lnTo>
                    <a:pt x="1892788" y="1502456"/>
                  </a:lnTo>
                  <a:lnTo>
                    <a:pt x="1848231" y="1464817"/>
                  </a:lnTo>
                  <a:lnTo>
                    <a:pt x="1848231" y="1273810"/>
                  </a:lnTo>
                  <a:lnTo>
                    <a:pt x="0" y="1273810"/>
                  </a:lnTo>
                  <a:lnTo>
                    <a:pt x="924051" y="636904"/>
                  </a:lnTo>
                  <a:lnTo>
                    <a:pt x="0" y="0"/>
                  </a:lnTo>
                  <a:close/>
                </a:path>
                <a:path w="7393305" h="1529080">
                  <a:moveTo>
                    <a:pt x="2772283" y="63753"/>
                  </a:moveTo>
                  <a:lnTo>
                    <a:pt x="2772283" y="254762"/>
                  </a:lnTo>
                </a:path>
                <a:path w="7393305" h="1529080">
                  <a:moveTo>
                    <a:pt x="4620514" y="254762"/>
                  </a:moveTo>
                  <a:lnTo>
                    <a:pt x="4620514" y="63753"/>
                  </a:lnTo>
                </a:path>
                <a:path w="7393305" h="1529080">
                  <a:moveTo>
                    <a:pt x="1848231" y="1273810"/>
                  </a:moveTo>
                  <a:lnTo>
                    <a:pt x="1848231" y="191135"/>
                  </a:lnTo>
                </a:path>
                <a:path w="7393305" h="1529080">
                  <a:moveTo>
                    <a:pt x="5544693" y="191135"/>
                  </a:moveTo>
                  <a:lnTo>
                    <a:pt x="5544693" y="1273810"/>
                  </a:lnTo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26791" y="851915"/>
              <a:ext cx="4374641" cy="1504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59100" y="1034922"/>
            <a:ext cx="35121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0050" algn="l"/>
              </a:tabLst>
            </a:pPr>
            <a:r>
              <a:rPr sz="5400" b="1" dirty="0">
                <a:solidFill>
                  <a:srgbClr val="FFFFFF"/>
                </a:solidFill>
                <a:latin typeface="Times New Roman"/>
                <a:cs typeface="Times New Roman"/>
              </a:rPr>
              <a:t>TRÒ	</a:t>
            </a:r>
            <a:r>
              <a:rPr sz="5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CHƠI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1936" y="3360420"/>
            <a:ext cx="1790700" cy="1361440"/>
            <a:chOff x="1011936" y="3360420"/>
            <a:chExt cx="1790700" cy="1361440"/>
          </a:xfrm>
        </p:grpSpPr>
        <p:sp>
          <p:nvSpPr>
            <p:cNvPr id="9" name="object 9"/>
            <p:cNvSpPr/>
            <p:nvPr/>
          </p:nvSpPr>
          <p:spPr>
            <a:xfrm>
              <a:off x="1019556" y="3368040"/>
              <a:ext cx="1775460" cy="1346200"/>
            </a:xfrm>
            <a:custGeom>
              <a:avLst/>
              <a:gdLst/>
              <a:ahLst/>
              <a:cxnLst/>
              <a:rect l="l" t="t" r="r" b="b"/>
              <a:pathLst>
                <a:path w="1775460" h="1346200">
                  <a:moveTo>
                    <a:pt x="887730" y="0"/>
                  </a:moveTo>
                  <a:lnTo>
                    <a:pt x="678180" y="513969"/>
                  </a:lnTo>
                  <a:lnTo>
                    <a:pt x="0" y="513969"/>
                  </a:lnTo>
                  <a:lnTo>
                    <a:pt x="548640" y="831723"/>
                  </a:lnTo>
                  <a:lnTo>
                    <a:pt x="339090" y="1345692"/>
                  </a:lnTo>
                  <a:lnTo>
                    <a:pt x="887730" y="1028065"/>
                  </a:lnTo>
                  <a:lnTo>
                    <a:pt x="1436370" y="1345692"/>
                  </a:lnTo>
                  <a:lnTo>
                    <a:pt x="1226820" y="831723"/>
                  </a:lnTo>
                  <a:lnTo>
                    <a:pt x="1775460" y="513969"/>
                  </a:lnTo>
                  <a:lnTo>
                    <a:pt x="1097280" y="513969"/>
                  </a:lnTo>
                  <a:lnTo>
                    <a:pt x="88773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9556" y="3368040"/>
              <a:ext cx="1775460" cy="1346200"/>
            </a:xfrm>
            <a:custGeom>
              <a:avLst/>
              <a:gdLst/>
              <a:ahLst/>
              <a:cxnLst/>
              <a:rect l="l" t="t" r="r" b="b"/>
              <a:pathLst>
                <a:path w="1775460" h="1346200">
                  <a:moveTo>
                    <a:pt x="0" y="513969"/>
                  </a:moveTo>
                  <a:lnTo>
                    <a:pt x="678180" y="513969"/>
                  </a:lnTo>
                  <a:lnTo>
                    <a:pt x="887730" y="0"/>
                  </a:lnTo>
                  <a:lnTo>
                    <a:pt x="1097280" y="513969"/>
                  </a:lnTo>
                  <a:lnTo>
                    <a:pt x="1775460" y="513969"/>
                  </a:lnTo>
                  <a:lnTo>
                    <a:pt x="1226820" y="831723"/>
                  </a:lnTo>
                  <a:lnTo>
                    <a:pt x="1436370" y="1345692"/>
                  </a:lnTo>
                  <a:lnTo>
                    <a:pt x="887730" y="1028065"/>
                  </a:lnTo>
                  <a:lnTo>
                    <a:pt x="339090" y="1345692"/>
                  </a:lnTo>
                  <a:lnTo>
                    <a:pt x="548640" y="831723"/>
                  </a:lnTo>
                  <a:lnTo>
                    <a:pt x="0" y="513969"/>
                  </a:lnTo>
                  <a:close/>
                </a:path>
              </a:pathLst>
            </a:custGeom>
            <a:ln w="15239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23135" y="3692779"/>
            <a:ext cx="368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49523" y="3360420"/>
            <a:ext cx="1790700" cy="1361440"/>
            <a:chOff x="3049523" y="3360420"/>
            <a:chExt cx="1790700" cy="1361440"/>
          </a:xfrm>
        </p:grpSpPr>
        <p:sp>
          <p:nvSpPr>
            <p:cNvPr id="13" name="object 13"/>
            <p:cNvSpPr/>
            <p:nvPr/>
          </p:nvSpPr>
          <p:spPr>
            <a:xfrm>
              <a:off x="3057143" y="3368040"/>
              <a:ext cx="1775460" cy="1346200"/>
            </a:xfrm>
            <a:custGeom>
              <a:avLst/>
              <a:gdLst/>
              <a:ahLst/>
              <a:cxnLst/>
              <a:rect l="l" t="t" r="r" b="b"/>
              <a:pathLst>
                <a:path w="1775460" h="1346200">
                  <a:moveTo>
                    <a:pt x="887730" y="0"/>
                  </a:moveTo>
                  <a:lnTo>
                    <a:pt x="678180" y="513969"/>
                  </a:lnTo>
                  <a:lnTo>
                    <a:pt x="0" y="513969"/>
                  </a:lnTo>
                  <a:lnTo>
                    <a:pt x="548640" y="831723"/>
                  </a:lnTo>
                  <a:lnTo>
                    <a:pt x="339090" y="1345692"/>
                  </a:lnTo>
                  <a:lnTo>
                    <a:pt x="887730" y="1028065"/>
                  </a:lnTo>
                  <a:lnTo>
                    <a:pt x="1436370" y="1345692"/>
                  </a:lnTo>
                  <a:lnTo>
                    <a:pt x="1226820" y="831723"/>
                  </a:lnTo>
                  <a:lnTo>
                    <a:pt x="1775459" y="513969"/>
                  </a:lnTo>
                  <a:lnTo>
                    <a:pt x="1097280" y="513969"/>
                  </a:lnTo>
                  <a:lnTo>
                    <a:pt x="88773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57143" y="3368040"/>
              <a:ext cx="1775460" cy="1346200"/>
            </a:xfrm>
            <a:custGeom>
              <a:avLst/>
              <a:gdLst/>
              <a:ahLst/>
              <a:cxnLst/>
              <a:rect l="l" t="t" r="r" b="b"/>
              <a:pathLst>
                <a:path w="1775460" h="1346200">
                  <a:moveTo>
                    <a:pt x="0" y="513969"/>
                  </a:moveTo>
                  <a:lnTo>
                    <a:pt x="678180" y="513969"/>
                  </a:lnTo>
                  <a:lnTo>
                    <a:pt x="887730" y="0"/>
                  </a:lnTo>
                  <a:lnTo>
                    <a:pt x="1097280" y="513969"/>
                  </a:lnTo>
                  <a:lnTo>
                    <a:pt x="1775459" y="513969"/>
                  </a:lnTo>
                  <a:lnTo>
                    <a:pt x="1226820" y="831723"/>
                  </a:lnTo>
                  <a:lnTo>
                    <a:pt x="1436370" y="1345692"/>
                  </a:lnTo>
                  <a:lnTo>
                    <a:pt x="887730" y="1028065"/>
                  </a:lnTo>
                  <a:lnTo>
                    <a:pt x="339090" y="1345692"/>
                  </a:lnTo>
                  <a:lnTo>
                    <a:pt x="548640" y="831723"/>
                  </a:lnTo>
                  <a:lnTo>
                    <a:pt x="0" y="51396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61359" y="3692779"/>
            <a:ext cx="368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43855" y="3360420"/>
            <a:ext cx="1790700" cy="1361440"/>
            <a:chOff x="4943855" y="3360420"/>
            <a:chExt cx="1790700" cy="1361440"/>
          </a:xfrm>
        </p:grpSpPr>
        <p:sp>
          <p:nvSpPr>
            <p:cNvPr id="17" name="object 17"/>
            <p:cNvSpPr/>
            <p:nvPr/>
          </p:nvSpPr>
          <p:spPr>
            <a:xfrm>
              <a:off x="4951475" y="3368040"/>
              <a:ext cx="1775460" cy="1346200"/>
            </a:xfrm>
            <a:custGeom>
              <a:avLst/>
              <a:gdLst/>
              <a:ahLst/>
              <a:cxnLst/>
              <a:rect l="l" t="t" r="r" b="b"/>
              <a:pathLst>
                <a:path w="1775459" h="1346200">
                  <a:moveTo>
                    <a:pt x="887729" y="0"/>
                  </a:moveTo>
                  <a:lnTo>
                    <a:pt x="678179" y="513969"/>
                  </a:lnTo>
                  <a:lnTo>
                    <a:pt x="0" y="513969"/>
                  </a:lnTo>
                  <a:lnTo>
                    <a:pt x="548639" y="831723"/>
                  </a:lnTo>
                  <a:lnTo>
                    <a:pt x="339089" y="1345692"/>
                  </a:lnTo>
                  <a:lnTo>
                    <a:pt x="887729" y="1028065"/>
                  </a:lnTo>
                  <a:lnTo>
                    <a:pt x="1436370" y="1345692"/>
                  </a:lnTo>
                  <a:lnTo>
                    <a:pt x="1226820" y="831723"/>
                  </a:lnTo>
                  <a:lnTo>
                    <a:pt x="1775459" y="513969"/>
                  </a:lnTo>
                  <a:lnTo>
                    <a:pt x="1097279" y="513969"/>
                  </a:lnTo>
                  <a:lnTo>
                    <a:pt x="887729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51475" y="3368040"/>
              <a:ext cx="1775460" cy="1346200"/>
            </a:xfrm>
            <a:custGeom>
              <a:avLst/>
              <a:gdLst/>
              <a:ahLst/>
              <a:cxnLst/>
              <a:rect l="l" t="t" r="r" b="b"/>
              <a:pathLst>
                <a:path w="1775459" h="1346200">
                  <a:moveTo>
                    <a:pt x="0" y="513969"/>
                  </a:moveTo>
                  <a:lnTo>
                    <a:pt x="678179" y="513969"/>
                  </a:lnTo>
                  <a:lnTo>
                    <a:pt x="887729" y="0"/>
                  </a:lnTo>
                  <a:lnTo>
                    <a:pt x="1097279" y="513969"/>
                  </a:lnTo>
                  <a:lnTo>
                    <a:pt x="1775459" y="513969"/>
                  </a:lnTo>
                  <a:lnTo>
                    <a:pt x="1226820" y="831723"/>
                  </a:lnTo>
                  <a:lnTo>
                    <a:pt x="1436370" y="1345692"/>
                  </a:lnTo>
                  <a:lnTo>
                    <a:pt x="887729" y="1028065"/>
                  </a:lnTo>
                  <a:lnTo>
                    <a:pt x="339089" y="1345692"/>
                  </a:lnTo>
                  <a:lnTo>
                    <a:pt x="548639" y="831723"/>
                  </a:lnTo>
                  <a:lnTo>
                    <a:pt x="0" y="51396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655690" y="3692779"/>
            <a:ext cx="368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836664" y="3360420"/>
            <a:ext cx="1792605" cy="1361440"/>
            <a:chOff x="6836664" y="3360420"/>
            <a:chExt cx="1792605" cy="1361440"/>
          </a:xfrm>
        </p:grpSpPr>
        <p:sp>
          <p:nvSpPr>
            <p:cNvPr id="21" name="object 21"/>
            <p:cNvSpPr/>
            <p:nvPr/>
          </p:nvSpPr>
          <p:spPr>
            <a:xfrm>
              <a:off x="6844284" y="3368040"/>
              <a:ext cx="1777364" cy="1346200"/>
            </a:xfrm>
            <a:custGeom>
              <a:avLst/>
              <a:gdLst/>
              <a:ahLst/>
              <a:cxnLst/>
              <a:rect l="l" t="t" r="r" b="b"/>
              <a:pathLst>
                <a:path w="1777365" h="1346200">
                  <a:moveTo>
                    <a:pt x="888492" y="0"/>
                  </a:moveTo>
                  <a:lnTo>
                    <a:pt x="678688" y="513969"/>
                  </a:lnTo>
                  <a:lnTo>
                    <a:pt x="0" y="513969"/>
                  </a:lnTo>
                  <a:lnTo>
                    <a:pt x="549148" y="831723"/>
                  </a:lnTo>
                  <a:lnTo>
                    <a:pt x="339344" y="1345692"/>
                  </a:lnTo>
                  <a:lnTo>
                    <a:pt x="888492" y="1028065"/>
                  </a:lnTo>
                  <a:lnTo>
                    <a:pt x="1437640" y="1345692"/>
                  </a:lnTo>
                  <a:lnTo>
                    <a:pt x="1227836" y="831723"/>
                  </a:lnTo>
                  <a:lnTo>
                    <a:pt x="1776984" y="513969"/>
                  </a:lnTo>
                  <a:lnTo>
                    <a:pt x="1098169" y="513969"/>
                  </a:lnTo>
                  <a:lnTo>
                    <a:pt x="888492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44284" y="3368040"/>
              <a:ext cx="1777364" cy="1346200"/>
            </a:xfrm>
            <a:custGeom>
              <a:avLst/>
              <a:gdLst/>
              <a:ahLst/>
              <a:cxnLst/>
              <a:rect l="l" t="t" r="r" b="b"/>
              <a:pathLst>
                <a:path w="1777365" h="1346200">
                  <a:moveTo>
                    <a:pt x="0" y="513969"/>
                  </a:moveTo>
                  <a:lnTo>
                    <a:pt x="678688" y="513969"/>
                  </a:lnTo>
                  <a:lnTo>
                    <a:pt x="888492" y="0"/>
                  </a:lnTo>
                  <a:lnTo>
                    <a:pt x="1098169" y="513969"/>
                  </a:lnTo>
                  <a:lnTo>
                    <a:pt x="1776984" y="513969"/>
                  </a:lnTo>
                  <a:lnTo>
                    <a:pt x="1227836" y="831723"/>
                  </a:lnTo>
                  <a:lnTo>
                    <a:pt x="1437640" y="1345692"/>
                  </a:lnTo>
                  <a:lnTo>
                    <a:pt x="888492" y="1028065"/>
                  </a:lnTo>
                  <a:lnTo>
                    <a:pt x="339344" y="1345692"/>
                  </a:lnTo>
                  <a:lnTo>
                    <a:pt x="549148" y="831723"/>
                  </a:lnTo>
                  <a:lnTo>
                    <a:pt x="0" y="51396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550022" y="3692779"/>
            <a:ext cx="368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232916" y="5635752"/>
            <a:ext cx="1009015" cy="798830"/>
            <a:chOff x="1232916" y="5635752"/>
            <a:chExt cx="1009015" cy="798830"/>
          </a:xfrm>
        </p:grpSpPr>
        <p:sp>
          <p:nvSpPr>
            <p:cNvPr id="25" name="object 25"/>
            <p:cNvSpPr/>
            <p:nvPr/>
          </p:nvSpPr>
          <p:spPr>
            <a:xfrm>
              <a:off x="1240536" y="5643372"/>
              <a:ext cx="993775" cy="783590"/>
            </a:xfrm>
            <a:custGeom>
              <a:avLst/>
              <a:gdLst/>
              <a:ahLst/>
              <a:cxnLst/>
              <a:rect l="l" t="t" r="r" b="b"/>
              <a:pathLst>
                <a:path w="993775" h="783589">
                  <a:moveTo>
                    <a:pt x="993647" y="0"/>
                  </a:moveTo>
                  <a:lnTo>
                    <a:pt x="0" y="0"/>
                  </a:lnTo>
                  <a:lnTo>
                    <a:pt x="0" y="783335"/>
                  </a:lnTo>
                  <a:lnTo>
                    <a:pt x="993647" y="783335"/>
                  </a:lnTo>
                  <a:lnTo>
                    <a:pt x="993647" y="685418"/>
                  </a:lnTo>
                  <a:lnTo>
                    <a:pt x="790575" y="685418"/>
                  </a:lnTo>
                  <a:lnTo>
                    <a:pt x="203072" y="391667"/>
                  </a:lnTo>
                  <a:lnTo>
                    <a:pt x="790575" y="97916"/>
                  </a:lnTo>
                  <a:lnTo>
                    <a:pt x="993647" y="97916"/>
                  </a:lnTo>
                  <a:lnTo>
                    <a:pt x="993647" y="0"/>
                  </a:lnTo>
                  <a:close/>
                </a:path>
                <a:path w="993775" h="783589">
                  <a:moveTo>
                    <a:pt x="993647" y="97916"/>
                  </a:moveTo>
                  <a:lnTo>
                    <a:pt x="790575" y="97916"/>
                  </a:lnTo>
                  <a:lnTo>
                    <a:pt x="790575" y="685418"/>
                  </a:lnTo>
                  <a:lnTo>
                    <a:pt x="993647" y="685418"/>
                  </a:lnTo>
                  <a:lnTo>
                    <a:pt x="993647" y="97916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43609" y="5741289"/>
              <a:ext cx="588010" cy="588010"/>
            </a:xfrm>
            <a:custGeom>
              <a:avLst/>
              <a:gdLst/>
              <a:ahLst/>
              <a:cxnLst/>
              <a:rect l="l" t="t" r="r" b="b"/>
              <a:pathLst>
                <a:path w="588010" h="588010">
                  <a:moveTo>
                    <a:pt x="587502" y="0"/>
                  </a:moveTo>
                  <a:lnTo>
                    <a:pt x="0" y="293751"/>
                  </a:lnTo>
                  <a:lnTo>
                    <a:pt x="587502" y="587502"/>
                  </a:lnTo>
                  <a:lnTo>
                    <a:pt x="587502" y="0"/>
                  </a:lnTo>
                  <a:close/>
                </a:path>
              </a:pathLst>
            </a:custGeom>
            <a:solidFill>
              <a:srgbClr val="5717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40536" y="5643372"/>
              <a:ext cx="993775" cy="783590"/>
            </a:xfrm>
            <a:custGeom>
              <a:avLst/>
              <a:gdLst/>
              <a:ahLst/>
              <a:cxnLst/>
              <a:rect l="l" t="t" r="r" b="b"/>
              <a:pathLst>
                <a:path w="993775" h="783589">
                  <a:moveTo>
                    <a:pt x="203072" y="391667"/>
                  </a:moveTo>
                  <a:lnTo>
                    <a:pt x="790575" y="97916"/>
                  </a:lnTo>
                  <a:lnTo>
                    <a:pt x="790575" y="685418"/>
                  </a:lnTo>
                  <a:lnTo>
                    <a:pt x="203072" y="391667"/>
                  </a:lnTo>
                  <a:close/>
                </a:path>
                <a:path w="993775" h="783589">
                  <a:moveTo>
                    <a:pt x="0" y="783335"/>
                  </a:moveTo>
                  <a:lnTo>
                    <a:pt x="993648" y="783335"/>
                  </a:lnTo>
                  <a:lnTo>
                    <a:pt x="993648" y="0"/>
                  </a:lnTo>
                  <a:lnTo>
                    <a:pt x="0" y="0"/>
                  </a:lnTo>
                  <a:lnTo>
                    <a:pt x="0" y="783335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1637" y="1606105"/>
            <a:ext cx="6562725" cy="532765"/>
            <a:chOff x="1671637" y="1606105"/>
            <a:chExt cx="6562725" cy="532765"/>
          </a:xfrm>
        </p:grpSpPr>
        <p:sp>
          <p:nvSpPr>
            <p:cNvPr id="3" name="object 3"/>
            <p:cNvSpPr/>
            <p:nvPr/>
          </p:nvSpPr>
          <p:spPr>
            <a:xfrm>
              <a:off x="1676400" y="1610867"/>
              <a:ext cx="6553200" cy="5227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6400" y="1610867"/>
              <a:ext cx="6553200" cy="523240"/>
            </a:xfrm>
            <a:custGeom>
              <a:avLst/>
              <a:gdLst/>
              <a:ahLst/>
              <a:cxnLst/>
              <a:rect l="l" t="t" r="r" b="b"/>
              <a:pathLst>
                <a:path w="6553200" h="523239">
                  <a:moveTo>
                    <a:pt x="0" y="522731"/>
                  </a:moveTo>
                  <a:lnTo>
                    <a:pt x="6553200" y="522731"/>
                  </a:lnTo>
                  <a:lnTo>
                    <a:pt x="6553200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9144">
              <a:solidFill>
                <a:srgbClr val="922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55139" y="1631949"/>
            <a:ext cx="6334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Câu </a:t>
            </a:r>
            <a:r>
              <a:rPr sz="2800" spc="-5" dirty="0">
                <a:latin typeface="Times New Roman"/>
                <a:cs typeface="Times New Roman"/>
              </a:rPr>
              <a:t>1: </a:t>
            </a:r>
            <a:r>
              <a:rPr sz="2800" spc="-10" dirty="0">
                <a:latin typeface="Times New Roman"/>
                <a:cs typeface="Times New Roman"/>
              </a:rPr>
              <a:t>Vật </a:t>
            </a:r>
            <a:r>
              <a:rPr sz="2800" spc="-5" dirty="0">
                <a:latin typeface="Times New Roman"/>
                <a:cs typeface="Times New Roman"/>
              </a:rPr>
              <a:t>nào sau đây </a:t>
            </a:r>
            <a:r>
              <a:rPr sz="2800" spc="-10" dirty="0">
                <a:latin typeface="Times New Roman"/>
                <a:cs typeface="Times New Roman"/>
              </a:rPr>
              <a:t>có cấu </a:t>
            </a:r>
            <a:r>
              <a:rPr sz="2800" spc="-5" dirty="0">
                <a:latin typeface="Times New Roman"/>
                <a:cs typeface="Times New Roman"/>
              </a:rPr>
              <a:t>tạo từ tế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76400" y="2426207"/>
            <a:ext cx="2642616" cy="524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76400" y="2426207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spc="-10" dirty="0">
                <a:latin typeface="Times New Roman"/>
                <a:cs typeface="Times New Roman"/>
              </a:rPr>
              <a:t>Xe </a:t>
            </a:r>
            <a:r>
              <a:rPr sz="2800" spc="-5" dirty="0">
                <a:latin typeface="Times New Roman"/>
                <a:cs typeface="Times New Roman"/>
              </a:rPr>
              <a:t>ô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tô.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76400" y="3236976"/>
            <a:ext cx="2642616" cy="522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76400" y="3236976"/>
            <a:ext cx="2642870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2800" spc="-5" dirty="0">
                <a:latin typeface="Times New Roman"/>
                <a:cs typeface="Times New Roman"/>
              </a:rPr>
              <a:t>B.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cầu.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76400" y="4189476"/>
            <a:ext cx="2642616" cy="522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76400" y="4189476"/>
            <a:ext cx="2642870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C.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bạch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đàn.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76400" y="5033771"/>
            <a:ext cx="2642616" cy="52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76400" y="5033771"/>
            <a:ext cx="2642870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D. Ngôi nhà.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78835" y="248411"/>
            <a:ext cx="4374642" cy="1504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312033" y="432257"/>
            <a:ext cx="351345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92278F"/>
                </a:solidFill>
                <a:latin typeface="Times New Roman"/>
                <a:cs typeface="Times New Roman"/>
              </a:rPr>
              <a:t>TRÒ</a:t>
            </a:r>
            <a:r>
              <a:rPr sz="5400" b="1" spc="-85" dirty="0">
                <a:solidFill>
                  <a:srgbClr val="92278F"/>
                </a:solidFill>
                <a:latin typeface="Times New Roman"/>
                <a:cs typeface="Times New Roman"/>
              </a:rPr>
              <a:t> </a:t>
            </a:r>
            <a:r>
              <a:rPr sz="5400" b="1" spc="-5" dirty="0">
                <a:solidFill>
                  <a:srgbClr val="92278F"/>
                </a:solidFill>
                <a:latin typeface="Times New Roman"/>
                <a:cs typeface="Times New Roman"/>
              </a:rPr>
              <a:t>CHƠI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44267" y="425195"/>
            <a:ext cx="861060" cy="812800"/>
            <a:chOff x="2144267" y="425195"/>
            <a:chExt cx="861060" cy="812800"/>
          </a:xfrm>
        </p:grpSpPr>
        <p:sp>
          <p:nvSpPr>
            <p:cNvPr id="17" name="object 17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422910" y="0"/>
                  </a:moveTo>
                  <a:lnTo>
                    <a:pt x="323088" y="304419"/>
                  </a:lnTo>
                  <a:lnTo>
                    <a:pt x="0" y="304419"/>
                  </a:lnTo>
                  <a:lnTo>
                    <a:pt x="261366" y="492633"/>
                  </a:lnTo>
                  <a:lnTo>
                    <a:pt x="161544" y="797051"/>
                  </a:lnTo>
                  <a:lnTo>
                    <a:pt x="422910" y="608838"/>
                  </a:lnTo>
                  <a:lnTo>
                    <a:pt x="684276" y="797051"/>
                  </a:lnTo>
                  <a:lnTo>
                    <a:pt x="584454" y="492633"/>
                  </a:lnTo>
                  <a:lnTo>
                    <a:pt x="845819" y="304419"/>
                  </a:lnTo>
                  <a:lnTo>
                    <a:pt x="522731" y="304419"/>
                  </a:lnTo>
                  <a:lnTo>
                    <a:pt x="42291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0" y="304419"/>
                  </a:moveTo>
                  <a:lnTo>
                    <a:pt x="323088" y="304419"/>
                  </a:lnTo>
                  <a:lnTo>
                    <a:pt x="422910" y="0"/>
                  </a:lnTo>
                  <a:lnTo>
                    <a:pt x="522731" y="304419"/>
                  </a:lnTo>
                  <a:lnTo>
                    <a:pt x="845819" y="304419"/>
                  </a:lnTo>
                  <a:lnTo>
                    <a:pt x="584454" y="492633"/>
                  </a:lnTo>
                  <a:lnTo>
                    <a:pt x="684276" y="797051"/>
                  </a:lnTo>
                  <a:lnTo>
                    <a:pt x="422910" y="608838"/>
                  </a:lnTo>
                  <a:lnTo>
                    <a:pt x="161544" y="797051"/>
                  </a:lnTo>
                  <a:lnTo>
                    <a:pt x="261366" y="492633"/>
                  </a:lnTo>
                  <a:lnTo>
                    <a:pt x="0" y="30441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1">
            <a:extLst>
              <a:ext uri="{FF2B5EF4-FFF2-40B4-BE49-F238E27FC236}">
                <a16:creationId xmlns:a16="http://schemas.microsoft.com/office/drawing/2014/main" id="{BE0310E8-5EA8-410E-809A-301D510BCCDE}"/>
              </a:ext>
            </a:extLst>
          </p:cNvPr>
          <p:cNvSpPr/>
          <p:nvPr/>
        </p:nvSpPr>
        <p:spPr>
          <a:xfrm>
            <a:off x="1593425" y="4148210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2" y="214371"/>
                </a:lnTo>
                <a:lnTo>
                  <a:pt x="15582" y="170146"/>
                </a:lnTo>
                <a:lnTo>
                  <a:pt x="34007" y="129427"/>
                </a:lnTo>
                <a:lnTo>
                  <a:pt x="58585" y="92950"/>
                </a:lnTo>
                <a:lnTo>
                  <a:pt x="88612" y="61453"/>
                </a:lnTo>
                <a:lnTo>
                  <a:pt x="123387" y="35672"/>
                </a:lnTo>
                <a:lnTo>
                  <a:pt x="162207" y="16345"/>
                </a:lnTo>
                <a:lnTo>
                  <a:pt x="204370" y="4209"/>
                </a:lnTo>
                <a:lnTo>
                  <a:pt x="249174" y="0"/>
                </a:lnTo>
                <a:lnTo>
                  <a:pt x="293977" y="4209"/>
                </a:lnTo>
                <a:lnTo>
                  <a:pt x="336140" y="16345"/>
                </a:lnTo>
                <a:lnTo>
                  <a:pt x="374960" y="35672"/>
                </a:lnTo>
                <a:lnTo>
                  <a:pt x="409735" y="61453"/>
                </a:lnTo>
                <a:lnTo>
                  <a:pt x="439762" y="92950"/>
                </a:lnTo>
                <a:lnTo>
                  <a:pt x="464340" y="129427"/>
                </a:lnTo>
                <a:lnTo>
                  <a:pt x="482765" y="170146"/>
                </a:lnTo>
                <a:lnTo>
                  <a:pt x="494335" y="214371"/>
                </a:lnTo>
                <a:lnTo>
                  <a:pt x="498348" y="261365"/>
                </a:lnTo>
                <a:lnTo>
                  <a:pt x="494335" y="308360"/>
                </a:lnTo>
                <a:lnTo>
                  <a:pt x="482765" y="352585"/>
                </a:lnTo>
                <a:lnTo>
                  <a:pt x="464340" y="393304"/>
                </a:lnTo>
                <a:lnTo>
                  <a:pt x="439762" y="429781"/>
                </a:lnTo>
                <a:lnTo>
                  <a:pt x="409735" y="461278"/>
                </a:lnTo>
                <a:lnTo>
                  <a:pt x="374960" y="487059"/>
                </a:lnTo>
                <a:lnTo>
                  <a:pt x="336140" y="506386"/>
                </a:lnTo>
                <a:lnTo>
                  <a:pt x="293977" y="518522"/>
                </a:lnTo>
                <a:lnTo>
                  <a:pt x="249174" y="522731"/>
                </a:lnTo>
                <a:lnTo>
                  <a:pt x="204370" y="518522"/>
                </a:lnTo>
                <a:lnTo>
                  <a:pt x="162207" y="506386"/>
                </a:lnTo>
                <a:lnTo>
                  <a:pt x="123387" y="487059"/>
                </a:lnTo>
                <a:lnTo>
                  <a:pt x="88612" y="461278"/>
                </a:lnTo>
                <a:lnTo>
                  <a:pt x="58585" y="429781"/>
                </a:lnTo>
                <a:lnTo>
                  <a:pt x="34007" y="393304"/>
                </a:lnTo>
                <a:lnTo>
                  <a:pt x="15582" y="352585"/>
                </a:lnTo>
                <a:lnTo>
                  <a:pt x="4012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4413" y="1621345"/>
            <a:ext cx="6489700" cy="963930"/>
            <a:chOff x="1784413" y="1621345"/>
            <a:chExt cx="6489700" cy="963930"/>
          </a:xfrm>
        </p:grpSpPr>
        <p:sp>
          <p:nvSpPr>
            <p:cNvPr id="3" name="object 3"/>
            <p:cNvSpPr/>
            <p:nvPr/>
          </p:nvSpPr>
          <p:spPr>
            <a:xfrm>
              <a:off x="1789176" y="1626108"/>
              <a:ext cx="6480048" cy="954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9176" y="1626108"/>
              <a:ext cx="6480175" cy="954405"/>
            </a:xfrm>
            <a:custGeom>
              <a:avLst/>
              <a:gdLst/>
              <a:ahLst/>
              <a:cxnLst/>
              <a:rect l="l" t="t" r="r" b="b"/>
              <a:pathLst>
                <a:path w="6480175" h="954405">
                  <a:moveTo>
                    <a:pt x="0" y="954024"/>
                  </a:moveTo>
                  <a:lnTo>
                    <a:pt x="6480048" y="954024"/>
                  </a:lnTo>
                  <a:lnTo>
                    <a:pt x="6480048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9143">
              <a:solidFill>
                <a:srgbClr val="922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67916" y="1647189"/>
            <a:ext cx="59924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2. Quan sát tế bào bên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cho biết </a:t>
            </a:r>
            <a:r>
              <a:rPr sz="2800" spc="-10" dirty="0">
                <a:latin typeface="Times New Roman"/>
                <a:cs typeface="Times New Roman"/>
              </a:rPr>
              <a:t>mũi </a:t>
            </a:r>
            <a:r>
              <a:rPr sz="2800" spc="-5" dirty="0">
                <a:latin typeface="Times New Roman"/>
                <a:cs typeface="Times New Roman"/>
              </a:rPr>
              <a:t>tên  đang chỉ vào thành phần nào của tế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24811" y="3026664"/>
            <a:ext cx="2642616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24811" y="3026664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Times New Roman"/>
                <a:cs typeface="Times New Roman"/>
              </a:rPr>
              <a:t>A. Màng tế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24811" y="3837432"/>
            <a:ext cx="2642616" cy="522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24811" y="3837432"/>
            <a:ext cx="2642870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B. Chất tế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24811" y="4789932"/>
            <a:ext cx="2642616" cy="524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24811" y="4789932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Times New Roman"/>
                <a:cs typeface="Times New Roman"/>
              </a:rPr>
              <a:t>C. Nhân tế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24811" y="5634228"/>
            <a:ext cx="2642616" cy="524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24811" y="5634228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Times New Roman"/>
                <a:cs typeface="Times New Roman"/>
              </a:rPr>
              <a:t>D. Vùng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nhân.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95671" y="2274442"/>
            <a:ext cx="5535930" cy="4287520"/>
            <a:chOff x="4995671" y="2274442"/>
            <a:chExt cx="5535930" cy="4287520"/>
          </a:xfrm>
        </p:grpSpPr>
        <p:sp>
          <p:nvSpPr>
            <p:cNvPr id="15" name="object 15"/>
            <p:cNvSpPr/>
            <p:nvPr/>
          </p:nvSpPr>
          <p:spPr>
            <a:xfrm>
              <a:off x="4995671" y="2877311"/>
              <a:ext cx="5535930" cy="36842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11081" y="2274442"/>
              <a:ext cx="938530" cy="2086610"/>
            </a:xfrm>
            <a:custGeom>
              <a:avLst/>
              <a:gdLst/>
              <a:ahLst/>
              <a:cxnLst/>
              <a:rect l="l" t="t" r="r" b="b"/>
              <a:pathLst>
                <a:path w="938529" h="2086610">
                  <a:moveTo>
                    <a:pt x="0" y="1892300"/>
                  </a:moveTo>
                  <a:lnTo>
                    <a:pt x="10414" y="2086229"/>
                  </a:lnTo>
                  <a:lnTo>
                    <a:pt x="155013" y="1965071"/>
                  </a:lnTo>
                  <a:lnTo>
                    <a:pt x="94615" y="1965071"/>
                  </a:lnTo>
                  <a:lnTo>
                    <a:pt x="41528" y="1941957"/>
                  </a:lnTo>
                  <a:lnTo>
                    <a:pt x="53079" y="1915368"/>
                  </a:lnTo>
                  <a:lnTo>
                    <a:pt x="0" y="1892300"/>
                  </a:lnTo>
                  <a:close/>
                </a:path>
                <a:path w="938529" h="2086610">
                  <a:moveTo>
                    <a:pt x="53079" y="1915368"/>
                  </a:moveTo>
                  <a:lnTo>
                    <a:pt x="41528" y="1941957"/>
                  </a:lnTo>
                  <a:lnTo>
                    <a:pt x="94615" y="1965071"/>
                  </a:lnTo>
                  <a:lnTo>
                    <a:pt x="106181" y="1938447"/>
                  </a:lnTo>
                  <a:lnTo>
                    <a:pt x="53079" y="1915368"/>
                  </a:lnTo>
                  <a:close/>
                </a:path>
                <a:path w="938529" h="2086610">
                  <a:moveTo>
                    <a:pt x="106181" y="1938447"/>
                  </a:moveTo>
                  <a:lnTo>
                    <a:pt x="94615" y="1965071"/>
                  </a:lnTo>
                  <a:lnTo>
                    <a:pt x="155013" y="1965071"/>
                  </a:lnTo>
                  <a:lnTo>
                    <a:pt x="159258" y="1961515"/>
                  </a:lnTo>
                  <a:lnTo>
                    <a:pt x="106181" y="1938447"/>
                  </a:lnTo>
                  <a:close/>
                </a:path>
                <a:path w="938529" h="2086610">
                  <a:moveTo>
                    <a:pt x="885190" y="0"/>
                  </a:moveTo>
                  <a:lnTo>
                    <a:pt x="53079" y="1915368"/>
                  </a:lnTo>
                  <a:lnTo>
                    <a:pt x="106181" y="1938447"/>
                  </a:lnTo>
                  <a:lnTo>
                    <a:pt x="938276" y="23114"/>
                  </a:lnTo>
                  <a:lnTo>
                    <a:pt x="88519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2878835" y="248411"/>
            <a:ext cx="4374642" cy="1504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12033" y="432257"/>
            <a:ext cx="351345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92278F"/>
                </a:solidFill>
                <a:latin typeface="Times New Roman"/>
                <a:cs typeface="Times New Roman"/>
              </a:rPr>
              <a:t>TRÒ</a:t>
            </a:r>
            <a:r>
              <a:rPr sz="5400" b="1" spc="-85" dirty="0">
                <a:solidFill>
                  <a:srgbClr val="92278F"/>
                </a:solidFill>
                <a:latin typeface="Times New Roman"/>
                <a:cs typeface="Times New Roman"/>
              </a:rPr>
              <a:t> </a:t>
            </a:r>
            <a:r>
              <a:rPr sz="5400" b="1" spc="-5" dirty="0">
                <a:solidFill>
                  <a:srgbClr val="92278F"/>
                </a:solidFill>
                <a:latin typeface="Times New Roman"/>
                <a:cs typeface="Times New Roman"/>
              </a:rPr>
              <a:t>CHƠI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44267" y="425195"/>
            <a:ext cx="861060" cy="812800"/>
            <a:chOff x="2144267" y="425195"/>
            <a:chExt cx="861060" cy="812800"/>
          </a:xfrm>
        </p:grpSpPr>
        <p:sp>
          <p:nvSpPr>
            <p:cNvPr id="20" name="object 20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422910" y="0"/>
                  </a:moveTo>
                  <a:lnTo>
                    <a:pt x="323088" y="304419"/>
                  </a:lnTo>
                  <a:lnTo>
                    <a:pt x="0" y="304419"/>
                  </a:lnTo>
                  <a:lnTo>
                    <a:pt x="261366" y="492633"/>
                  </a:lnTo>
                  <a:lnTo>
                    <a:pt x="161544" y="797051"/>
                  </a:lnTo>
                  <a:lnTo>
                    <a:pt x="422910" y="608838"/>
                  </a:lnTo>
                  <a:lnTo>
                    <a:pt x="684276" y="797051"/>
                  </a:lnTo>
                  <a:lnTo>
                    <a:pt x="584454" y="492633"/>
                  </a:lnTo>
                  <a:lnTo>
                    <a:pt x="845819" y="304419"/>
                  </a:lnTo>
                  <a:lnTo>
                    <a:pt x="522731" y="304419"/>
                  </a:lnTo>
                  <a:lnTo>
                    <a:pt x="42291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0" y="304419"/>
                  </a:moveTo>
                  <a:lnTo>
                    <a:pt x="323088" y="304419"/>
                  </a:lnTo>
                  <a:lnTo>
                    <a:pt x="422910" y="0"/>
                  </a:lnTo>
                  <a:lnTo>
                    <a:pt x="522731" y="304419"/>
                  </a:lnTo>
                  <a:lnTo>
                    <a:pt x="845819" y="304419"/>
                  </a:lnTo>
                  <a:lnTo>
                    <a:pt x="584454" y="492633"/>
                  </a:lnTo>
                  <a:lnTo>
                    <a:pt x="684276" y="797051"/>
                  </a:lnTo>
                  <a:lnTo>
                    <a:pt x="422910" y="608838"/>
                  </a:lnTo>
                  <a:lnTo>
                    <a:pt x="161544" y="797051"/>
                  </a:lnTo>
                  <a:lnTo>
                    <a:pt x="261366" y="492633"/>
                  </a:lnTo>
                  <a:lnTo>
                    <a:pt x="0" y="30441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1">
            <a:extLst>
              <a:ext uri="{FF2B5EF4-FFF2-40B4-BE49-F238E27FC236}">
                <a16:creationId xmlns:a16="http://schemas.microsoft.com/office/drawing/2014/main" id="{8DF0A3F8-2485-4B0C-BFDC-26F0F2E570EF}"/>
              </a:ext>
            </a:extLst>
          </p:cNvPr>
          <p:cNvSpPr/>
          <p:nvPr/>
        </p:nvSpPr>
        <p:spPr>
          <a:xfrm>
            <a:off x="1912075" y="5658346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2" y="214371"/>
                </a:lnTo>
                <a:lnTo>
                  <a:pt x="15582" y="170146"/>
                </a:lnTo>
                <a:lnTo>
                  <a:pt x="34007" y="129427"/>
                </a:lnTo>
                <a:lnTo>
                  <a:pt x="58585" y="92950"/>
                </a:lnTo>
                <a:lnTo>
                  <a:pt x="88612" y="61453"/>
                </a:lnTo>
                <a:lnTo>
                  <a:pt x="123387" y="35672"/>
                </a:lnTo>
                <a:lnTo>
                  <a:pt x="162207" y="16345"/>
                </a:lnTo>
                <a:lnTo>
                  <a:pt x="204370" y="4209"/>
                </a:lnTo>
                <a:lnTo>
                  <a:pt x="249174" y="0"/>
                </a:lnTo>
                <a:lnTo>
                  <a:pt x="293977" y="4209"/>
                </a:lnTo>
                <a:lnTo>
                  <a:pt x="336140" y="16345"/>
                </a:lnTo>
                <a:lnTo>
                  <a:pt x="374960" y="35672"/>
                </a:lnTo>
                <a:lnTo>
                  <a:pt x="409735" y="61453"/>
                </a:lnTo>
                <a:lnTo>
                  <a:pt x="439762" y="92950"/>
                </a:lnTo>
                <a:lnTo>
                  <a:pt x="464340" y="129427"/>
                </a:lnTo>
                <a:lnTo>
                  <a:pt x="482765" y="170146"/>
                </a:lnTo>
                <a:lnTo>
                  <a:pt x="494335" y="214371"/>
                </a:lnTo>
                <a:lnTo>
                  <a:pt x="498348" y="261365"/>
                </a:lnTo>
                <a:lnTo>
                  <a:pt x="494335" y="308360"/>
                </a:lnTo>
                <a:lnTo>
                  <a:pt x="482765" y="352585"/>
                </a:lnTo>
                <a:lnTo>
                  <a:pt x="464340" y="393304"/>
                </a:lnTo>
                <a:lnTo>
                  <a:pt x="439762" y="429781"/>
                </a:lnTo>
                <a:lnTo>
                  <a:pt x="409735" y="461278"/>
                </a:lnTo>
                <a:lnTo>
                  <a:pt x="374960" y="487059"/>
                </a:lnTo>
                <a:lnTo>
                  <a:pt x="336140" y="506386"/>
                </a:lnTo>
                <a:lnTo>
                  <a:pt x="293977" y="518522"/>
                </a:lnTo>
                <a:lnTo>
                  <a:pt x="249174" y="522731"/>
                </a:lnTo>
                <a:lnTo>
                  <a:pt x="204370" y="518522"/>
                </a:lnTo>
                <a:lnTo>
                  <a:pt x="162207" y="506386"/>
                </a:lnTo>
                <a:lnTo>
                  <a:pt x="123387" y="487059"/>
                </a:lnTo>
                <a:lnTo>
                  <a:pt x="88612" y="461278"/>
                </a:lnTo>
                <a:lnTo>
                  <a:pt x="58585" y="429781"/>
                </a:lnTo>
                <a:lnTo>
                  <a:pt x="34007" y="393304"/>
                </a:lnTo>
                <a:lnTo>
                  <a:pt x="15582" y="352585"/>
                </a:lnTo>
                <a:lnTo>
                  <a:pt x="4012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8823" y="3026664"/>
            <a:ext cx="3557015" cy="3334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84413" y="1621345"/>
            <a:ext cx="6489700" cy="963930"/>
            <a:chOff x="1784413" y="1621345"/>
            <a:chExt cx="6489700" cy="963930"/>
          </a:xfrm>
        </p:grpSpPr>
        <p:sp>
          <p:nvSpPr>
            <p:cNvPr id="4" name="object 4"/>
            <p:cNvSpPr/>
            <p:nvPr/>
          </p:nvSpPr>
          <p:spPr>
            <a:xfrm>
              <a:off x="1789176" y="1626108"/>
              <a:ext cx="6480048" cy="954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89176" y="1626108"/>
              <a:ext cx="6480175" cy="954405"/>
            </a:xfrm>
            <a:custGeom>
              <a:avLst/>
              <a:gdLst/>
              <a:ahLst/>
              <a:cxnLst/>
              <a:rect l="l" t="t" r="r" b="b"/>
              <a:pathLst>
                <a:path w="6480175" h="954405">
                  <a:moveTo>
                    <a:pt x="0" y="954024"/>
                  </a:moveTo>
                  <a:lnTo>
                    <a:pt x="6480048" y="954024"/>
                  </a:lnTo>
                  <a:lnTo>
                    <a:pt x="6480048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9143">
              <a:solidFill>
                <a:srgbClr val="922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67916" y="1647189"/>
            <a:ext cx="59924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3. Quan sát tế bào bên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cho biết </a:t>
            </a:r>
            <a:r>
              <a:rPr sz="2800" spc="-10" dirty="0">
                <a:latin typeface="Times New Roman"/>
                <a:cs typeface="Times New Roman"/>
              </a:rPr>
              <a:t>mũi </a:t>
            </a:r>
            <a:r>
              <a:rPr sz="2800" spc="-5" dirty="0">
                <a:latin typeface="Times New Roman"/>
                <a:cs typeface="Times New Roman"/>
              </a:rPr>
              <a:t>tên  đang chỉ vào thành phần nào của tế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24811" y="3026664"/>
            <a:ext cx="2642616" cy="524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24811" y="3026664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Times New Roman"/>
                <a:cs typeface="Times New Roman"/>
              </a:rPr>
              <a:t>A. Màng tế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24811" y="3837432"/>
            <a:ext cx="2642616" cy="522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24811" y="3837432"/>
            <a:ext cx="2642870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B. Chất tế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24811" y="4789932"/>
            <a:ext cx="2642616" cy="524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24811" y="4789932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Times New Roman"/>
                <a:cs typeface="Times New Roman"/>
              </a:rPr>
              <a:t>C. Nhân tế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24811" y="5634228"/>
            <a:ext cx="2642616" cy="524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24811" y="5634228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Times New Roman"/>
                <a:cs typeface="Times New Roman"/>
              </a:rPr>
              <a:t>D. Vùng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nhân.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35952" y="3001264"/>
            <a:ext cx="1903730" cy="1062990"/>
          </a:xfrm>
          <a:custGeom>
            <a:avLst/>
            <a:gdLst/>
            <a:ahLst/>
            <a:cxnLst/>
            <a:rect l="l" t="t" r="r" b="b"/>
            <a:pathLst>
              <a:path w="1903729" h="1062989">
                <a:moveTo>
                  <a:pt x="110490" y="902969"/>
                </a:moveTo>
                <a:lnTo>
                  <a:pt x="0" y="1062736"/>
                </a:lnTo>
                <a:lnTo>
                  <a:pt x="194055" y="1055243"/>
                </a:lnTo>
                <a:lnTo>
                  <a:pt x="173844" y="1018413"/>
                </a:lnTo>
                <a:lnTo>
                  <a:pt x="140843" y="1018413"/>
                </a:lnTo>
                <a:lnTo>
                  <a:pt x="113029" y="967740"/>
                </a:lnTo>
                <a:lnTo>
                  <a:pt x="138393" y="953814"/>
                </a:lnTo>
                <a:lnTo>
                  <a:pt x="110490" y="902969"/>
                </a:lnTo>
                <a:close/>
              </a:path>
              <a:path w="1903729" h="1062989">
                <a:moveTo>
                  <a:pt x="138393" y="953814"/>
                </a:moveTo>
                <a:lnTo>
                  <a:pt x="113029" y="967740"/>
                </a:lnTo>
                <a:lnTo>
                  <a:pt x="140843" y="1018413"/>
                </a:lnTo>
                <a:lnTo>
                  <a:pt x="166204" y="1004491"/>
                </a:lnTo>
                <a:lnTo>
                  <a:pt x="138393" y="953814"/>
                </a:lnTo>
                <a:close/>
              </a:path>
              <a:path w="1903729" h="1062989">
                <a:moveTo>
                  <a:pt x="166204" y="1004491"/>
                </a:moveTo>
                <a:lnTo>
                  <a:pt x="140843" y="1018413"/>
                </a:lnTo>
                <a:lnTo>
                  <a:pt x="173844" y="1018413"/>
                </a:lnTo>
                <a:lnTo>
                  <a:pt x="166204" y="1004491"/>
                </a:lnTo>
                <a:close/>
              </a:path>
              <a:path w="1903729" h="1062989">
                <a:moveTo>
                  <a:pt x="1875663" y="0"/>
                </a:moveTo>
                <a:lnTo>
                  <a:pt x="138393" y="953814"/>
                </a:lnTo>
                <a:lnTo>
                  <a:pt x="166204" y="1004491"/>
                </a:lnTo>
                <a:lnTo>
                  <a:pt x="1903602" y="50800"/>
                </a:lnTo>
                <a:lnTo>
                  <a:pt x="1875663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78835" y="248411"/>
            <a:ext cx="4374642" cy="1504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312033" y="432257"/>
            <a:ext cx="351345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92278F"/>
                </a:solidFill>
                <a:latin typeface="Times New Roman"/>
                <a:cs typeface="Times New Roman"/>
              </a:rPr>
              <a:t>TRÒ</a:t>
            </a:r>
            <a:r>
              <a:rPr sz="5400" b="1" spc="-85" dirty="0">
                <a:solidFill>
                  <a:srgbClr val="92278F"/>
                </a:solidFill>
                <a:latin typeface="Times New Roman"/>
                <a:cs typeface="Times New Roman"/>
              </a:rPr>
              <a:t> </a:t>
            </a:r>
            <a:r>
              <a:rPr sz="5400" b="1" spc="-5" dirty="0">
                <a:solidFill>
                  <a:srgbClr val="92278F"/>
                </a:solidFill>
                <a:latin typeface="Times New Roman"/>
                <a:cs typeface="Times New Roman"/>
              </a:rPr>
              <a:t>CHƠI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144267" y="425195"/>
            <a:ext cx="861060" cy="812800"/>
            <a:chOff x="2144267" y="425195"/>
            <a:chExt cx="861060" cy="812800"/>
          </a:xfrm>
        </p:grpSpPr>
        <p:sp>
          <p:nvSpPr>
            <p:cNvPr id="19" name="object 19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422910" y="0"/>
                  </a:moveTo>
                  <a:lnTo>
                    <a:pt x="323088" y="304419"/>
                  </a:lnTo>
                  <a:lnTo>
                    <a:pt x="0" y="304419"/>
                  </a:lnTo>
                  <a:lnTo>
                    <a:pt x="261366" y="492633"/>
                  </a:lnTo>
                  <a:lnTo>
                    <a:pt x="161544" y="797051"/>
                  </a:lnTo>
                  <a:lnTo>
                    <a:pt x="422910" y="608838"/>
                  </a:lnTo>
                  <a:lnTo>
                    <a:pt x="684276" y="797051"/>
                  </a:lnTo>
                  <a:lnTo>
                    <a:pt x="584454" y="492633"/>
                  </a:lnTo>
                  <a:lnTo>
                    <a:pt x="845819" y="304419"/>
                  </a:lnTo>
                  <a:lnTo>
                    <a:pt x="522731" y="304419"/>
                  </a:lnTo>
                  <a:lnTo>
                    <a:pt x="42291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0" y="304419"/>
                  </a:moveTo>
                  <a:lnTo>
                    <a:pt x="323088" y="304419"/>
                  </a:lnTo>
                  <a:lnTo>
                    <a:pt x="422910" y="0"/>
                  </a:lnTo>
                  <a:lnTo>
                    <a:pt x="522731" y="304419"/>
                  </a:lnTo>
                  <a:lnTo>
                    <a:pt x="845819" y="304419"/>
                  </a:lnTo>
                  <a:lnTo>
                    <a:pt x="584454" y="492633"/>
                  </a:lnTo>
                  <a:lnTo>
                    <a:pt x="684276" y="797051"/>
                  </a:lnTo>
                  <a:lnTo>
                    <a:pt x="422910" y="608838"/>
                  </a:lnTo>
                  <a:lnTo>
                    <a:pt x="161544" y="797051"/>
                  </a:lnTo>
                  <a:lnTo>
                    <a:pt x="261366" y="492633"/>
                  </a:lnTo>
                  <a:lnTo>
                    <a:pt x="0" y="30441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>
            <a:extLst>
              <a:ext uri="{FF2B5EF4-FFF2-40B4-BE49-F238E27FC236}">
                <a16:creationId xmlns:a16="http://schemas.microsoft.com/office/drawing/2014/main" id="{3C54E440-6328-4634-9EEB-96ADFB89FE8A}"/>
              </a:ext>
            </a:extLst>
          </p:cNvPr>
          <p:cNvSpPr/>
          <p:nvPr/>
        </p:nvSpPr>
        <p:spPr>
          <a:xfrm>
            <a:off x="1967495" y="4771665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2" y="214371"/>
                </a:lnTo>
                <a:lnTo>
                  <a:pt x="15582" y="170146"/>
                </a:lnTo>
                <a:lnTo>
                  <a:pt x="34007" y="129427"/>
                </a:lnTo>
                <a:lnTo>
                  <a:pt x="58585" y="92950"/>
                </a:lnTo>
                <a:lnTo>
                  <a:pt x="88612" y="61453"/>
                </a:lnTo>
                <a:lnTo>
                  <a:pt x="123387" y="35672"/>
                </a:lnTo>
                <a:lnTo>
                  <a:pt x="162207" y="16345"/>
                </a:lnTo>
                <a:lnTo>
                  <a:pt x="204370" y="4209"/>
                </a:lnTo>
                <a:lnTo>
                  <a:pt x="249174" y="0"/>
                </a:lnTo>
                <a:lnTo>
                  <a:pt x="293977" y="4209"/>
                </a:lnTo>
                <a:lnTo>
                  <a:pt x="336140" y="16345"/>
                </a:lnTo>
                <a:lnTo>
                  <a:pt x="374960" y="35672"/>
                </a:lnTo>
                <a:lnTo>
                  <a:pt x="409735" y="61453"/>
                </a:lnTo>
                <a:lnTo>
                  <a:pt x="439762" y="92950"/>
                </a:lnTo>
                <a:lnTo>
                  <a:pt x="464340" y="129427"/>
                </a:lnTo>
                <a:lnTo>
                  <a:pt x="482765" y="170146"/>
                </a:lnTo>
                <a:lnTo>
                  <a:pt x="494335" y="214371"/>
                </a:lnTo>
                <a:lnTo>
                  <a:pt x="498348" y="261365"/>
                </a:lnTo>
                <a:lnTo>
                  <a:pt x="494335" y="308360"/>
                </a:lnTo>
                <a:lnTo>
                  <a:pt x="482765" y="352585"/>
                </a:lnTo>
                <a:lnTo>
                  <a:pt x="464340" y="393304"/>
                </a:lnTo>
                <a:lnTo>
                  <a:pt x="439762" y="429781"/>
                </a:lnTo>
                <a:lnTo>
                  <a:pt x="409735" y="461278"/>
                </a:lnTo>
                <a:lnTo>
                  <a:pt x="374960" y="487059"/>
                </a:lnTo>
                <a:lnTo>
                  <a:pt x="336140" y="506386"/>
                </a:lnTo>
                <a:lnTo>
                  <a:pt x="293977" y="518522"/>
                </a:lnTo>
                <a:lnTo>
                  <a:pt x="249174" y="522731"/>
                </a:lnTo>
                <a:lnTo>
                  <a:pt x="204370" y="518522"/>
                </a:lnTo>
                <a:lnTo>
                  <a:pt x="162207" y="506386"/>
                </a:lnTo>
                <a:lnTo>
                  <a:pt x="123387" y="487059"/>
                </a:lnTo>
                <a:lnTo>
                  <a:pt x="88612" y="461278"/>
                </a:lnTo>
                <a:lnTo>
                  <a:pt x="58585" y="429781"/>
                </a:lnTo>
                <a:lnTo>
                  <a:pt x="34007" y="393304"/>
                </a:lnTo>
                <a:lnTo>
                  <a:pt x="15582" y="352585"/>
                </a:lnTo>
                <a:lnTo>
                  <a:pt x="4012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2242" y="517478"/>
            <a:ext cx="3492399" cy="665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2033" y="432257"/>
            <a:ext cx="351345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92278F"/>
                </a:solidFill>
                <a:latin typeface="Times New Roman"/>
                <a:cs typeface="Times New Roman"/>
              </a:rPr>
              <a:t>TRÒ</a:t>
            </a:r>
            <a:r>
              <a:rPr sz="5400" b="1" spc="-85" dirty="0">
                <a:solidFill>
                  <a:srgbClr val="92278F"/>
                </a:solidFill>
                <a:latin typeface="Times New Roman"/>
                <a:cs typeface="Times New Roman"/>
              </a:rPr>
              <a:t> </a:t>
            </a:r>
            <a:r>
              <a:rPr sz="5400" b="1" spc="-5" dirty="0">
                <a:solidFill>
                  <a:srgbClr val="92278F"/>
                </a:solidFill>
                <a:latin typeface="Times New Roman"/>
                <a:cs typeface="Times New Roman"/>
              </a:rPr>
              <a:t>CHƠI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63851" y="1615439"/>
            <a:ext cx="5408676" cy="522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63851" y="1615439"/>
            <a:ext cx="5408930" cy="523240"/>
          </a:xfrm>
          <a:prstGeom prst="rect">
            <a:avLst/>
          </a:prstGeom>
          <a:ln w="9144">
            <a:solidFill>
              <a:srgbClr val="92278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2800" spc="-5" dirty="0">
                <a:latin typeface="Times New Roman"/>
                <a:cs typeface="Times New Roman"/>
              </a:rPr>
              <a:t>4. Đặc điểm của tế bào </a:t>
            </a:r>
            <a:r>
              <a:rPr sz="2800" dirty="0">
                <a:latin typeface="Times New Roman"/>
                <a:cs typeface="Times New Roman"/>
              </a:rPr>
              <a:t>nhân </a:t>
            </a:r>
            <a:r>
              <a:rPr sz="2800" spc="-5" dirty="0">
                <a:latin typeface="Times New Roman"/>
                <a:cs typeface="Times New Roman"/>
              </a:rPr>
              <a:t>thực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là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63851" y="2360676"/>
            <a:ext cx="3666744" cy="522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3851" y="2360676"/>
            <a:ext cx="3667125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A. có thành tế 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63851" y="3171444"/>
            <a:ext cx="3666744" cy="522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63851" y="3171444"/>
            <a:ext cx="3667125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2800" spc="-5" dirty="0">
                <a:latin typeface="Times New Roman"/>
                <a:cs typeface="Times New Roman"/>
              </a:rPr>
              <a:t>B. có chất tế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63851" y="4123944"/>
            <a:ext cx="3666744" cy="954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63851" y="4123944"/>
            <a:ext cx="3667125" cy="954405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 marR="39941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C. có </a:t>
            </a:r>
            <a:r>
              <a:rPr sz="2800" spc="-10" dirty="0">
                <a:latin typeface="Times New Roman"/>
                <a:cs typeface="Times New Roman"/>
              </a:rPr>
              <a:t>màng </a:t>
            </a:r>
            <a:r>
              <a:rPr sz="2800" spc="-5" dirty="0">
                <a:latin typeface="Times New Roman"/>
                <a:cs typeface="Times New Roman"/>
              </a:rPr>
              <a:t>nhân bao  bọc vật chất di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truyền.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28800" y="5507735"/>
            <a:ext cx="3701796" cy="52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28800" y="5507735"/>
            <a:ext cx="3702050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D.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dirty="0">
                <a:latin typeface="Times New Roman"/>
                <a:cs typeface="Times New Roman"/>
              </a:rPr>
              <a:t>lục</a:t>
            </a:r>
            <a:r>
              <a:rPr sz="2800" spc="-5" dirty="0">
                <a:latin typeface="Times New Roman"/>
                <a:cs typeface="Times New Roman"/>
              </a:rPr>
              <a:t> lạp.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44267" y="425195"/>
            <a:ext cx="861060" cy="812800"/>
            <a:chOff x="2144267" y="425195"/>
            <a:chExt cx="861060" cy="812800"/>
          </a:xfrm>
        </p:grpSpPr>
        <p:sp>
          <p:nvSpPr>
            <p:cNvPr id="15" name="object 15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422910" y="0"/>
                  </a:moveTo>
                  <a:lnTo>
                    <a:pt x="323088" y="304419"/>
                  </a:lnTo>
                  <a:lnTo>
                    <a:pt x="0" y="304419"/>
                  </a:lnTo>
                  <a:lnTo>
                    <a:pt x="261366" y="492633"/>
                  </a:lnTo>
                  <a:lnTo>
                    <a:pt x="161544" y="797051"/>
                  </a:lnTo>
                  <a:lnTo>
                    <a:pt x="422910" y="608838"/>
                  </a:lnTo>
                  <a:lnTo>
                    <a:pt x="684276" y="797051"/>
                  </a:lnTo>
                  <a:lnTo>
                    <a:pt x="584454" y="492633"/>
                  </a:lnTo>
                  <a:lnTo>
                    <a:pt x="845819" y="304419"/>
                  </a:lnTo>
                  <a:lnTo>
                    <a:pt x="522731" y="304419"/>
                  </a:lnTo>
                  <a:lnTo>
                    <a:pt x="42291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0" y="304419"/>
                  </a:moveTo>
                  <a:lnTo>
                    <a:pt x="323088" y="304419"/>
                  </a:lnTo>
                  <a:lnTo>
                    <a:pt x="422910" y="0"/>
                  </a:lnTo>
                  <a:lnTo>
                    <a:pt x="522731" y="304419"/>
                  </a:lnTo>
                  <a:lnTo>
                    <a:pt x="845819" y="304419"/>
                  </a:lnTo>
                  <a:lnTo>
                    <a:pt x="584454" y="492633"/>
                  </a:lnTo>
                  <a:lnTo>
                    <a:pt x="684276" y="797051"/>
                  </a:lnTo>
                  <a:lnTo>
                    <a:pt x="422910" y="608838"/>
                  </a:lnTo>
                  <a:lnTo>
                    <a:pt x="161544" y="797051"/>
                  </a:lnTo>
                  <a:lnTo>
                    <a:pt x="261366" y="492633"/>
                  </a:lnTo>
                  <a:lnTo>
                    <a:pt x="0" y="30441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21">
            <a:extLst>
              <a:ext uri="{FF2B5EF4-FFF2-40B4-BE49-F238E27FC236}">
                <a16:creationId xmlns:a16="http://schemas.microsoft.com/office/drawing/2014/main" id="{34810F16-B3FB-4D95-A71C-C464FB89F98E}"/>
              </a:ext>
            </a:extLst>
          </p:cNvPr>
          <p:cNvSpPr/>
          <p:nvPr/>
        </p:nvSpPr>
        <p:spPr>
          <a:xfrm>
            <a:off x="1815104" y="4175911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2" y="214371"/>
                </a:lnTo>
                <a:lnTo>
                  <a:pt x="15582" y="170146"/>
                </a:lnTo>
                <a:lnTo>
                  <a:pt x="34007" y="129427"/>
                </a:lnTo>
                <a:lnTo>
                  <a:pt x="58585" y="92950"/>
                </a:lnTo>
                <a:lnTo>
                  <a:pt x="88612" y="61453"/>
                </a:lnTo>
                <a:lnTo>
                  <a:pt x="123387" y="35672"/>
                </a:lnTo>
                <a:lnTo>
                  <a:pt x="162207" y="16345"/>
                </a:lnTo>
                <a:lnTo>
                  <a:pt x="204370" y="4209"/>
                </a:lnTo>
                <a:lnTo>
                  <a:pt x="249174" y="0"/>
                </a:lnTo>
                <a:lnTo>
                  <a:pt x="293977" y="4209"/>
                </a:lnTo>
                <a:lnTo>
                  <a:pt x="336140" y="16345"/>
                </a:lnTo>
                <a:lnTo>
                  <a:pt x="374960" y="35672"/>
                </a:lnTo>
                <a:lnTo>
                  <a:pt x="409735" y="61453"/>
                </a:lnTo>
                <a:lnTo>
                  <a:pt x="439762" y="92950"/>
                </a:lnTo>
                <a:lnTo>
                  <a:pt x="464340" y="129427"/>
                </a:lnTo>
                <a:lnTo>
                  <a:pt x="482765" y="170146"/>
                </a:lnTo>
                <a:lnTo>
                  <a:pt x="494335" y="214371"/>
                </a:lnTo>
                <a:lnTo>
                  <a:pt x="498348" y="261365"/>
                </a:lnTo>
                <a:lnTo>
                  <a:pt x="494335" y="308360"/>
                </a:lnTo>
                <a:lnTo>
                  <a:pt x="482765" y="352585"/>
                </a:lnTo>
                <a:lnTo>
                  <a:pt x="464340" y="393304"/>
                </a:lnTo>
                <a:lnTo>
                  <a:pt x="439762" y="429781"/>
                </a:lnTo>
                <a:lnTo>
                  <a:pt x="409735" y="461278"/>
                </a:lnTo>
                <a:lnTo>
                  <a:pt x="374960" y="487059"/>
                </a:lnTo>
                <a:lnTo>
                  <a:pt x="336140" y="506386"/>
                </a:lnTo>
                <a:lnTo>
                  <a:pt x="293977" y="518522"/>
                </a:lnTo>
                <a:lnTo>
                  <a:pt x="249174" y="522731"/>
                </a:lnTo>
                <a:lnTo>
                  <a:pt x="204370" y="518522"/>
                </a:lnTo>
                <a:lnTo>
                  <a:pt x="162207" y="506386"/>
                </a:lnTo>
                <a:lnTo>
                  <a:pt x="123387" y="487059"/>
                </a:lnTo>
                <a:lnTo>
                  <a:pt x="88612" y="461278"/>
                </a:lnTo>
                <a:lnTo>
                  <a:pt x="58585" y="429781"/>
                </a:lnTo>
                <a:lnTo>
                  <a:pt x="34007" y="393304"/>
                </a:lnTo>
                <a:lnTo>
                  <a:pt x="15582" y="352585"/>
                </a:lnTo>
                <a:lnTo>
                  <a:pt x="4012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374" y="84240"/>
            <a:ext cx="3892990" cy="29059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5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229"/>
            <a:ext cx="9144000" cy="1137955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14" y="1279731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10" b="21083"/>
          <a:stretch/>
        </p:blipFill>
        <p:spPr>
          <a:xfrm>
            <a:off x="5223850" y="1297833"/>
            <a:ext cx="6547020" cy="516727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1481" y="2527229"/>
            <a:ext cx="4255128" cy="3448994"/>
          </a:xfrm>
          <a:prstGeom prst="wedgeEllipseCallout">
            <a:avLst>
              <a:gd name="adj1" fmla="val 57123"/>
              <a:gd name="adj2" fmla="val 8113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 SGK: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6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66566"/>
            <a:ext cx="12032055" cy="1137955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09" b="32726"/>
          <a:stretch/>
        </p:blipFill>
        <p:spPr>
          <a:xfrm>
            <a:off x="1891426" y="1199957"/>
            <a:ext cx="8872396" cy="480152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17694" y="751438"/>
            <a:ext cx="4725910" cy="2319569"/>
          </a:xfrm>
          <a:prstGeom prst="wedgeEllipseCallout">
            <a:avLst>
              <a:gd name="adj1" fmla="val 37332"/>
              <a:gd name="adj2" fmla="val 399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chất,tham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8242" y="1092953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0" y="3313569"/>
            <a:ext cx="3784349" cy="3440316"/>
          </a:xfrm>
          <a:prstGeom prst="wedgeEllipseCallout">
            <a:avLst>
              <a:gd name="adj1" fmla="val 55426"/>
              <a:gd name="adj2" fmla="val -73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7505323" y="1199958"/>
            <a:ext cx="4296485" cy="2982743"/>
          </a:xfrm>
          <a:prstGeom prst="wedgeEllipseCallout">
            <a:avLst>
              <a:gd name="adj1" fmla="val -51110"/>
              <a:gd name="adj2" fmla="val 2533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831396" y="1199957"/>
            <a:ext cx="4230688" cy="3833769"/>
          </a:xfrm>
          <a:prstGeom prst="wedgeEllipseCallout">
            <a:avLst>
              <a:gd name="adj1" fmla="val -45332"/>
              <a:gd name="adj2" fmla="val 351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 flipH="1" flipV="1">
            <a:off x="7974150" y="4075569"/>
            <a:ext cx="45719" cy="49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7031820" y="2978591"/>
            <a:ext cx="45719" cy="92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82135" y="42779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5514" y="44303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60621" y="432017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68183" y="3929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48152" y="365625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341" y="324733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97803" y="311002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58853" y="297271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10850" y="2844442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99038" y="277955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33313" y="272373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2469" y="2667897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64462" y="2657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689295" y="380563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07395" y="264679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84480" y="548807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0790" y="5595210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02457" y="574759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82553" y="5862658"/>
            <a:ext cx="6779531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0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760" y="695821"/>
            <a:ext cx="5780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4345663" y="1219041"/>
            <a:ext cx="7686392" cy="492508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02904" y="1367073"/>
            <a:ext cx="3784348" cy="5269117"/>
          </a:xfrm>
          <a:prstGeom prst="wedgeEllipseCallout">
            <a:avLst>
              <a:gd name="adj1" fmla="val 57295"/>
              <a:gd name="adj2" fmla="val -983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7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65823"/>
              </p:ext>
            </p:extLst>
          </p:nvPr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28103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38010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rut,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84131"/>
            <a:ext cx="11949066" cy="139253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543208" y="1079186"/>
            <a:ext cx="4363770" cy="2678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107980"/>
            <a:ext cx="5015618" cy="28520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7175" y="1079186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5700" y="3140656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45296" y="2849791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71525"/>
              </p:ext>
            </p:extLst>
          </p:nvPr>
        </p:nvGraphicFramePr>
        <p:xfrm>
          <a:off x="258022" y="3479208"/>
          <a:ext cx="11813265" cy="32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5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8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92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1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4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1631</Words>
  <Application>Microsoft Office PowerPoint</Application>
  <PresentationFormat>Widescreen</PresentationFormat>
  <Paragraphs>154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BÀI 19: CẤU TẠO VÀ CHỨC NĂNG CÁC THÀNH PHẦN CỦA TẾ BÀO</vt:lpstr>
      <vt:lpstr>BÀI 19: CẤU TẠO VÀ CHỨC NĂNG CÁC THÀNH PHẦN CỦA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TRÒ CHƠI</vt:lpstr>
      <vt:lpstr>TRÒ CHƠI</vt:lpstr>
      <vt:lpstr>TRÒ CHƠI</vt:lpstr>
      <vt:lpstr>TRÒ CHƠI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Dell</cp:lastModifiedBy>
  <cp:revision>63</cp:revision>
  <dcterms:created xsi:type="dcterms:W3CDTF">2021-05-02T11:12:37Z</dcterms:created>
  <dcterms:modified xsi:type="dcterms:W3CDTF">2021-10-05T00:05:14Z</dcterms:modified>
</cp:coreProperties>
</file>