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7" r:id="rId4"/>
    <p:sldMasterId id="2147483700" r:id="rId5"/>
    <p:sldMasterId id="2147483715" r:id="rId6"/>
    <p:sldMasterId id="2147483728" r:id="rId7"/>
    <p:sldMasterId id="2147483741" r:id="rId8"/>
    <p:sldMasterId id="2147483756" r:id="rId9"/>
    <p:sldMasterId id="2147483782" r:id="rId10"/>
    <p:sldMasterId id="2147483795" r:id="rId11"/>
  </p:sldMasterIdLst>
  <p:notesMasterIdLst>
    <p:notesMasterId r:id="rId64"/>
  </p:notesMasterIdLst>
  <p:sldIdLst>
    <p:sldId id="256" r:id="rId12"/>
    <p:sldId id="259" r:id="rId13"/>
    <p:sldId id="257" r:id="rId14"/>
    <p:sldId id="260" r:id="rId15"/>
    <p:sldId id="261" r:id="rId16"/>
    <p:sldId id="262" r:id="rId17"/>
    <p:sldId id="283" r:id="rId18"/>
    <p:sldId id="284" r:id="rId19"/>
    <p:sldId id="263" r:id="rId20"/>
    <p:sldId id="288" r:id="rId21"/>
    <p:sldId id="289" r:id="rId22"/>
    <p:sldId id="264" r:id="rId23"/>
    <p:sldId id="265" r:id="rId24"/>
    <p:sldId id="266" r:id="rId25"/>
    <p:sldId id="292" r:id="rId26"/>
    <p:sldId id="291" r:id="rId27"/>
    <p:sldId id="293" r:id="rId28"/>
    <p:sldId id="281" r:id="rId29"/>
    <p:sldId id="269" r:id="rId30"/>
    <p:sldId id="296" r:id="rId31"/>
    <p:sldId id="297" r:id="rId32"/>
    <p:sldId id="267" r:id="rId33"/>
    <p:sldId id="270" r:id="rId34"/>
    <p:sldId id="298" r:id="rId35"/>
    <p:sldId id="336" r:id="rId36"/>
    <p:sldId id="271" r:id="rId37"/>
    <p:sldId id="272" r:id="rId38"/>
    <p:sldId id="301" r:id="rId39"/>
    <p:sldId id="302" r:id="rId40"/>
    <p:sldId id="303" r:id="rId41"/>
    <p:sldId id="334" r:id="rId42"/>
    <p:sldId id="304" r:id="rId43"/>
    <p:sldId id="305" r:id="rId44"/>
    <p:sldId id="306" r:id="rId45"/>
    <p:sldId id="307" r:id="rId46"/>
    <p:sldId id="309" r:id="rId47"/>
    <p:sldId id="338" r:id="rId48"/>
    <p:sldId id="340" r:id="rId49"/>
    <p:sldId id="273" r:id="rId50"/>
    <p:sldId id="323" r:id="rId51"/>
    <p:sldId id="312" r:id="rId52"/>
    <p:sldId id="278" r:id="rId53"/>
    <p:sldId id="313" r:id="rId54"/>
    <p:sldId id="314" r:id="rId55"/>
    <p:sldId id="317" r:id="rId56"/>
    <p:sldId id="319" r:id="rId57"/>
    <p:sldId id="315" r:id="rId58"/>
    <p:sldId id="325" r:id="rId59"/>
    <p:sldId id="332" r:id="rId60"/>
    <p:sldId id="329" r:id="rId61"/>
    <p:sldId id="333" r:id="rId62"/>
    <p:sldId id="33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67" d="100"/>
          <a:sy n="67" d="100"/>
        </p:scale>
        <p:origin x="1212"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EBF1F-8FD8-4DA6-AD14-78D7048AEF72}" type="datetimeFigureOut">
              <a:rPr lang="vi-VN" smtClean="0"/>
              <a:t>05/06/2023</a:t>
            </a:fld>
            <a:endParaRPr lang="vi-V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598C7-5867-46D6-9473-FE7F42514116}" type="slidenum">
              <a:rPr lang="vi-VN" smtClean="0"/>
              <a:t>‹#›</a:t>
            </a:fld>
            <a:endParaRPr lang="vi-VN"/>
          </a:p>
        </p:txBody>
      </p:sp>
    </p:spTree>
    <p:extLst>
      <p:ext uri="{BB962C8B-B14F-4D97-AF65-F5344CB8AC3E}">
        <p14:creationId xmlns:p14="http://schemas.microsoft.com/office/powerpoint/2010/main" val="89532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98C7-5867-46D6-9473-FE7F42514116}" type="slidenum">
              <a:rPr lang="vi-VN" smtClean="0"/>
              <a:t>10</a:t>
            </a:fld>
            <a:endParaRPr lang="vi-VN"/>
          </a:p>
        </p:txBody>
      </p:sp>
    </p:spTree>
    <p:extLst>
      <p:ext uri="{BB962C8B-B14F-4D97-AF65-F5344CB8AC3E}">
        <p14:creationId xmlns:p14="http://schemas.microsoft.com/office/powerpoint/2010/main" val="383857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22</a:t>
            </a:fld>
            <a:endParaRPr lang="vi-VN"/>
          </a:p>
        </p:txBody>
      </p:sp>
    </p:spTree>
    <p:extLst>
      <p:ext uri="{BB962C8B-B14F-4D97-AF65-F5344CB8AC3E}">
        <p14:creationId xmlns:p14="http://schemas.microsoft.com/office/powerpoint/2010/main" val="741664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53598C7-5867-46D6-9473-FE7F42514116}" type="slidenum">
              <a:rPr lang="vi-VN" smtClean="0"/>
              <a:t>26</a:t>
            </a:fld>
            <a:endParaRPr lang="vi-VN"/>
          </a:p>
        </p:txBody>
      </p:sp>
    </p:spTree>
    <p:extLst>
      <p:ext uri="{BB962C8B-B14F-4D97-AF65-F5344CB8AC3E}">
        <p14:creationId xmlns:p14="http://schemas.microsoft.com/office/powerpoint/2010/main" val="169164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152004-8562-45E0-A04E-D577AFFDCA9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521305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8457304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235246-AADC-4CF9-848E-1FFCEE4114E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018842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218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338637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991151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792678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12080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061094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40205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525949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35006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32646830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106914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341459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6/5/2023</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34060159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6"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3" name="Freeform 21"/>
            <p:cNvSpPr>
              <a:spLocks/>
            </p:cNvSpPr>
            <p:nvPr userDrawn="1"/>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296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829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5" name="Rectangle 25"/>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CFC00E-0B0C-469D-88F6-91AADF1A3C8A}"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6" name="Rectangle 26"/>
          <p:cNvSpPr>
            <a:spLocks noGrp="1" noChangeArrowheads="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4838760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5DC0D6-5FC1-4A09-BACA-DDEFD0DBC04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7762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8FAA057-425B-45AA-8A1C-097FD87A44F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24044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3F6DDD-5327-4671-95F3-9901990C1B3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8436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9"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FC3DF0D-308B-4DD6-B441-A190DE34E6A8}"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7392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99ED4C-7061-49A6-8EF9-6774A361DED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7707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3"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969BB8-5E8C-4EF1-9448-CA6010D2F5F9}"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665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a:defRPr/>
            </a:pPr>
            <a:fld id="{DF954D7C-304A-4BE7-AB76-B33DAC2D682B}" type="datetime1">
              <a:rPr lang="en-US">
                <a:solidFill>
                  <a:srgbClr val="FFFFFF"/>
                </a:solidFill>
              </a:rPr>
              <a:pPr>
                <a:defRPr/>
              </a:pPr>
              <a:t>6/5/2023</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fld id="{65D39F35-C337-4ABF-9E33-D5A73589BA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4288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9860691-E68F-4A4E-9303-537321E9B02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66118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48E8C7E-295B-4697-91CA-370A2B0BDBD7}"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3186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5845D29-DE8A-4BBC-B258-4A39B60F2062}"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64737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1681B8C-0A00-4029-8C83-6BCA67D87627}"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55511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3FA89B-08DA-4E7B-93E9-E24C204F716B}"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6433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375832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182521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268398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187464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9522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9E1A791-3543-4EBD-A2A6-9F6A9D5BAA7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A8CF9D1-37B4-4610-BB13-0D8A951B240F}"/>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BC408726-138A-48F7-B13C-15422FD12E7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3670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107400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2769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584115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71006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360674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388783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6/5/2023</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2198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1F9B0B-9968-4AE7-9642-1859AAB3B66E}"/>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E9794A99-25DA-4796-A3E8-6A47F8D89FC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48DF2B94-1591-4DA5-91E8-BA3E194FC66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528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0B2A24-693A-4BEE-97A5-63B4268841F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53475AE-DEBD-4E22-9EC7-5C4A3F61FB4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2936FD5-A329-479A-902D-F2142A2CD30F}"/>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0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4657A0-BED2-486E-A904-4F6C3FF7CE4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9ADC787-22A5-4A9D-B236-C6575D40A81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6B56A3B-B292-4F6F-A3F7-6DE9537EFF9C}"/>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68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896012-B958-4ED1-BFB8-CF8FD441B67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4490ECCC-C306-43CF-92A3-81C71613EB9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A34D366-B684-4A5E-8A2F-0664D163C97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920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2F609D-8092-412A-B990-582EB2B85ED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9E1E2D1B-1FAB-413E-B9FC-782FC62277D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838F6A76-18D1-4823-9B34-415011A74A4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491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2DBEBD-6684-4FD5-9FE3-FBADD1E36F4A}"/>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A394F8B7-738C-441A-A3F1-4B907A9C4A9D}"/>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A73FA7FF-2CF7-42F5-9D13-63D249F3256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820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52004-8562-45E0-A04E-D577AFFDCA9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585355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7AE2A3DE-63BD-47AB-865F-A4687F608BD9}"/>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CE098A32-6F96-477D-8F70-A94523E083B3}"/>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59DF80FD-FDA9-4109-8DCC-9A2E86E227B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635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B75F1F5-F384-4899-A29A-81326F3648D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3D72151-C4C5-42A6-9BE6-49B209A15FCB}"/>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A1ECE830-0331-48FF-85F8-F0D9D8E0A4DC}"/>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33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BCC4A6-73A5-48A3-A9D3-1D0082E2F71B}"/>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D2AA613-B9DB-47F7-8A0B-04B1CE707BE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D59DF714-AC45-41B3-9FD8-18796DD6644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25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0CB62-8EA9-4BBC-B426-72734C5105C5}"/>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BA3F5633-92FE-467F-9C1E-F2E9EE1F1B9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23C1E7F-28F2-4746-B2F2-98BF8776626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753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DF954D7C-304A-4BE7-AB76-B33DAC2D682B}" type="datetime1">
              <a:rPr kumimoji="0" 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14"/>
          <p:cNvSpPr>
            <a:spLocks noGrp="1" noChangeArrowheads="1"/>
          </p:cNvSpPr>
          <p:nvPr>
            <p:ph type="ftr" sz="quarter" idx="11"/>
          </p:nvPr>
        </p:nvSpPr>
        <p:spPr>
          <a:ln/>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15"/>
          <p:cNvSpPr>
            <a:spLocks noGrp="1" noChangeArrowheads="1"/>
          </p:cNvSpPr>
          <p:nvPr>
            <p:ph type="sldNum" sz="quarter" idx="12"/>
          </p:nvPr>
        </p:nvSpPr>
        <p:spPr>
          <a:ln/>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65D39F35-C337-4ABF-9E33-D5A73589BAF9}" type="slidenum">
              <a:rPr kumimoji="0" lang="en-US" altLang="en-US" sz="9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863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92410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85708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52260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31800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120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2004-8562-45E0-A04E-D577AFFDCA96}" type="datetimeFigureOut">
              <a:rPr lang="en-US" smtClean="0"/>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665940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88229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6226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010950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33486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78734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87126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6/5/2023</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15515691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C540C-A96F-4E9E-B2F5-0F82E79754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08DE299-C35A-4B2F-A1F9-42A8CAC8DE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29E1A791-3543-4EBD-A2A6-9F6A9D5BAA71}"/>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CF9D1-37B4-4610-BB13-0D8A951B240F}"/>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408726-138A-48F7-B13C-15422FD12E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84066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569559-F15C-400F-BB56-C8F6C8510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6F4EEE-D6B8-457E-9D11-EF7830232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1F9B0B-9968-4AE7-9642-1859AAB3B66E}"/>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9794A99-25DA-4796-A3E8-6A47F8D89FC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8DF2B94-1591-4DA5-91E8-BA3E194FC662}"/>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16969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4D47CB-4B5A-4ACC-9E0B-181A4136F34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9C735B7B-1656-4CCC-8E0F-FE881B1177D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0B2A24-693A-4BEE-97A5-63B4268841FD}"/>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3475AE-DEBD-4E22-9EC7-5C4A3F61FB4E}"/>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2936FD5-A329-479A-902D-F2142A2CD30F}"/>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3270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52004-8562-45E0-A04E-D577AFFDCA96}"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1926704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4F0C3-5B53-425A-A329-740B5176F6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93DF1A-810B-4F98-BC5A-17A34715E22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7971F7C-94C5-42FF-841D-6DFE053471C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4657A0-BED2-486E-A904-4F6C3FF7CE48}"/>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9ADC787-22A5-4A9D-B236-C6575D40A817}"/>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6B56A3B-B292-4F6F-A3F7-6DE9537EFF9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3365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4F7610-6F07-472C-9CC7-0AD65872261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29EBD99-266E-4446-BB5A-4DE2D59F9BE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325FC0A8-605A-4401-9A8F-5E47FC18EB6E}"/>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00D6D86-EC8A-4924-BB4E-D1E7D0B96FB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74E255F3-713F-4D1E-A3A3-053CE1B93803}"/>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A896012-B958-4ED1-BFB8-CF8FD441B67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4490ECCC-C306-43CF-92A3-81C71613EB9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1A34D366-B684-4A5E-8A2F-0664D163C97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5899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171091-AD1C-4B64-97F7-FD735F33A8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F2F609D-8092-412A-B990-582EB2B85ED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9E1E2D1B-1FAB-413E-B9FC-782FC62277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38F6A76-18D1-4823-9B34-415011A74A4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01428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D2DBEBD-6684-4FD5-9FE3-FBADD1E36F4A}"/>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394F8B7-738C-441A-A3F1-4B907A9C4A9D}"/>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73FA7FF-2CF7-42F5-9D13-63D249F32566}"/>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413184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8D640-98B4-42D9-B527-B16B7756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BED28E04-F2BA-4F06-A6AF-C8ACE075CBB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6FA642-8E83-4DB3-9276-5F1997E857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7AE2A3DE-63BD-47AB-865F-A4687F608BD9}"/>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E098A32-6F96-477D-8F70-A94523E083B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9DF80FD-FDA9-4109-8DCC-9A2E86E227B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7715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887BD-318C-4700-A277-7D24E9E07CA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1B8D48-7D33-4E74-8A0E-B590276A5D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111A1848-3188-424A-8FC5-2686ABDA197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B75F1F5-F384-4899-A29A-81326F3648D6}"/>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3D72151-C4C5-42A6-9BE6-49B209A15FC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1ECE830-0331-48FF-85F8-F0D9D8E0A4DC}"/>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42420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F9055-2F10-46F5-A507-E55AB90F4E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9038268-3E47-49B2-8D20-3BD1425538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BCC4A6-73A5-48A3-A9D3-1D0082E2F71B}"/>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D2AA613-B9DB-47F7-8A0B-04B1CE707BE0}"/>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59DF714-AC45-41B3-9FD8-18796DD66441}"/>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096871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52A94E-0ADE-4846-BD6E-C8D666ED59C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90FC1A-CB8D-4F0D-9323-431C44ACCE8A}"/>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60CB62-8EA9-4BBC-B426-72734C5105C5}"/>
              </a:ext>
            </a:extLst>
          </p:cNvPr>
          <p:cNvSpPr>
            <a:spLocks noGrp="1"/>
          </p:cNvSpPr>
          <p:nvPr>
            <p:ph type="dt" sz="half" idx="10"/>
          </p:nvPr>
        </p:nvSpPr>
        <p:spPr/>
        <p:txBody>
          <a:body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A3F5633-92FE-467F-9C1E-F2E9EE1F1B9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23C1E7F-28F2-4746-B2F2-98BF87766267}"/>
              </a:ext>
            </a:extLst>
          </p:cNvPr>
          <p:cNvSpPr>
            <a:spLocks noGrp="1"/>
          </p:cNvSpPr>
          <p:nvPr>
            <p:ph type="sldNum" sz="quarter" idx="12"/>
          </p:nvPr>
        </p:nvSpPr>
        <p:spPr/>
        <p:txBody>
          <a:body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40398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90600" y="304800"/>
            <a:ext cx="7391400" cy="742950"/>
          </a:xfrm>
        </p:spPr>
        <p:txBody>
          <a:bodyPr/>
          <a:lstStyle/>
          <a:p>
            <a:r>
              <a:rPr lang="en-US"/>
              <a:t>Click to edit Master title style</a:t>
            </a:r>
          </a:p>
        </p:txBody>
      </p:sp>
      <p:sp>
        <p:nvSpPr>
          <p:cNvPr id="3" name="Table Placeholder 2"/>
          <p:cNvSpPr>
            <a:spLocks noGrp="1"/>
          </p:cNvSpPr>
          <p:nvPr>
            <p:ph type="tbl" idx="1"/>
          </p:nvPr>
        </p:nvSpPr>
        <p:spPr>
          <a:xfrm>
            <a:off x="533400" y="1295400"/>
            <a:ext cx="8229600" cy="4983163"/>
          </a:xfrm>
        </p:spPr>
        <p:txBody>
          <a:bodyPr/>
          <a:lstStyle/>
          <a:p>
            <a:pPr lvl="0"/>
            <a:r>
              <a:rPr lang="en-US" noProof="0"/>
              <a:t>Click icon to add table</a:t>
            </a:r>
          </a:p>
        </p:txBody>
      </p:sp>
      <p:sp>
        <p:nvSpPr>
          <p:cNvPr id="4" name="Rectangle 13"/>
          <p:cNvSpPr>
            <a:spLocks noGrp="1" noChangeArrowheads="1"/>
          </p:cNvSpPr>
          <p:nvPr>
            <p:ph type="dt" sz="half" idx="10"/>
          </p:nvPr>
        </p:nvSpPr>
        <p:spPr>
          <a:ln/>
        </p:spPr>
        <p:txBody>
          <a:bodyPr/>
          <a:lstStyle>
            <a:lvl1pPr>
              <a:defRPr/>
            </a:lvl1pPr>
          </a:lstStyle>
          <a:p>
            <a:pPr defTabSz="685800">
              <a:defRPr/>
            </a:pPr>
            <a:fld id="{DF954D7C-304A-4BE7-AB76-B33DAC2D682B}" type="datetime1">
              <a:rPr lang="en-US" smtClean="0">
                <a:solidFill>
                  <a:srgbClr val="FFFFFF"/>
                </a:solidFill>
              </a:rPr>
              <a:pPr defTabSz="685800">
                <a:defRPr/>
              </a:pPr>
              <a:t>6/5/2023</a:t>
            </a:fld>
            <a:endParaRPr lang="en-US">
              <a:solidFill>
                <a:srgbClr val="FFFFFF"/>
              </a:solidFill>
            </a:endParaRPr>
          </a:p>
        </p:txBody>
      </p:sp>
      <p:sp>
        <p:nvSpPr>
          <p:cNvPr id="5" name="Rectangle 14"/>
          <p:cNvSpPr>
            <a:spLocks noGrp="1" noChangeArrowheads="1"/>
          </p:cNvSpPr>
          <p:nvPr>
            <p:ph type="ftr" sz="quarter" idx="11"/>
          </p:nvPr>
        </p:nvSpPr>
        <p:spPr>
          <a:ln/>
        </p:spPr>
        <p:txBody>
          <a:bodyPr/>
          <a:lstStyle>
            <a:lvl1pPr>
              <a:defRPr/>
            </a:lvl1pPr>
          </a:lstStyle>
          <a:p>
            <a:pPr defTabSz="685800">
              <a:defRPr/>
            </a:pPr>
            <a:endParaRPr lang="en-US">
              <a:solidFill>
                <a:srgbClr val="000000"/>
              </a:solidFill>
            </a:endParaRPr>
          </a:p>
        </p:txBody>
      </p:sp>
      <p:sp>
        <p:nvSpPr>
          <p:cNvPr id="6" name="Rectangle 15"/>
          <p:cNvSpPr>
            <a:spLocks noGrp="1" noChangeArrowheads="1"/>
          </p:cNvSpPr>
          <p:nvPr>
            <p:ph type="sldNum" sz="quarter" idx="12"/>
          </p:nvPr>
        </p:nvSpPr>
        <p:spPr>
          <a:ln/>
        </p:spPr>
        <p:txBody>
          <a:bodyPr/>
          <a:lstStyle>
            <a:lvl1pPr>
              <a:defRPr/>
            </a:lvl1pPr>
          </a:lstStyle>
          <a:p>
            <a:pPr defTabSz="685800"/>
            <a:fld id="{65D39F35-C337-4ABF-9E33-D5A73589BAF9}" type="slidenum">
              <a:rPr lang="en-US" altLang="en-US" smtClean="0">
                <a:solidFill>
                  <a:srgbClr val="FFFFFF"/>
                </a:solidFill>
              </a:rPr>
              <a:pPr defTabSz="685800"/>
              <a:t>‹#›</a:t>
            </a:fld>
            <a:endParaRPr lang="en-US" altLang="en-US">
              <a:solidFill>
                <a:srgbClr val="FFFFFF"/>
              </a:solidFill>
            </a:endParaRPr>
          </a:p>
        </p:txBody>
      </p:sp>
    </p:spTree>
    <p:extLst>
      <p:ext uri="{BB962C8B-B14F-4D97-AF65-F5344CB8AC3E}">
        <p14:creationId xmlns:p14="http://schemas.microsoft.com/office/powerpoint/2010/main" val="4235169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15"/>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1C684FD-2F1C-47AD-AAC8-B846FA33F0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16"/>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15970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52004-8562-45E0-A04E-D577AFFDCA96}" type="datetimeFigureOut">
              <a:rPr lang="en-US" smtClean="0"/>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41888083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8ED973-2A05-462D-B10A-E9F3A9FC368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5522014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1003D57-09E8-4DD5-AC33-A5EA5D26A9C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70085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5398AC2-87A5-46BD-9F2E-020D96EF44ED}"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662750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5E53D12-2D0B-4CD4-A85D-CB6D1B7D2EB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1" name="Date Placeholder 6"/>
          <p:cNvSpPr>
            <a:spLocks noGrp="1"/>
          </p:cNvSpPr>
          <p:nvPr>
            <p:ph type="dt" sz="half"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163890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6E29A8-7CC1-4BA0-888B-125C98462DE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270492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3"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38DD032-08EC-4364-8252-A2E0E259CED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544599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2EC7966-C951-4751-B753-4BA82610B7F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115782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602E4C7-FE9B-4DEB-91BE-0D81660DA110}"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821523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0E82A3A-8C4A-446C-91FD-74742B4061A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456564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D9676BF-8DF6-417C-9860-36EC6F834A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9037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52004-8562-45E0-A04E-D577AFFDCA96}" type="datetimeFigureOut">
              <a:rPr lang="en-US" smtClean="0"/>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7344742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9"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D514FD1-A2A1-492D-A936-D9313512373E}"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64775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A6668B8-A4A9-46CA-BCA0-3DB84485C485}"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2399655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0235246-AADC-4CF9-848E-1FFCEE4114E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843211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6"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3" name="Freeform 21"/>
            <p:cNvSpPr>
              <a:spLocks/>
            </p:cNvSpPr>
            <p:nvPr userDrawn="1"/>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296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829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5" name="Rectangle 25"/>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20FE37-1323-42F3-A694-5954F8647D76}"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6" name="Rectangle 26"/>
          <p:cNvSpPr>
            <a:spLocks noGrp="1" noChangeArrowheads="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3609735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8664A5-64D0-4149-ABE8-A01C0760959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982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FFA7F6-6C84-4BB0-A58D-C3EC6E580C15}"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0661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ECCE28-9C61-498E-A985-A5459998202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5140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9"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B55A2B-224C-46FF-ACEC-070D7A03FC6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1638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5C13C9-BBAA-4B3F-90E1-7463D862233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449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3"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012074-57EF-4241-A40E-917FA49EFE3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708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52004-8562-45E0-A04E-D577AFFDCA96}" type="datetimeFigureOut">
              <a:rPr lang="en-US" smtClean="0"/>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2192682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53D92-EB52-4CB7-B3A5-AD8E1217010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97476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9EC04-F7C2-4E3E-9F04-B7A7AE13546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0298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92A15C-4A11-4D06-834C-E617097C70B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32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CA227-0A71-43AC-B267-1793443E01B0}"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6659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033A04-079B-4BCF-B1CE-AFA96EFD404E}"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1787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7" name="Freeform 5"/>
          <p:cNvSpPr>
            <a:spLocks/>
          </p:cNvSpPr>
          <p:nvPr/>
        </p:nvSpPr>
        <p:spPr bwMode="hidden">
          <a:xfrm>
            <a:off x="6242050" y="626903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6"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3" name="Freeform 21"/>
            <p:cNvSpPr>
              <a:spLocks/>
            </p:cNvSpPr>
            <p:nvPr userDrawn="1"/>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2966"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8296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25" name="Rectangle 25"/>
          <p:cNvSpPr>
            <a:spLocks noGrp="1" noChangeArrowheads="1"/>
          </p:cNvSpPr>
          <p:nvPr>
            <p:ph type="sldNum"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20FE37-1323-42F3-A694-5954F8647D76}"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26" name="Rectangle 26"/>
          <p:cNvSpPr>
            <a:spLocks noGrp="1" noChangeArrowheads="1"/>
          </p:cNvSpPr>
          <p:nvPr>
            <p:ph type="ftr"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Tree>
    <p:extLst>
      <p:ext uri="{BB962C8B-B14F-4D97-AF65-F5344CB8AC3E}">
        <p14:creationId xmlns:p14="http://schemas.microsoft.com/office/powerpoint/2010/main" val="22049825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38664A5-64D0-4149-ABE8-A01C0760959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77044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FFA7F6-6C84-4BB0-A58D-C3EC6E580C15}"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6184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ECCE28-9C61-498E-A985-A5459998202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3584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9"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B55A2B-224C-46FF-ACEC-070D7A03FC6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1406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7546665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5C13C9-BBAA-4B3F-90E1-7463D862233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25264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3"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D012074-57EF-4241-A40E-917FA49EFE3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96228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B953D92-EB52-4CB7-B3A5-AD8E1217010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32000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7"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AE9EC04-F7C2-4E3E-9F04-B7A7AE135464}"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0402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892A15C-4A11-4D06-834C-E617097C70BD}"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43759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6"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8CA227-0A71-43AC-B267-1793443E01B0}"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6337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4" name="Rectangle 2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5" name="Rectangle 2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033A04-079B-4BCF-B1CE-AFA96EFD404E}"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1775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15"/>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1C684FD-2F1C-47AD-AAC8-B846FA33F0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16"/>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070873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38ED973-2A05-462D-B10A-E9F3A9FC368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114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1003D57-09E8-4DD5-AC33-A5EA5D26A9C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646557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152004-8562-45E0-A04E-D577AFFDCA96}" type="datetimeFigureOut">
              <a:rPr lang="en-US" smtClean="0"/>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5E6A0-EE8E-4176-A734-AD82A0C0E4F9}" type="slidenum">
              <a:rPr lang="en-US" smtClean="0"/>
              <a:t>‹#›</a:t>
            </a:fld>
            <a:endParaRPr lang="en-US"/>
          </a:p>
        </p:txBody>
      </p:sp>
    </p:spTree>
    <p:extLst>
      <p:ext uri="{BB962C8B-B14F-4D97-AF65-F5344CB8AC3E}">
        <p14:creationId xmlns:p14="http://schemas.microsoft.com/office/powerpoint/2010/main" val="4095126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5398AC2-87A5-46BD-9F2E-020D96EF44ED}"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297271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5E53D12-2D0B-4CD4-A85D-CB6D1B7D2EB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10" name="Footer Placeholder 7"/>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1" name="Date Placeholder 6"/>
          <p:cNvSpPr>
            <a:spLocks noGrp="1"/>
          </p:cNvSpPr>
          <p:nvPr>
            <p:ph type="dt" sz="half"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2564245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06E29A8-7CC1-4BA0-888B-125C98462DE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0015268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3"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4"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38DD032-08EC-4364-8252-A2E0E259CEDF}"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9653799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2EC7966-C951-4751-B753-4BA82610B7F2}"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680867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7"/>
          <p:cNvSpPr>
            <a:spLocks noGrp="1"/>
          </p:cNvSpPr>
          <p:nvPr>
            <p:ph type="dt" sz="half" idx="10"/>
          </p:nvPr>
        </p:nvSpPr>
        <p:spPr/>
        <p:txBody>
          <a:bodyPr/>
          <a:lstStyle>
            <a:lvl1pPr algn="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8"/>
          <p:cNvSpPr>
            <a:spLocks noGrp="1"/>
          </p:cNvSpPr>
          <p:nvPr>
            <p:ph type="sldNum"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602E4C7-FE9B-4DEB-91BE-0D81660DA110}"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5000533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0E82A3A-8C4A-446C-91FD-74742B4061A4}"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23400585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5"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6"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D9676BF-8DF6-417C-9860-36EC6F834AF1}"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7491750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9"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D514FD1-A2A1-492D-A936-D9313512373E}"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910776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7" name="Footer Placeholder 9"/>
          <p:cNvSpPr>
            <a:spLocks noGrp="1"/>
          </p:cNvSpPr>
          <p:nvPr>
            <p:ph type="ftr" sz="quarter" idx="11"/>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8" name="Slide Number Placeholder 21"/>
          <p:cNvSpPr>
            <a:spLocks noGrp="1"/>
          </p:cNvSpPr>
          <p:nvPr>
            <p:ph type="sldNum" sz="quarter" idx="12"/>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A6668B8-A4A9-46CA-BCA0-3DB84485C485}"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135799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image" Target="../media/image3.jpe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image" Target="../media/image3.jpe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8.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52004-8562-45E0-A04E-D577AFFDCA96}" type="datetimeFigureOut">
              <a:rPr lang="en-US" smtClean="0"/>
              <a:t>6/5/2023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5E6A0-EE8E-4176-A734-AD82A0C0E4F9}" type="slidenum">
              <a:rPr lang="en-US" smtClean="0"/>
              <a:t>‹#›</a:t>
            </a:fld>
            <a:endParaRPr lang="en-US"/>
          </a:p>
        </p:txBody>
      </p:sp>
    </p:spTree>
    <p:extLst>
      <p:ext uri="{BB962C8B-B14F-4D97-AF65-F5344CB8AC3E}">
        <p14:creationId xmlns:p14="http://schemas.microsoft.com/office/powerpoint/2010/main" val="2075575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819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1028" name="Group 6"/>
          <p:cNvGrpSpPr>
            <a:grpSpLocks/>
          </p:cNvGrpSpPr>
          <p:nvPr/>
        </p:nvGrpSpPr>
        <p:grpSpPr bwMode="auto">
          <a:xfrm>
            <a:off x="0" y="6019800"/>
            <a:ext cx="7848600" cy="857250"/>
            <a:chOff x="0" y="3792"/>
            <a:chExt cx="4944" cy="540"/>
          </a:xfrm>
        </p:grpSpPr>
        <p:sp>
          <p:nvSpPr>
            <p:cNvPr id="819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8"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0" name="Freeform 21"/>
            <p:cNvSpPr>
              <a:spLocks/>
            </p:cNvSpPr>
            <p:nvPr/>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1C7500A-CED5-4FF4-BF6B-BFAD4ABE51EC}"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7348828"/>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3198855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9CEC6C2-C5F2-4D18-B8EB-84317B92C55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6/5/2023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CA6F8F58-49B4-4E12-8D04-DE05D0BCB43B}"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6616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237382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74582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A8E247-43D3-4720-9307-7232CDEE711B}"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064605836"/>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eaLnBrk="1" fontAlgn="base" hangingPunct="1">
        <a:spcBef>
          <a:spcPct val="0"/>
        </a:spcBef>
        <a:spcAft>
          <a:spcPct val="0"/>
        </a:spcAft>
        <a:defRPr sz="4200">
          <a:solidFill>
            <a:srgbClr val="F9F9F9"/>
          </a:solidFill>
          <a:latin typeface="Constantia" pitchFamily="18" charset="0"/>
        </a:defRPr>
      </a:lvl6pPr>
      <a:lvl7pPr marL="914400" algn="l" rtl="0" eaLnBrk="1" fontAlgn="base" hangingPunct="1">
        <a:spcBef>
          <a:spcPct val="0"/>
        </a:spcBef>
        <a:spcAft>
          <a:spcPct val="0"/>
        </a:spcAft>
        <a:defRPr sz="4200">
          <a:solidFill>
            <a:srgbClr val="F9F9F9"/>
          </a:solidFill>
          <a:latin typeface="Constantia" pitchFamily="18" charset="0"/>
        </a:defRPr>
      </a:lvl7pPr>
      <a:lvl8pPr marL="1371600" algn="l" rtl="0" eaLnBrk="1" fontAlgn="base" hangingPunct="1">
        <a:spcBef>
          <a:spcPct val="0"/>
        </a:spcBef>
        <a:spcAft>
          <a:spcPct val="0"/>
        </a:spcAft>
        <a:defRPr sz="4200">
          <a:solidFill>
            <a:srgbClr val="F9F9F9"/>
          </a:solidFill>
          <a:latin typeface="Constantia" pitchFamily="18" charset="0"/>
        </a:defRPr>
      </a:lvl8pPr>
      <a:lvl9pPr marL="1828800" algn="l" rtl="0" eaLnBrk="1" fontAlgn="base" hangingPunct="1">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819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1028" name="Group 6"/>
          <p:cNvGrpSpPr>
            <a:grpSpLocks/>
          </p:cNvGrpSpPr>
          <p:nvPr/>
        </p:nvGrpSpPr>
        <p:grpSpPr bwMode="auto">
          <a:xfrm>
            <a:off x="0" y="6019800"/>
            <a:ext cx="7848600" cy="857250"/>
            <a:chOff x="0" y="3792"/>
            <a:chExt cx="4944" cy="540"/>
          </a:xfrm>
        </p:grpSpPr>
        <p:sp>
          <p:nvSpPr>
            <p:cNvPr id="819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8"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0" name="Freeform 21"/>
            <p:cNvSpPr>
              <a:spLocks/>
            </p:cNvSpPr>
            <p:nvPr/>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A49882-8420-4F84-BB8D-E6E034117DA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324373"/>
      </p:ext>
    </p:extLst>
  </p:cSld>
  <p:clrMap bg1="dk2" tx1="lt1" bg2="dk1"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3831 w 6027"/>
                <a:gd name="T1" fmla="*/ 5 h 2296"/>
                <a:gd name="T2" fmla="*/ 0 w 6027"/>
                <a:gd name="T3" fmla="*/ 5 h 2296"/>
                <a:gd name="T4" fmla="*/ 0 w 6027"/>
                <a:gd name="T5" fmla="*/ 0 h 2296"/>
                <a:gd name="T6" fmla="*/ 3831 w 6027"/>
                <a:gd name="T7" fmla="*/ 0 h 2296"/>
                <a:gd name="T8" fmla="*/ 3831 w 6027"/>
                <a:gd name="T9" fmla="*/ 5 h 2296"/>
                <a:gd name="T10" fmla="*/ 3831 w 6027"/>
                <a:gd name="T11" fmla="*/ 5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819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sp>
        <p:nvSpPr>
          <p:cNvPr id="1027" name="Freeform 5"/>
          <p:cNvSpPr>
            <a:spLocks/>
          </p:cNvSpPr>
          <p:nvPr/>
        </p:nvSpPr>
        <p:spPr bwMode="hidden">
          <a:xfrm>
            <a:off x="6248400" y="6262688"/>
            <a:ext cx="2895600" cy="6096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nvGrpSpPr>
          <p:cNvPr id="1028" name="Group 6"/>
          <p:cNvGrpSpPr>
            <a:grpSpLocks/>
          </p:cNvGrpSpPr>
          <p:nvPr/>
        </p:nvGrpSpPr>
        <p:grpSpPr bwMode="auto">
          <a:xfrm>
            <a:off x="0" y="6019800"/>
            <a:ext cx="7848600" cy="857250"/>
            <a:chOff x="0" y="3792"/>
            <a:chExt cx="4944" cy="540"/>
          </a:xfrm>
        </p:grpSpPr>
        <p:sp>
          <p:nvSpPr>
            <p:cNvPr id="819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55 h 353"/>
                  <a:gd name="T4" fmla="*/ 24 w 186"/>
                  <a:gd name="T5" fmla="*/ 94 h 353"/>
                  <a:gd name="T6" fmla="*/ 18 w 186"/>
                  <a:gd name="T7" fmla="*/ 203 h 353"/>
                  <a:gd name="T8" fmla="*/ 42 w 186"/>
                  <a:gd name="T9" fmla="*/ 351 h 353"/>
                  <a:gd name="T10" fmla="*/ 48 w 186"/>
                  <a:gd name="T11" fmla="*/ 498 h 353"/>
                  <a:gd name="T12" fmla="*/ 0 w 186"/>
                  <a:gd name="T13" fmla="*/ 1088 h 353"/>
                  <a:gd name="T14" fmla="*/ 54 w 186"/>
                  <a:gd name="T15" fmla="*/ 720 h 353"/>
                  <a:gd name="T16" fmla="*/ 84 w 186"/>
                  <a:gd name="T17" fmla="*/ 664 h 353"/>
                  <a:gd name="T18" fmla="*/ 126 w 186"/>
                  <a:gd name="T19" fmla="*/ 389 h 353"/>
                  <a:gd name="T20" fmla="*/ 144 w 186"/>
                  <a:gd name="T21" fmla="*/ 368 h 353"/>
                  <a:gd name="T22" fmla="*/ 144 w 186"/>
                  <a:gd name="T23" fmla="*/ 278 h 353"/>
                  <a:gd name="T24" fmla="*/ 186 w 186"/>
                  <a:gd name="T25" fmla="*/ 203 h 353"/>
                  <a:gd name="T26" fmla="*/ 162 w 186"/>
                  <a:gd name="T27" fmla="*/ 18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9 h 66"/>
                  <a:gd name="T8" fmla="*/ 6 w 155"/>
                  <a:gd name="T9" fmla="*/ 55 h 66"/>
                  <a:gd name="T10" fmla="*/ 0 w 155"/>
                  <a:gd name="T11" fmla="*/ 76 h 66"/>
                  <a:gd name="T12" fmla="*/ 78 w 155"/>
                  <a:gd name="T13" fmla="*/ 186 h 66"/>
                  <a:gd name="T14" fmla="*/ 96 w 155"/>
                  <a:gd name="T15" fmla="*/ 131 h 66"/>
                  <a:gd name="T16" fmla="*/ 155 w 155"/>
                  <a:gd name="T17" fmla="*/ 207 h 66"/>
                  <a:gd name="T18" fmla="*/ 126 w 155"/>
                  <a:gd name="T19" fmla="*/ 76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8" name="Freeform 13"/>
              <p:cNvSpPr>
                <a:spLocks/>
              </p:cNvSpPr>
              <p:nvPr userDrawn="1"/>
            </p:nvSpPr>
            <p:spPr bwMode="ltGray">
              <a:xfrm>
                <a:off x="2486" y="3859"/>
                <a:ext cx="42" cy="81"/>
              </a:xfrm>
              <a:custGeom>
                <a:avLst/>
                <a:gdLst>
                  <a:gd name="T0" fmla="*/ 6 w 42"/>
                  <a:gd name="T1" fmla="*/ 118 h 72"/>
                  <a:gd name="T2" fmla="*/ 0 w 42"/>
                  <a:gd name="T3" fmla="*/ 60 h 72"/>
                  <a:gd name="T4" fmla="*/ 12 w 42"/>
                  <a:gd name="T5" fmla="*/ 20 h 72"/>
                  <a:gd name="T6" fmla="*/ 0 w 42"/>
                  <a:gd name="T7" fmla="*/ 20 h 72"/>
                  <a:gd name="T8" fmla="*/ 12 w 42"/>
                  <a:gd name="T9" fmla="*/ 20 h 72"/>
                  <a:gd name="T10" fmla="*/ 24 w 42"/>
                  <a:gd name="T11" fmla="*/ 20 h 72"/>
                  <a:gd name="T12" fmla="*/ 36 w 42"/>
                  <a:gd name="T13" fmla="*/ 20 h 72"/>
                  <a:gd name="T14" fmla="*/ 42 w 42"/>
                  <a:gd name="T15" fmla="*/ 0 h 72"/>
                  <a:gd name="T16" fmla="*/ 30 w 42"/>
                  <a:gd name="T17" fmla="*/ 60 h 72"/>
                  <a:gd name="T18" fmla="*/ 42 w 42"/>
                  <a:gd name="T19" fmla="*/ 159 h 72"/>
                  <a:gd name="T20" fmla="*/ 12 w 42"/>
                  <a:gd name="T21" fmla="*/ 232 h 72"/>
                  <a:gd name="T22" fmla="*/ 6 w 42"/>
                  <a:gd name="T23" fmla="*/ 118 h 72"/>
                  <a:gd name="T24" fmla="*/ 6 w 42"/>
                  <a:gd name="T25" fmla="*/ 118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nTime" panose="020B7200000000000000" pitchFamily="34" charset="0"/>
                <a:ea typeface="+mn-ea"/>
                <a:cs typeface="+mn-cs"/>
              </a:endParaRPr>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70 h 287"/>
                <a:gd name="T4" fmla="*/ 66 w 365"/>
                <a:gd name="T5" fmla="*/ 128 h 287"/>
                <a:gd name="T6" fmla="*/ 143 w 365"/>
                <a:gd name="T7" fmla="*/ 210 h 287"/>
                <a:gd name="T8" fmla="*/ 191 w 365"/>
                <a:gd name="T9" fmla="*/ 192 h 287"/>
                <a:gd name="T10" fmla="*/ 341 w 365"/>
                <a:gd name="T11" fmla="*/ 328 h 287"/>
                <a:gd name="T12" fmla="*/ 305 w 365"/>
                <a:gd name="T13" fmla="*/ 201 h 287"/>
                <a:gd name="T14" fmla="*/ 365 w 365"/>
                <a:gd name="T15" fmla="*/ 152 h 287"/>
                <a:gd name="T16" fmla="*/ 359 w 365"/>
                <a:gd name="T17" fmla="*/ 146 h 287"/>
                <a:gd name="T18" fmla="*/ 335 w 365"/>
                <a:gd name="T19" fmla="*/ 134 h 287"/>
                <a:gd name="T20" fmla="*/ 299 w 365"/>
                <a:gd name="T21" fmla="*/ 100 h 287"/>
                <a:gd name="T22" fmla="*/ 257 w 365"/>
                <a:gd name="T23" fmla="*/ 82 h 287"/>
                <a:gd name="T24" fmla="*/ 215 w 365"/>
                <a:gd name="T25" fmla="*/ 64 h 287"/>
                <a:gd name="T26" fmla="*/ 173 w 365"/>
                <a:gd name="T27" fmla="*/ 46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40 h 60"/>
                <a:gd name="T16" fmla="*/ 65 w 71"/>
                <a:gd name="T17" fmla="*/ 52 h 60"/>
                <a:gd name="T18" fmla="*/ 71 w 71"/>
                <a:gd name="T19" fmla="*/ 64 h 60"/>
                <a:gd name="T20" fmla="*/ 71 w 71"/>
                <a:gd name="T21" fmla="*/ 70 h 60"/>
                <a:gd name="T22" fmla="*/ 59 w 71"/>
                <a:gd name="T23" fmla="*/ 64 h 60"/>
                <a:gd name="T24" fmla="*/ 47 w 71"/>
                <a:gd name="T25" fmla="*/ 52 h 60"/>
                <a:gd name="T26" fmla="*/ 23 w 71"/>
                <a:gd name="T27" fmla="*/ 40 h 60"/>
                <a:gd name="T28" fmla="*/ 23 w 71"/>
                <a:gd name="T29" fmla="*/ 46 h 60"/>
                <a:gd name="T30" fmla="*/ 18 w 71"/>
                <a:gd name="T31" fmla="*/ 52 h 60"/>
                <a:gd name="T32" fmla="*/ 12 w 71"/>
                <a:gd name="T33" fmla="*/ 58 h 60"/>
                <a:gd name="T34" fmla="*/ 6 w 71"/>
                <a:gd name="T35" fmla="*/ 58 h 60"/>
                <a:gd name="T36" fmla="*/ 6 w 71"/>
                <a:gd name="T37" fmla="*/ 58 h 60"/>
                <a:gd name="T38" fmla="*/ 6 w 71"/>
                <a:gd name="T39" fmla="*/ 46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4 h 162"/>
                <a:gd name="T10" fmla="*/ 96 w 161"/>
                <a:gd name="T11" fmla="*/ 70 h 162"/>
                <a:gd name="T12" fmla="*/ 102 w 161"/>
                <a:gd name="T13" fmla="*/ 82 h 162"/>
                <a:gd name="T14" fmla="*/ 108 w 161"/>
                <a:gd name="T15" fmla="*/ 94 h 162"/>
                <a:gd name="T16" fmla="*/ 120 w 161"/>
                <a:gd name="T17" fmla="*/ 106 h 162"/>
                <a:gd name="T18" fmla="*/ 143 w 161"/>
                <a:gd name="T19" fmla="*/ 126 h 162"/>
                <a:gd name="T20" fmla="*/ 155 w 161"/>
                <a:gd name="T21" fmla="*/ 158 h 162"/>
                <a:gd name="T22" fmla="*/ 161 w 161"/>
                <a:gd name="T23" fmla="*/ 176 h 162"/>
                <a:gd name="T24" fmla="*/ 161 w 161"/>
                <a:gd name="T25" fmla="*/ 182 h 162"/>
                <a:gd name="T26" fmla="*/ 96 w 161"/>
                <a:gd name="T27" fmla="*/ 112 h 162"/>
                <a:gd name="T28" fmla="*/ 30 w 161"/>
                <a:gd name="T29" fmla="*/ 64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40 h 60"/>
                <a:gd name="T4" fmla="*/ 41 w 59"/>
                <a:gd name="T5" fmla="*/ 46 h 60"/>
                <a:gd name="T6" fmla="*/ 47 w 59"/>
                <a:gd name="T7" fmla="*/ 52 h 60"/>
                <a:gd name="T8" fmla="*/ 53 w 59"/>
                <a:gd name="T9" fmla="*/ 64 h 60"/>
                <a:gd name="T10" fmla="*/ 53 w 59"/>
                <a:gd name="T11" fmla="*/ 70 h 60"/>
                <a:gd name="T12" fmla="*/ 47 w 59"/>
                <a:gd name="T13" fmla="*/ 64 h 60"/>
                <a:gd name="T14" fmla="*/ 35 w 59"/>
                <a:gd name="T15" fmla="*/ 58 h 60"/>
                <a:gd name="T16" fmla="*/ 23 w 59"/>
                <a:gd name="T17" fmla="*/ 46 h 60"/>
                <a:gd name="T18" fmla="*/ 17 w 59"/>
                <a:gd name="T19" fmla="*/ 40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1040" name="Freeform 21"/>
            <p:cNvSpPr>
              <a:spLocks/>
            </p:cNvSpPr>
            <p:nvPr/>
          </p:nvSpPr>
          <p:spPr bwMode="auto">
            <a:xfrm>
              <a:off x="395" y="3811"/>
              <a:ext cx="245" cy="207"/>
            </a:xfrm>
            <a:custGeom>
              <a:avLst/>
              <a:gdLst>
                <a:gd name="T0" fmla="*/ 233 w 245"/>
                <a:gd name="T1" fmla="*/ 46 h 204"/>
                <a:gd name="T2" fmla="*/ 245 w 245"/>
                <a:gd name="T3" fmla="*/ 52 h 204"/>
                <a:gd name="T4" fmla="*/ 209 w 245"/>
                <a:gd name="T5" fmla="*/ 94 h 204"/>
                <a:gd name="T6" fmla="*/ 143 w 245"/>
                <a:gd name="T7" fmla="*/ 152 h 204"/>
                <a:gd name="T8" fmla="*/ 167 w 245"/>
                <a:gd name="T9" fmla="*/ 179 h 204"/>
                <a:gd name="T10" fmla="*/ 179 w 245"/>
                <a:gd name="T11" fmla="*/ 234 h 204"/>
                <a:gd name="T12" fmla="*/ 77 w 245"/>
                <a:gd name="T13" fmla="*/ 152 h 204"/>
                <a:gd name="T14" fmla="*/ 47 w 245"/>
                <a:gd name="T15" fmla="*/ 94 h 204"/>
                <a:gd name="T16" fmla="*/ 89 w 245"/>
                <a:gd name="T17" fmla="*/ 76 h 204"/>
                <a:gd name="T18" fmla="*/ 59 w 245"/>
                <a:gd name="T19" fmla="*/ 46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6 h 204"/>
                <a:gd name="T50" fmla="*/ 233 w 245"/>
                <a:gd name="T51" fmla="*/ 46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grpSp>
      <p:sp>
        <p:nvSpPr>
          <p:cNvPr id="8194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4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effectLst>
                  <a:outerShdw blurRad="38100" dist="38100" dir="2700000" algn="tl">
                    <a:srgbClr val="000000"/>
                  </a:outerShdw>
                </a:effectLst>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mn-cs"/>
            </a:endParaRPr>
          </a:p>
        </p:txBody>
      </p:sp>
      <p:sp>
        <p:nvSpPr>
          <p:cNvPr id="8194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AA49882-8420-4F84-BB8D-E6E034117DA1}" type="slidenum">
              <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8019348"/>
      </p:ext>
    </p:extLst>
  </p:cSld>
  <p:clrMap bg1="dk2" tx1="lt1" bg2="dk1"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EFAC9"/>
              </a:solidFill>
              <a:effectLst/>
              <a:uLnTx/>
              <a:uFillTx/>
              <a:latin typeface=".VnTime" panose="020B7200000000000000" pitchFamily="34" charset="0"/>
              <a:ea typeface="+mn-ea"/>
              <a:cs typeface="+mn-cs"/>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a:solidFill>
                  <a:schemeClr val="tx2"/>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DA8E247-43D3-4720-9307-7232CDEE711B}" type="slidenum">
              <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altLang="en-US" sz="1600" b="0" i="0" u="none" strike="noStrike" kern="1200" cap="none" spc="0" normalizeH="0" baseline="0" noProof="0" smtClean="0">
              <a:ln>
                <a:noFill/>
              </a:ln>
              <a:solidFill>
                <a:srgbClr val="FEFAC9"/>
              </a:solidFill>
              <a:effectLst/>
              <a:uLnTx/>
              <a:uFillTx/>
              <a:latin typeface=".VnTime" panose="020B7200000000000000" pitchFamily="34" charset="0"/>
              <a:ea typeface="+mn-ea"/>
              <a:cs typeface="+mn-cs"/>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494378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eaLnBrk="1" fontAlgn="base" hangingPunct="1">
        <a:spcBef>
          <a:spcPct val="0"/>
        </a:spcBef>
        <a:spcAft>
          <a:spcPct val="0"/>
        </a:spcAft>
        <a:defRPr sz="4200">
          <a:solidFill>
            <a:srgbClr val="F9F9F9"/>
          </a:solidFill>
          <a:latin typeface="Constantia" pitchFamily="18" charset="0"/>
        </a:defRPr>
      </a:lvl6pPr>
      <a:lvl7pPr marL="914400" algn="l" rtl="0" eaLnBrk="1" fontAlgn="base" hangingPunct="1">
        <a:spcBef>
          <a:spcPct val="0"/>
        </a:spcBef>
        <a:spcAft>
          <a:spcPct val="0"/>
        </a:spcAft>
        <a:defRPr sz="4200">
          <a:solidFill>
            <a:srgbClr val="F9F9F9"/>
          </a:solidFill>
          <a:latin typeface="Constantia" pitchFamily="18" charset="0"/>
        </a:defRPr>
      </a:lvl7pPr>
      <a:lvl8pPr marL="1371600" algn="l" rtl="0" eaLnBrk="1" fontAlgn="base" hangingPunct="1">
        <a:spcBef>
          <a:spcPct val="0"/>
        </a:spcBef>
        <a:spcAft>
          <a:spcPct val="0"/>
        </a:spcAft>
        <a:defRPr sz="4200">
          <a:solidFill>
            <a:srgbClr val="F9F9F9"/>
          </a:solidFill>
          <a:latin typeface="Constantia" pitchFamily="18" charset="0"/>
        </a:defRPr>
      </a:lvl8pPr>
      <a:lvl9pPr marL="1828800" algn="l" rtl="0" eaLnBrk="1" fontAlgn="base" hangingPunct="1">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2FE083B-EAA1-4DF3-AF3C-25967CF033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A8C259D-882F-40DB-A8B5-3E1F9A22065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412E7E3-6553-4FDA-BFD6-20E3C1B79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CEC6C2-C5F2-4D18-B8EB-84317B92C551}" type="datetimeFigureOut">
              <a:rPr lang="en-US" smtClean="0">
                <a:solidFill>
                  <a:prstClr val="black">
                    <a:tint val="75000"/>
                  </a:prstClr>
                </a:solidFill>
              </a:rPr>
              <a:pPr defTabSz="685800"/>
              <a:t>6/5/2023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ED228E9-3963-4DCD-84C0-77362EFD878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4D6778C-3DCC-49AF-A389-E9BF94438F8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CA6F8F58-49B4-4E12-8D04-DE05D0BCB4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55790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2.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powerpoint/X&#225;c%20&#273;&#7883;nh%20th&#224;nh%20ph&#7847;n%20kh&#244;ng%20kh&#237;.mp4" TargetMode="External"/><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vmlDrawing" Target="../drawings/vmlDrawing1.v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8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99.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NON_UNICODE_BACKUP/NON_UNICODE_BACKUP/users/hp/desktop/AppData/Local/Microsoft/Windows/Temporary%20Internet%20Files/Content.IE5/QY1RQ5GB/wiki/Tr%C3%A1i_%C4%90%E1%BA%A5t"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0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1.wmf"/><Relationship Id="rId2" Type="http://schemas.openxmlformats.org/officeDocument/2006/relationships/audio" Target="../media/audio1.wav"/><Relationship Id="rId1" Type="http://schemas.openxmlformats.org/officeDocument/2006/relationships/slideLayout" Target="../slideLayouts/slideLayout124.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32343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BÀI 11: </a:t>
            </a:r>
          </a:p>
          <a:p>
            <a:r>
              <a:rPr lang="en-US" sz="4000" b="1" dirty="0">
                <a:solidFill>
                  <a:srgbClr val="FF0000"/>
                </a:solidFill>
                <a:latin typeface="Times New Roman" pitchFamily="18" charset="0"/>
                <a:cs typeface="Times New Roman" pitchFamily="18" charset="0"/>
              </a:rPr>
              <a:t>     </a:t>
            </a:r>
            <a:r>
              <a:rPr lang="en-US" sz="4000" b="1" dirty="0" smtClean="0">
                <a:solidFill>
                  <a:srgbClr val="FF0000"/>
                </a:solidFill>
                <a:latin typeface="Times New Roman" pitchFamily="18" charset="0"/>
                <a:cs typeface="Times New Roman" pitchFamily="18" charset="0"/>
              </a:rPr>
              <a:t>OXYGEN. KHÔNG </a:t>
            </a:r>
            <a:r>
              <a:rPr lang="en-US" sz="4000" b="1" dirty="0">
                <a:solidFill>
                  <a:srgbClr val="FF0000"/>
                </a:solidFill>
                <a:latin typeface="Times New Roman" pitchFamily="18" charset="0"/>
                <a:cs typeface="Times New Roman" pitchFamily="18" charset="0"/>
              </a:rPr>
              <a:t>KHÍ</a:t>
            </a:r>
          </a:p>
        </p:txBody>
      </p:sp>
    </p:spTree>
    <p:extLst>
      <p:ext uri="{BB962C8B-B14F-4D97-AF65-F5344CB8AC3E}">
        <p14:creationId xmlns:p14="http://schemas.microsoft.com/office/powerpoint/2010/main" val="254942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991CC1-C9CB-412D-A9D2-ED7171D10031}"/>
              </a:ext>
            </a:extLst>
          </p:cNvPr>
          <p:cNvSpPr>
            <a:spLocks noGrp="1"/>
          </p:cNvSpPr>
          <p:nvPr>
            <p:ph type="title"/>
          </p:nvPr>
        </p:nvSpPr>
        <p:spPr>
          <a:xfrm>
            <a:off x="304800" y="911131"/>
            <a:ext cx="8610599" cy="5440285"/>
          </a:xfrm>
        </p:spPr>
        <p:txBody>
          <a:bodyPr>
            <a:noAutofit/>
          </a:bodyPr>
          <a:lstStyle/>
          <a:p>
            <a:pPr algn="just">
              <a:lnSpc>
                <a:spcPct val="100000"/>
              </a:lnSpc>
            </a:pP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Dù</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mặt</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hay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lòng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thì</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mọi</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thực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đều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cần</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oxygen </a:t>
            </a:r>
            <a:r>
              <a:rPr lang="en-US" sz="3200" dirty="0" err="1" smtClean="0">
                <a:latin typeface="Arial" panose="020B0604020202020204" pitchFamily="34" charset="0"/>
                <a:cs typeface="Arial" panose="020B0604020202020204" pitchFamily="34" charset="0"/>
              </a:rPr>
              <a:t>cho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quá</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trình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hô</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hấp</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triển</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khí</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trùng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chim</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t>
            </a:r>
            <a:r>
              <a:rPr lang="en-US" sz="3200" dirty="0" err="1" smtClean="0">
                <a:latin typeface="Arial" panose="020B0604020202020204" pitchFamily="34" charset="0"/>
                <a:cs typeface="Arial" panose="020B0604020202020204" pitchFamily="34" charset="0"/>
              </a:rPr>
              <a:t>rong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rùa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ếch</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giun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ấu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trùng</a:t>
            </a:r>
            <a:r>
              <a:rPr lang="en-US" sz="3200" dirty="0">
                <a:latin typeface="Arial" panose="020B0604020202020204" pitchFamily="34" charset="0"/>
                <a:cs typeface="Arial" panose="020B0604020202020204" pitchFamily="34" charset="0"/>
              </a:rPr>
              <a:t>, ...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endParaRPr lang="en-US" sz="3200" dirty="0">
              <a:latin typeface="Arial" panose="020B0604020202020204" pitchFamily="34" charset="0"/>
              <a:cs typeface="Arial" panose="020B0604020202020204" pitchFamily="34" charset="0"/>
            </a:endParaRPr>
          </a:p>
        </p:txBody>
      </p:sp>
      <p:sp>
        <p:nvSpPr>
          <p:cNvPr id="3" name="Flowchart: Sequential Access Storage 2"/>
          <p:cNvSpPr/>
          <p:nvPr/>
        </p:nvSpPr>
        <p:spPr>
          <a:xfrm>
            <a:off x="0" y="0"/>
            <a:ext cx="914400" cy="990600"/>
          </a:xfrm>
          <a:prstGeom prst="flowChartMagnetic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ounded Rectangle 3"/>
          <p:cNvSpPr/>
          <p:nvPr/>
        </p:nvSpPr>
        <p:spPr>
          <a:xfrm>
            <a:off x="1066801" y="187628"/>
            <a:ext cx="8001000" cy="1077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Nêu</a:t>
            </a:r>
            <a:r>
              <a:rPr kumimoji="0" 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dẫn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thấy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oxygen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đất</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b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b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180107" y="5562600"/>
            <a:ext cx="8763001" cy="10776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 </a:t>
            </a:r>
          </a:p>
          <a:p>
            <a:pPr lvl="0" algn="ctr" defTabSz="685800">
              <a:defRPr/>
            </a:pPr>
            <a:endParaRPr lang="en-US" sz="3200" dirty="0" smtClean="0">
              <a:solidFill>
                <a:srgbClr val="FF0000"/>
              </a:solidFill>
              <a:latin typeface="Arial" panose="020B0604020202020204" pitchFamily="34" charset="0"/>
              <a:cs typeface="Arial" panose="020B0604020202020204" pitchFamily="34" charset="0"/>
            </a:endParaRPr>
          </a:p>
          <a:p>
            <a:pPr lvl="0" algn="ctr" defTabSz="685800">
              <a:defRPr/>
            </a:pPr>
            <a:r>
              <a:rPr lang="en-US" sz="3200" dirty="0" err="1" smtClean="0">
                <a:solidFill>
                  <a:srgbClr val="FF0000"/>
                </a:solidFill>
                <a:latin typeface="Arial" panose="020B0604020202020204" pitchFamily="34" charset="0"/>
                <a:cs typeface="Arial" panose="020B0604020202020204" pitchFamily="34" charset="0"/>
              </a:rPr>
              <a:t>Các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sinh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vật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thấy</a:t>
            </a:r>
            <a:r>
              <a:rPr lang="en-US" sz="3200" dirty="0">
                <a:solidFill>
                  <a:srgbClr val="FF0000"/>
                </a:solidFill>
                <a:latin typeface="Arial" panose="020B0604020202020204" pitchFamily="34" charset="0"/>
                <a:cs typeface="Arial" panose="020B0604020202020204" pitchFamily="34" charset="0"/>
              </a:rPr>
              <a:t> ở </a:t>
            </a:r>
            <a:r>
              <a:rPr lang="en-US" sz="3200" dirty="0" err="1">
                <a:solidFill>
                  <a:srgbClr val="FF0000"/>
                </a:solidFill>
                <a:latin typeface="Arial" panose="020B0604020202020204" pitchFamily="34" charset="0"/>
                <a:cs typeface="Arial" panose="020B0604020202020204" pitchFamily="34" charset="0"/>
              </a:rPr>
              <a:t>cả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không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khí</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đất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đều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oxygen.</a:t>
            </a:r>
            <a:br>
              <a:rPr lang="en-US" sz="3200" dirty="0">
                <a:solidFill>
                  <a:srgbClr val="FF0000"/>
                </a:solidFill>
                <a:latin typeface="Arial" panose="020B0604020202020204" pitchFamily="34" charset="0"/>
                <a:cs typeface="Arial" panose="020B0604020202020204" pitchFamily="34" charset="0"/>
              </a:rPr>
            </a:br>
            <a:r>
              <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r>
            <a:br>
              <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endPar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18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5980" y="1066800"/>
            <a:ext cx="7886700" cy="914400"/>
          </a:xfrm>
        </p:spPr>
        <p:txBody>
          <a:bodyPr>
            <a:normAutofit lnSpcReduction="10000"/>
          </a:bodyPr>
          <a:lstStyle/>
          <a:p>
            <a:pPr marL="0" indent="0" algn="just">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oxygen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5" name="Text Box 7"/>
          <p:cNvSpPr txBox="1">
            <a:spLocks noChangeArrowheads="1"/>
          </p:cNvSpPr>
          <p:nvPr/>
        </p:nvSpPr>
        <p:spPr bwMode="auto">
          <a:xfrm>
            <a:off x="457489" y="1953850"/>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6" name="Text Box 7"/>
          <p:cNvSpPr txBox="1">
            <a:spLocks noChangeArrowheads="1"/>
          </p:cNvSpPr>
          <p:nvPr/>
        </p:nvSpPr>
        <p:spPr bwMode="auto">
          <a:xfrm>
            <a:off x="457489" y="2547944"/>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a:solidFill>
                  <a:srgbClr val="0070C0"/>
                </a:solidFill>
                <a:latin typeface="Times New Roman" panose="02020603050405020304" pitchFamily="18" charset="0"/>
              </a:rPr>
              <a:t>1</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endParaRPr lang="en-US" altLang="en-US" sz="3200" b="1" u="sng" dirty="0" smtClean="0">
              <a:solidFill>
                <a:srgbClr val="0070C0"/>
              </a:solidFill>
              <a:latin typeface="Times New Roman" panose="02020603050405020304" pitchFamily="18" charset="0"/>
            </a:endParaRPr>
          </a:p>
        </p:txBody>
      </p:sp>
      <p:sp>
        <p:nvSpPr>
          <p:cNvPr id="7" name="Teardrop 6"/>
          <p:cNvSpPr/>
          <p:nvPr/>
        </p:nvSpPr>
        <p:spPr>
          <a:xfrm>
            <a:off x="1600200" y="3810000"/>
            <a:ext cx="6792480" cy="2895600"/>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latin typeface="Arial" panose="020B0604020202020204" pitchFamily="34" charset="0"/>
                <a:cs typeface="Arial" panose="020B0604020202020204" pitchFamily="34" charset="0"/>
              </a:rPr>
              <a:t>Những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nào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thuộc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về</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tính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vật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lí</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15" name="Picture 2" descr="C:\Users\NC\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l="37500" r="27534"/>
          <a:stretch>
            <a:fillRect/>
          </a:stretch>
        </p:blipFill>
        <p:spPr bwMode="auto">
          <a:xfrm>
            <a:off x="232818" y="3208243"/>
            <a:ext cx="2875212" cy="296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ontent Placeholder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166458" y="3124200"/>
            <a:ext cx="2800207" cy="2967281"/>
          </a:xfrm>
          <a:prstGeom prst="rect">
            <a:avLst/>
          </a:prstGeom>
        </p:spPr>
      </p:pic>
      <p:sp>
        <p:nvSpPr>
          <p:cNvPr id="17" name="TextBox 16"/>
          <p:cNvSpPr txBox="1"/>
          <p:nvPr/>
        </p:nvSpPr>
        <p:spPr>
          <a:xfrm>
            <a:off x="-43962" y="6084829"/>
            <a:ext cx="3112384"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8" name="TextBox 17"/>
          <p:cNvSpPr txBox="1"/>
          <p:nvPr/>
        </p:nvSpPr>
        <p:spPr>
          <a:xfrm>
            <a:off x="3339964" y="6175525"/>
            <a:ext cx="2464071"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19" name="TextBox 18"/>
          <p:cNvSpPr txBox="1"/>
          <p:nvPr/>
        </p:nvSpPr>
        <p:spPr>
          <a:xfrm>
            <a:off x="6379566" y="6100996"/>
            <a:ext cx="2464071"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445" y="3114397"/>
            <a:ext cx="2600192" cy="290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2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grpId="1" nodeType="click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circle(in)">
                                      <p:cBhvr>
                                        <p:cTn id="51" dur="2000"/>
                                        <p:tgtEl>
                                          <p:spTgt spid="16"/>
                                        </p:tgtEl>
                                      </p:cBhvr>
                                    </p:animEffect>
                                  </p:childTnLst>
                                </p:cTn>
                              </p:par>
                              <p:par>
                                <p:cTn id="52" presetID="6" presetClass="entr" presetSubtype="16"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par>
                                <p:cTn id="55" presetID="6" presetClass="entr" presetSubtype="16"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ircle(in)">
                                      <p:cBhvr>
                                        <p:cTn id="57" dur="2000"/>
                                        <p:tgtEl>
                                          <p:spTgt spid="21"/>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circle(in)">
                                      <p:cBhvr>
                                        <p:cTn id="60" dur="2000"/>
                                        <p:tgtEl>
                                          <p:spTgt spid="17"/>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ircle(in)">
                                      <p:cBhvr>
                                        <p:cTn id="63" dur="2000"/>
                                        <p:tgtEl>
                                          <p:spTgt spid="18"/>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circle(in)">
                                      <p:cBhvr>
                                        <p:cTn id="66"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P spid="5" grpId="0"/>
      <p:bldP spid="6" grpId="0"/>
      <p:bldP spid="7" grpId="0" animBg="1"/>
      <p:bldP spid="7" grpId="1" animBg="1"/>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762000"/>
            <a:ext cx="6611938" cy="1020763"/>
          </a:xfrm>
        </p:spPr>
        <p:txBody>
          <a:bodyPr>
            <a:normAutofit/>
          </a:bodyPr>
          <a:lstStyle/>
          <a:p>
            <a:pPr marL="0" indent="0">
              <a:buNone/>
            </a:pP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HS </a:t>
            </a:r>
            <a:r>
              <a:rPr lang="en-US" sz="2400" dirty="0" err="1">
                <a:latin typeface="Times New Roman" pitchFamily="18" charset="0"/>
                <a:cs typeface="Times New Roman" pitchFamily="18" charset="0"/>
              </a:rPr>
              <a:t>nghiên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cứu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SGK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endParaRPr lang="en-US" sz="2400" dirty="0">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76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THẢO LUẬN NHÓM</a:t>
            </a:r>
          </a:p>
          <a:p>
            <a:r>
              <a:rPr lang="en-US" sz="9600" b="1" dirty="0">
                <a:solidFill>
                  <a:srgbClr val="FF0000"/>
                </a:solidFill>
                <a:latin typeface="Times New Roman" pitchFamily="18" charset="0"/>
                <a:cs typeface="Times New Roman" pitchFamily="18" charset="0"/>
              </a:rPr>
              <a:t>(2HS/ </a:t>
            </a:r>
            <a:r>
              <a:rPr lang="en-US" sz="9600" b="1" dirty="0" err="1">
                <a:solidFill>
                  <a:srgbClr val="FF0000"/>
                </a:solidFill>
                <a:latin typeface="Times New Roman" pitchFamily="18" charset="0"/>
                <a:cs typeface="Times New Roman" pitchFamily="18" charset="0"/>
              </a:rPr>
              <a:t>nhóm</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r>
              <a:rPr lang="en-US" sz="9600" b="1" dirty="0">
                <a:solidFill>
                  <a:srgbClr val="FF0000"/>
                </a:solidFill>
                <a:latin typeface="Times New Roman" pitchFamily="18" charset="0"/>
                <a:cs typeface="Times New Roman" pitchFamily="18" charset="0"/>
              </a:rPr>
              <a:t>)</a:t>
            </a:r>
          </a:p>
        </p:txBody>
      </p:sp>
      <p:sp>
        <p:nvSpPr>
          <p:cNvPr id="8" name="TextBox 7"/>
          <p:cNvSpPr txBox="1"/>
          <p:nvPr/>
        </p:nvSpPr>
        <p:spPr>
          <a:xfrm>
            <a:off x="124690" y="2072337"/>
            <a:ext cx="9019309" cy="3693319"/>
          </a:xfrm>
          <a:prstGeom prst="rect">
            <a:avLst/>
          </a:prstGeom>
          <a:noFill/>
        </p:spPr>
        <p:txBody>
          <a:bodyPr wrap="square" rtlCol="0">
            <a:spAutoFit/>
          </a:bodyPr>
          <a:lstStyle/>
          <a:p>
            <a:pPr marL="342900" indent="-342900">
              <a:buAutoNum type="arabicParenR"/>
            </a:pPr>
            <a:r>
              <a:rPr lang="en-US" sz="3000" b="1" dirty="0" smtClean="0">
                <a:solidFill>
                  <a:schemeClr val="tx2">
                    <a:lumMod val="60000"/>
                    <a:lumOff val="40000"/>
                  </a:schemeClr>
                </a:solidFill>
                <a:latin typeface="Times New Roman" pitchFamily="18" charset="0"/>
                <a:cs typeface="Times New Roman" pitchFamily="18" charset="0"/>
              </a:rPr>
              <a:t> </a:t>
            </a:r>
            <a:r>
              <a:rPr lang="en-US" sz="3000" b="1" dirty="0" err="1" smtClean="0">
                <a:solidFill>
                  <a:schemeClr val="tx2">
                    <a:lumMod val="60000"/>
                    <a:lumOff val="40000"/>
                  </a:schemeClr>
                </a:solidFill>
                <a:latin typeface="Times New Roman" pitchFamily="18" charset="0"/>
                <a:cs typeface="Times New Roman" pitchFamily="18" charset="0"/>
              </a:rPr>
              <a:t>Điền</a:t>
            </a:r>
            <a:r>
              <a:rPr lang="en-US" sz="3000" b="1" dirty="0" smtClean="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từ</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thích</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hợp</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vào</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chỗ</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trống</a:t>
            </a:r>
            <a:r>
              <a:rPr lang="en-US" sz="3000" b="1" dirty="0">
                <a:solidFill>
                  <a:schemeClr val="tx2">
                    <a:lumMod val="60000"/>
                    <a:lumOff val="40000"/>
                  </a:schemeClr>
                </a:solidFill>
                <a:latin typeface="Times New Roman" pitchFamily="18" charset="0"/>
                <a:cs typeface="Times New Roman" pitchFamily="18" charset="0"/>
              </a:rPr>
              <a:t>:</a:t>
            </a:r>
          </a:p>
          <a:p>
            <a:pPr marL="342900" indent="-342900">
              <a:buFontTx/>
              <a:buChar char="-"/>
            </a:pPr>
            <a:r>
              <a:rPr lang="en-US" sz="3000" dirty="0">
                <a:latin typeface="Times New Roman" pitchFamily="18" charset="0"/>
                <a:cs typeface="Times New Roman" pitchFamily="18" charset="0"/>
              </a:rPr>
              <a:t>Ở </a:t>
            </a:r>
            <a:r>
              <a:rPr lang="en-US" sz="3000" dirty="0" err="1">
                <a:latin typeface="Times New Roman" pitchFamily="18" charset="0"/>
                <a:cs typeface="Times New Roman" pitchFamily="18" charset="0"/>
              </a:rPr>
              <a:t>điều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kiện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thường</a:t>
            </a:r>
            <a:r>
              <a:rPr lang="en-US" sz="3000" dirty="0">
                <a:latin typeface="Times New Roman" pitchFamily="18" charset="0"/>
                <a:cs typeface="Times New Roman" pitchFamily="18" charset="0"/>
              </a:rPr>
              <a:t> oxygen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smtClean="0">
                <a:latin typeface="Times New Roman" pitchFamily="18" charset="0"/>
                <a:cs typeface="Times New Roman" pitchFamily="18" charset="0"/>
              </a:rPr>
              <a:t>……….; </a:t>
            </a:r>
            <a:r>
              <a:rPr lang="en-US" sz="3000" dirty="0">
                <a:latin typeface="Times New Roman" pitchFamily="18" charset="0"/>
                <a:cs typeface="Times New Roman" pitchFamily="18" charset="0"/>
              </a:rPr>
              <a:t>...........</a:t>
            </a:r>
            <a:r>
              <a:rPr lang="en-US" sz="3000" dirty="0" err="1">
                <a:latin typeface="Times New Roman" pitchFamily="18" charset="0"/>
                <a:cs typeface="Times New Roman" pitchFamily="18" charset="0"/>
              </a:rPr>
              <a:t>màu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mùi</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p>
          <a:p>
            <a:pPr marL="342900" indent="-342900">
              <a:buFontTx/>
              <a:buChar char="-"/>
            </a:pP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lỏng</a:t>
            </a:r>
            <a:r>
              <a:rPr lang="en-US" sz="3000" dirty="0">
                <a:latin typeface="Times New Roman" pitchFamily="18" charset="0"/>
                <a:cs typeface="Times New Roman" pitchFamily="18" charset="0"/>
              </a:rPr>
              <a:t> ở ………</a:t>
            </a:r>
            <a:r>
              <a:rPr lang="en-US" sz="3000" baseline="30000" dirty="0">
                <a:latin typeface="Times New Roman" pitchFamily="18" charset="0"/>
                <a:cs typeface="Times New Roman" pitchFamily="18" charset="0"/>
              </a:rPr>
              <a:t>0</a:t>
            </a:r>
            <a:r>
              <a:rPr lang="en-US" sz="3000" dirty="0">
                <a:latin typeface="Times New Roman" pitchFamily="18" charset="0"/>
                <a:cs typeface="Times New Roman" pitchFamily="18" charset="0"/>
              </a:rPr>
              <a:t>C; </a:t>
            </a:r>
            <a:r>
              <a:rPr lang="en-US" sz="3000" dirty="0" err="1">
                <a:latin typeface="Times New Roman" pitchFamily="18" charset="0"/>
                <a:cs typeface="Times New Roman" pitchFamily="18" charset="0"/>
              </a:rPr>
              <a:t>hóa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rắn</a:t>
            </a:r>
            <a:r>
              <a:rPr lang="en-US" sz="3000" dirty="0">
                <a:latin typeface="Times New Roman" pitchFamily="18" charset="0"/>
                <a:cs typeface="Times New Roman" pitchFamily="18" charset="0"/>
              </a:rPr>
              <a:t> ở………</a:t>
            </a:r>
            <a:r>
              <a:rPr lang="en-US" sz="3000" baseline="30000" dirty="0">
                <a:latin typeface="Times New Roman" pitchFamily="18" charset="0"/>
                <a:cs typeface="Times New Roman" pitchFamily="18" charset="0"/>
              </a:rPr>
              <a:t> 0</a:t>
            </a:r>
            <a:r>
              <a:rPr lang="en-US" sz="3000" dirty="0">
                <a:latin typeface="Times New Roman" pitchFamily="18" charset="0"/>
                <a:cs typeface="Times New Roman" pitchFamily="18" charset="0"/>
              </a:rPr>
              <a:t>C</a:t>
            </a:r>
          </a:p>
          <a:p>
            <a:pPr marL="342900" indent="-342900">
              <a:buFontTx/>
              <a:buChar char="-"/>
            </a:pPr>
            <a:r>
              <a:rPr lang="en-US" sz="3000" dirty="0">
                <a:latin typeface="Times New Roman" pitchFamily="18" charset="0"/>
                <a:cs typeface="Times New Roman" pitchFamily="18" charset="0"/>
              </a:rPr>
              <a:t>Ở </a:t>
            </a:r>
            <a:r>
              <a:rPr lang="en-US" sz="3000" dirty="0" err="1">
                <a:latin typeface="Times New Roman" pitchFamily="18" charset="0"/>
                <a:cs typeface="Times New Roman" pitchFamily="18" charset="0"/>
              </a:rPr>
              <a:t>trạng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rắn</a:t>
            </a:r>
            <a:r>
              <a:rPr lang="en-US" sz="3000" dirty="0">
                <a:latin typeface="Times New Roman" pitchFamily="18" charset="0"/>
                <a:cs typeface="Times New Roman" pitchFamily="18" charset="0"/>
              </a:rPr>
              <a:t> oxygen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a:t>
            </a:r>
          </a:p>
          <a:p>
            <a:r>
              <a:rPr lang="en-US" sz="3000" b="1" dirty="0">
                <a:solidFill>
                  <a:schemeClr val="tx2">
                    <a:lumMod val="60000"/>
                    <a:lumOff val="40000"/>
                  </a:schemeClr>
                </a:solidFill>
                <a:latin typeface="Times New Roman" pitchFamily="18" charset="0"/>
                <a:cs typeface="Times New Roman" pitchFamily="18" charset="0"/>
              </a:rPr>
              <a:t>2) </a:t>
            </a:r>
            <a:r>
              <a:rPr lang="en-US" sz="3000" b="1" dirty="0" err="1">
                <a:solidFill>
                  <a:schemeClr val="tx2">
                    <a:lumMod val="60000"/>
                    <a:lumOff val="40000"/>
                  </a:schemeClr>
                </a:solidFill>
                <a:latin typeface="Times New Roman" pitchFamily="18" charset="0"/>
                <a:cs typeface="Times New Roman" pitchFamily="18" charset="0"/>
              </a:rPr>
              <a:t>Hãy</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giải</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thích</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vì</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sao</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trong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những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bể</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cá</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cảnh</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người</a:t>
            </a:r>
            <a:r>
              <a:rPr lang="en-US" sz="3000" b="1" dirty="0">
                <a:solidFill>
                  <a:schemeClr val="tx2">
                    <a:lumMod val="60000"/>
                    <a:lumOff val="40000"/>
                  </a:schemeClr>
                </a:solidFill>
                <a:latin typeface="Times New Roman" pitchFamily="18" charset="0"/>
                <a:cs typeface="Times New Roman" pitchFamily="18" charset="0"/>
              </a:rPr>
              <a:t> ta </a:t>
            </a:r>
            <a:r>
              <a:rPr lang="en-US" sz="3000" b="1" dirty="0" err="1">
                <a:solidFill>
                  <a:schemeClr val="tx2">
                    <a:lumMod val="60000"/>
                    <a:lumOff val="40000"/>
                  </a:schemeClr>
                </a:solidFill>
                <a:latin typeface="Times New Roman" pitchFamily="18" charset="0"/>
                <a:cs typeface="Times New Roman" pitchFamily="18" charset="0"/>
              </a:rPr>
              <a:t>phải</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dùng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thêm</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máy</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sục</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không</a:t>
            </a:r>
            <a:r>
              <a:rPr lang="en-US" sz="3000" b="1" dirty="0">
                <a:solidFill>
                  <a:schemeClr val="tx2">
                    <a:lumMod val="60000"/>
                    <a:lumOff val="40000"/>
                  </a:schemeClr>
                </a:solidFill>
                <a:latin typeface="Times New Roman" pitchFamily="18" charset="0"/>
                <a:cs typeface="Times New Roman" pitchFamily="18" charset="0"/>
              </a:rPr>
              <a:t> </a:t>
            </a:r>
            <a:r>
              <a:rPr lang="en-US" sz="3000" b="1" dirty="0" err="1">
                <a:solidFill>
                  <a:schemeClr val="tx2">
                    <a:lumMod val="60000"/>
                    <a:lumOff val="40000"/>
                  </a:schemeClr>
                </a:solidFill>
                <a:latin typeface="Times New Roman" pitchFamily="18" charset="0"/>
                <a:cs typeface="Times New Roman" pitchFamily="18" charset="0"/>
              </a:rPr>
              <a:t>khí</a:t>
            </a:r>
            <a:r>
              <a:rPr lang="en-US" sz="2400" b="1" dirty="0">
                <a:solidFill>
                  <a:schemeClr val="tx2">
                    <a:lumMod val="60000"/>
                    <a:lumOff val="40000"/>
                  </a:schemeClr>
                </a:solidFill>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
        <p:nvSpPr>
          <p:cNvPr id="9" name="TextBox 8"/>
          <p:cNvSpPr txBox="1"/>
          <p:nvPr/>
        </p:nvSpPr>
        <p:spPr>
          <a:xfrm>
            <a:off x="7010400" y="2489345"/>
            <a:ext cx="685800"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khí</a:t>
            </a:r>
            <a:endParaRPr lang="en-US" sz="3000" dirty="0">
              <a:solidFill>
                <a:srgbClr val="FF0000"/>
              </a:solidFill>
              <a:latin typeface="Times New Roman" pitchFamily="18" charset="0"/>
              <a:cs typeface="Times New Roman" pitchFamily="18" charset="0"/>
            </a:endParaRPr>
          </a:p>
        </p:txBody>
      </p:sp>
      <p:sp>
        <p:nvSpPr>
          <p:cNvPr id="10" name="TextBox 9"/>
          <p:cNvSpPr txBox="1"/>
          <p:nvPr/>
        </p:nvSpPr>
        <p:spPr>
          <a:xfrm>
            <a:off x="346364" y="2980157"/>
            <a:ext cx="1229592"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không</a:t>
            </a:r>
            <a:endParaRPr lang="en-US" sz="3000" dirty="0">
              <a:solidFill>
                <a:srgbClr val="FF0000"/>
              </a:solidFill>
              <a:latin typeface="Times New Roman" pitchFamily="18" charset="0"/>
              <a:cs typeface="Times New Roman" pitchFamily="18" charset="0"/>
            </a:endParaRPr>
          </a:p>
        </p:txBody>
      </p:sp>
      <p:sp>
        <p:nvSpPr>
          <p:cNvPr id="11" name="TextBox 10"/>
          <p:cNvSpPr txBox="1"/>
          <p:nvPr/>
        </p:nvSpPr>
        <p:spPr>
          <a:xfrm>
            <a:off x="4527170" y="2980157"/>
            <a:ext cx="959428"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ít</a:t>
            </a:r>
            <a:r>
              <a:rPr lang="en-US" sz="3000" dirty="0">
                <a:solidFill>
                  <a:srgbClr val="FF0000"/>
                </a:solidFill>
                <a:latin typeface="Times New Roman" pitchFamily="18" charset="0"/>
                <a:cs typeface="Times New Roman" pitchFamily="18" charset="0"/>
              </a:rPr>
              <a:t> tan</a:t>
            </a:r>
          </a:p>
        </p:txBody>
      </p:sp>
      <p:sp>
        <p:nvSpPr>
          <p:cNvPr id="12" name="TextBox 11"/>
          <p:cNvSpPr txBox="1"/>
          <p:nvPr/>
        </p:nvSpPr>
        <p:spPr>
          <a:xfrm>
            <a:off x="2460916" y="3408727"/>
            <a:ext cx="952500" cy="553998"/>
          </a:xfrm>
          <a:prstGeom prst="rect">
            <a:avLst/>
          </a:prstGeom>
          <a:noFill/>
        </p:spPr>
        <p:txBody>
          <a:bodyPr wrap="square" rtlCol="0">
            <a:spAutoFit/>
          </a:bodyPr>
          <a:lstStyle/>
          <a:p>
            <a:r>
              <a:rPr lang="en-US" sz="3000" dirty="0">
                <a:solidFill>
                  <a:srgbClr val="FF0000"/>
                </a:solidFill>
                <a:latin typeface="Times New Roman" pitchFamily="18" charset="0"/>
                <a:cs typeface="Times New Roman" pitchFamily="18" charset="0"/>
              </a:rPr>
              <a:t>-183</a:t>
            </a:r>
          </a:p>
        </p:txBody>
      </p:sp>
      <p:sp>
        <p:nvSpPr>
          <p:cNvPr id="13" name="TextBox 12"/>
          <p:cNvSpPr txBox="1"/>
          <p:nvPr/>
        </p:nvSpPr>
        <p:spPr>
          <a:xfrm>
            <a:off x="5527963" y="3408727"/>
            <a:ext cx="1032164" cy="553998"/>
          </a:xfrm>
          <a:prstGeom prst="rect">
            <a:avLst/>
          </a:prstGeom>
          <a:noFill/>
        </p:spPr>
        <p:txBody>
          <a:bodyPr wrap="square" rtlCol="0">
            <a:spAutoFit/>
          </a:bodyPr>
          <a:lstStyle/>
          <a:p>
            <a:r>
              <a:rPr lang="en-US" sz="3000" dirty="0">
                <a:solidFill>
                  <a:srgbClr val="FF0000"/>
                </a:solidFill>
                <a:latin typeface="Times New Roman" pitchFamily="18" charset="0"/>
                <a:cs typeface="Times New Roman" pitchFamily="18" charset="0"/>
              </a:rPr>
              <a:t>-218</a:t>
            </a:r>
          </a:p>
        </p:txBody>
      </p:sp>
      <p:sp>
        <p:nvSpPr>
          <p:cNvPr id="14" name="TextBox 13"/>
          <p:cNvSpPr txBox="1"/>
          <p:nvPr/>
        </p:nvSpPr>
        <p:spPr>
          <a:xfrm>
            <a:off x="6324600" y="3850501"/>
            <a:ext cx="1780309"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xanh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nhạt</a:t>
            </a:r>
            <a:endParaRPr lang="en-US" sz="3000" dirty="0">
              <a:solidFill>
                <a:srgbClr val="FF0000"/>
              </a:solidFill>
              <a:latin typeface="Times New Roman" pitchFamily="18" charset="0"/>
              <a:cs typeface="Times New Roman" pitchFamily="18" charset="0"/>
            </a:endParaRPr>
          </a:p>
        </p:txBody>
      </p:sp>
      <p:sp>
        <p:nvSpPr>
          <p:cNvPr id="15" name="TextBox 14"/>
          <p:cNvSpPr txBox="1"/>
          <p:nvPr/>
        </p:nvSpPr>
        <p:spPr>
          <a:xfrm>
            <a:off x="2329295" y="2962992"/>
            <a:ext cx="1229592" cy="553998"/>
          </a:xfrm>
          <a:prstGeom prst="rect">
            <a:avLst/>
          </a:prstGeom>
          <a:noFill/>
        </p:spPr>
        <p:txBody>
          <a:bodyPr wrap="square" rtlCol="0">
            <a:spAutoFit/>
          </a:bodyPr>
          <a:lstStyle/>
          <a:p>
            <a:r>
              <a:rPr lang="en-US" sz="3000" dirty="0" err="1">
                <a:solidFill>
                  <a:srgbClr val="FF0000"/>
                </a:solidFill>
                <a:latin typeface="Times New Roman" pitchFamily="18" charset="0"/>
                <a:cs typeface="Times New Roman" pitchFamily="18" charset="0"/>
              </a:rPr>
              <a:t>không</a:t>
            </a:r>
            <a:endParaRPr lang="en-US" sz="3000" dirty="0">
              <a:solidFill>
                <a:srgbClr val="FF0000"/>
              </a:solidFill>
              <a:latin typeface="Times New Roman" pitchFamily="18" charset="0"/>
              <a:cs typeface="Times New Roman" pitchFamily="18" charset="0"/>
            </a:endParaRPr>
          </a:p>
        </p:txBody>
      </p:sp>
      <p:sp>
        <p:nvSpPr>
          <p:cNvPr id="18" name="TextBox 17"/>
          <p:cNvSpPr txBox="1"/>
          <p:nvPr/>
        </p:nvSpPr>
        <p:spPr>
          <a:xfrm>
            <a:off x="1111538" y="10439399"/>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9" name="TextBox 18"/>
          <p:cNvSpPr txBox="1"/>
          <p:nvPr/>
        </p:nvSpPr>
        <p:spPr>
          <a:xfrm>
            <a:off x="4080163" y="10439399"/>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20" name="TextBox 19"/>
          <p:cNvSpPr txBox="1"/>
          <p:nvPr/>
        </p:nvSpPr>
        <p:spPr>
          <a:xfrm>
            <a:off x="6896388" y="10439398"/>
            <a:ext cx="2816225"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704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barn(inVertical)">
                                      <p:cBhvr>
                                        <p:cTn id="3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C\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l="37500" r="27534"/>
          <a:stretch>
            <a:fillRect/>
          </a:stretch>
        </p:blipFill>
        <p:spPr bwMode="auto">
          <a:xfrm>
            <a:off x="141720" y="1378803"/>
            <a:ext cx="3286125" cy="34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113520" y="1378804"/>
            <a:ext cx="3200400" cy="3470562"/>
          </a:xfrm>
        </p:spPr>
      </p:pic>
      <p:sp>
        <p:nvSpPr>
          <p:cNvPr id="7" name="AutoShape 2" descr="Ôxy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Ôxy – Wikipedia tiếng Việ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descr="Ôxy – Wikipedia tiếng Việ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297295" y="4960203"/>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p>
          <a:p>
            <a:pPr algn="ctr"/>
            <a:r>
              <a:rPr lang="en-US" sz="2400" b="1" dirty="0">
                <a:solidFill>
                  <a:srgbClr val="0070C0"/>
                </a:solidFill>
                <a:latin typeface="Times New Roman" pitchFamily="18" charset="0"/>
                <a:cs typeface="Times New Roman" pitchFamily="18" charset="0"/>
              </a:rPr>
              <a:t>ở </a:t>
            </a:r>
            <a:r>
              <a:rPr lang="en-US" sz="2400" b="1" dirty="0" err="1">
                <a:solidFill>
                  <a:srgbClr val="0070C0"/>
                </a:solidFill>
                <a:latin typeface="Times New Roman" pitchFamily="18" charset="0"/>
                <a:cs typeface="Times New Roman" pitchFamily="18" charset="0"/>
              </a:rPr>
              <a:t>điều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kiện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thường</a:t>
            </a:r>
            <a:endParaRPr lang="en-US" sz="2400" b="1" dirty="0">
              <a:solidFill>
                <a:srgbClr val="0070C0"/>
              </a:solidFill>
              <a:latin typeface="Times New Roman" pitchFamily="18" charset="0"/>
              <a:cs typeface="Times New Roman" pitchFamily="18" charset="0"/>
            </a:endParaRPr>
          </a:p>
        </p:txBody>
      </p:sp>
      <p:sp>
        <p:nvSpPr>
          <p:cNvPr id="13" name="TextBox 12"/>
          <p:cNvSpPr txBox="1"/>
          <p:nvPr/>
        </p:nvSpPr>
        <p:spPr>
          <a:xfrm>
            <a:off x="3265920" y="4960203"/>
            <a:ext cx="2816225" cy="830997"/>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lỏng</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(-183</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p:txBody>
      </p:sp>
      <p:sp>
        <p:nvSpPr>
          <p:cNvPr id="14" name="TextBox 13"/>
          <p:cNvSpPr txBox="1"/>
          <p:nvPr/>
        </p:nvSpPr>
        <p:spPr>
          <a:xfrm>
            <a:off x="6082145" y="4960202"/>
            <a:ext cx="2816225" cy="1200329"/>
          </a:xfrm>
          <a:prstGeom prst="rect">
            <a:avLst/>
          </a:prstGeom>
          <a:noFill/>
        </p:spPr>
        <p:txBody>
          <a:bodyPr wrap="square" rtlCol="0">
            <a:spAutoFit/>
          </a:bodyPr>
          <a:lstStyle/>
          <a:p>
            <a:pPr algn="ctr"/>
            <a:r>
              <a:rPr lang="en-US" sz="2400" b="1" dirty="0">
                <a:solidFill>
                  <a:srgbClr val="0070C0"/>
                </a:solidFill>
                <a:latin typeface="Times New Roman" pitchFamily="18" charset="0"/>
                <a:cs typeface="Times New Roman" pitchFamily="18" charset="0"/>
              </a:rPr>
              <a:t>Oxygen </a:t>
            </a:r>
            <a:r>
              <a:rPr lang="en-US" sz="2400" b="1" dirty="0" err="1">
                <a:solidFill>
                  <a:srgbClr val="0070C0"/>
                </a:solidFill>
                <a:latin typeface="Times New Roman" pitchFamily="18" charset="0"/>
                <a:cs typeface="Times New Roman" pitchFamily="18" charset="0"/>
              </a:rPr>
              <a:t>rắn</a:t>
            </a:r>
            <a:endParaRPr lang="en-US" sz="2400" b="1" dirty="0">
              <a:solidFill>
                <a:srgbClr val="0070C0"/>
              </a:solidFill>
              <a:latin typeface="Times New Roman" pitchFamily="18" charset="0"/>
              <a:cs typeface="Times New Roman" pitchFamily="18" charset="0"/>
            </a:endParaRPr>
          </a:p>
          <a:p>
            <a:pPr algn="ctr"/>
            <a:r>
              <a:rPr lang="en-US" sz="2400" b="1" dirty="0">
                <a:solidFill>
                  <a:srgbClr val="0070C0"/>
                </a:solidFill>
                <a:latin typeface="Times New Roman" pitchFamily="18" charset="0"/>
                <a:cs typeface="Times New Roman" pitchFamily="18" charset="0"/>
              </a:rPr>
              <a:t>(- 218</a:t>
            </a:r>
            <a:r>
              <a:rPr lang="en-US" sz="2400" b="1" baseline="30000" dirty="0">
                <a:solidFill>
                  <a:srgbClr val="0070C0"/>
                </a:solidFill>
                <a:latin typeface="Times New Roman" pitchFamily="18" charset="0"/>
                <a:cs typeface="Times New Roman" pitchFamily="18" charset="0"/>
              </a:rPr>
              <a:t>0</a:t>
            </a:r>
            <a:r>
              <a:rPr lang="en-US" sz="2400" b="1" dirty="0">
                <a:solidFill>
                  <a:srgbClr val="0070C0"/>
                </a:solidFill>
                <a:latin typeface="Times New Roman" pitchFamily="18" charset="0"/>
                <a:cs typeface="Times New Roman" pitchFamily="18" charset="0"/>
              </a:rPr>
              <a:t>C)</a:t>
            </a:r>
          </a:p>
          <a:p>
            <a:pPr algn="ctr"/>
            <a:endParaRPr lang="en-US" sz="2400" b="1" dirty="0">
              <a:solidFill>
                <a:srgbClr val="0070C0"/>
              </a:solidFill>
              <a:latin typeface="Times New Roman" pitchFamily="18" charset="0"/>
              <a:cs typeface="Times New Roman" pitchFamily="18" charset="0"/>
            </a:endParaRPr>
          </a:p>
        </p:txBody>
      </p:sp>
      <p:sp>
        <p:nvSpPr>
          <p:cNvPr id="12" name="Rectangle 11"/>
          <p:cNvSpPr/>
          <p:nvPr/>
        </p:nvSpPr>
        <p:spPr>
          <a:xfrm>
            <a:off x="3460543" y="-8930"/>
            <a:ext cx="2222917"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oxygen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378803"/>
            <a:ext cx="2971800" cy="34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125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6792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a:solidFill>
                  <a:srgbClr val="0070C0"/>
                </a:solidFill>
                <a:latin typeface="Times New Roman" panose="02020603050405020304" pitchFamily="18" charset="0"/>
              </a:rPr>
              <a:t>1</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endParaRPr lang="en-US" altLang="en-US" sz="3200" b="1" u="sng" dirty="0" smtClean="0">
              <a:solidFill>
                <a:srgbClr val="0070C0"/>
              </a:solidFill>
              <a:latin typeface="Times New Roman" panose="02020603050405020304" pitchFamily="18" charset="0"/>
            </a:endParaRPr>
          </a:p>
        </p:txBody>
      </p:sp>
      <p:sp>
        <p:nvSpPr>
          <p:cNvPr id="7" name="Rectangle 6"/>
          <p:cNvSpPr/>
          <p:nvPr/>
        </p:nvSpPr>
        <p:spPr>
          <a:xfrm>
            <a:off x="609600" y="2551837"/>
            <a:ext cx="8153400" cy="3046988"/>
          </a:xfrm>
          <a:prstGeom prst="rect">
            <a:avLst/>
          </a:prstGeom>
        </p:spPr>
        <p:txBody>
          <a:bodyPr wrap="square">
            <a:spAutoFit/>
          </a:bodyPr>
          <a:lstStyle/>
          <a:p>
            <a:pPr marL="342900" indent="-342900">
              <a:buFontTx/>
              <a:buChar char="-"/>
            </a:pPr>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thường</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oxygen </a:t>
            </a:r>
            <a:r>
              <a:rPr lang="en-US" sz="3200" dirty="0" smtClean="0">
                <a:latin typeface="Times New Roman" pitchFamily="18" charset="0"/>
                <a:cs typeface="Times New Roman" pitchFamily="18" charset="0"/>
              </a:rPr>
              <a:t>ở </a:t>
            </a:r>
            <a:r>
              <a:rPr lang="en-US" sz="3200" dirty="0" err="1" smtClean="0">
                <a:latin typeface="Times New Roman" pitchFamily="18" charset="0"/>
                <a:cs typeface="Times New Roman" pitchFamily="18" charset="0"/>
              </a:rPr>
              <a:t>thể</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khí</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mùi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ít</a:t>
            </a:r>
            <a:r>
              <a:rPr lang="en-US" sz="3200" dirty="0" smtClean="0">
                <a:latin typeface="Times New Roman" pitchFamily="18" charset="0"/>
                <a:cs typeface="Times New Roman" pitchFamily="18" charset="0"/>
              </a:rPr>
              <a:t> tan </a:t>
            </a:r>
            <a:r>
              <a:rPr lang="en-US" sz="3200" dirty="0" err="1" smtClean="0">
                <a:latin typeface="Times New Roman" pitchFamily="18" charset="0"/>
                <a:cs typeface="Times New Roman" pitchFamily="18" charset="0"/>
              </a:rPr>
              <a:t>trong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nặng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hơn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khí</a:t>
            </a:r>
            <a:r>
              <a:rPr lang="en-US" sz="3200" dirty="0" smtClean="0">
                <a:latin typeface="Times New Roman" pitchFamily="18" charset="0"/>
                <a:cs typeface="Times New Roman" pitchFamily="18" charset="0"/>
              </a:rPr>
              <a:t>. </a:t>
            </a:r>
            <a:endParaRPr lang="en-US" sz="3200" dirty="0">
              <a:latin typeface="Times New Roman" pitchFamily="18" charset="0"/>
              <a:cs typeface="Times New Roman" pitchFamily="18" charset="0"/>
            </a:endParaRPr>
          </a:p>
          <a:p>
            <a:pPr marL="342900" indent="-342900">
              <a:buFontTx/>
              <a:buChar char="-"/>
            </a:pPr>
            <a:r>
              <a:rPr lang="en-US" sz="3200" dirty="0" smtClean="0">
                <a:latin typeface="Times New Roman" pitchFamily="18" charset="0"/>
                <a:cs typeface="Times New Roman" pitchFamily="18" charset="0"/>
              </a:rPr>
              <a:t>Oxygen </a:t>
            </a:r>
            <a:r>
              <a:rPr lang="en-US" sz="3200" dirty="0" err="1">
                <a:latin typeface="Times New Roman" pitchFamily="18" charset="0"/>
                <a:cs typeface="Times New Roman" pitchFamily="18" charset="0"/>
              </a:rPr>
              <a:t>h</a:t>
            </a:r>
            <a:r>
              <a:rPr lang="en-US" sz="3200" dirty="0" err="1" smtClean="0">
                <a:latin typeface="Times New Roman" pitchFamily="18" charset="0"/>
                <a:cs typeface="Times New Roman" pitchFamily="18" charset="0"/>
              </a:rPr>
              <a:t>óa</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lỏng</a:t>
            </a:r>
            <a:r>
              <a:rPr lang="en-US" sz="3200" dirty="0">
                <a:latin typeface="Times New Roman" pitchFamily="18" charset="0"/>
                <a:cs typeface="Times New Roman" pitchFamily="18" charset="0"/>
              </a:rPr>
              <a:t> ở </a:t>
            </a:r>
            <a:r>
              <a:rPr lang="en-US" sz="3200" dirty="0" smtClean="0">
                <a:latin typeface="Times New Roman" pitchFamily="18" charset="0"/>
                <a:cs typeface="Times New Roman" pitchFamily="18" charset="0"/>
              </a:rPr>
              <a:t>-183</a:t>
            </a:r>
            <a:r>
              <a:rPr lang="en-US" sz="3200" baseline="30000" dirty="0" smtClean="0">
                <a:latin typeface="Times New Roman" pitchFamily="18" charset="0"/>
                <a:cs typeface="Times New Roman" pitchFamily="18" charset="0"/>
              </a:rPr>
              <a:t>0</a:t>
            </a:r>
            <a:r>
              <a:rPr lang="en-US" sz="3200" dirty="0" smtClean="0">
                <a:latin typeface="Times New Roman" pitchFamily="18" charset="0"/>
                <a:cs typeface="Times New Roman" pitchFamily="18" charset="0"/>
              </a:rPr>
              <a:t>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hóa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rắn</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ở -218</a:t>
            </a:r>
            <a:r>
              <a:rPr lang="en-US" sz="3200" baseline="30000" dirty="0" smtClean="0">
                <a:latin typeface="Times New Roman" pitchFamily="18" charset="0"/>
                <a:cs typeface="Times New Roman" pitchFamily="18" charset="0"/>
              </a:rPr>
              <a:t>0</a:t>
            </a:r>
            <a:r>
              <a:rPr lang="en-US" sz="3200" dirty="0" smtClean="0">
                <a:latin typeface="Times New Roman" pitchFamily="18" charset="0"/>
                <a:cs typeface="Times New Roman" pitchFamily="18" charset="0"/>
              </a:rPr>
              <a:t>C.</a:t>
            </a:r>
            <a:endParaRPr lang="en-US" sz="3200" dirty="0">
              <a:latin typeface="Times New Roman" pitchFamily="18" charset="0"/>
              <a:cs typeface="Times New Roman" pitchFamily="18" charset="0"/>
            </a:endParaRPr>
          </a:p>
          <a:p>
            <a:pPr marL="342900" indent="-342900">
              <a:buFontTx/>
              <a:buChar char="-"/>
            </a:pPr>
            <a:r>
              <a:rPr lang="en-US" sz="3200" dirty="0">
                <a:latin typeface="Times New Roman" pitchFamily="18" charset="0"/>
                <a:cs typeface="Times New Roman" pitchFamily="18" charset="0"/>
              </a:rPr>
              <a:t>Ở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thái</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lỏng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rắn</a:t>
            </a:r>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oxygen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màu</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xanh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nhạt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64027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Sequential Access Storage 2"/>
          <p:cNvSpPr/>
          <p:nvPr/>
        </p:nvSpPr>
        <p:spPr>
          <a:xfrm>
            <a:off x="0" y="0"/>
            <a:ext cx="914400" cy="990600"/>
          </a:xfrm>
          <a:prstGeom prst="flowChartMagneticTap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xmlns="" id="{120E5703-5E46-4F95-81D2-759A42F0BCB9}"/>
              </a:ext>
            </a:extLst>
          </p:cNvPr>
          <p:cNvSpPr/>
          <p:nvPr/>
        </p:nvSpPr>
        <p:spPr>
          <a:xfrm>
            <a:off x="914400" y="34636"/>
            <a:ext cx="8229600" cy="3108543"/>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1.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89</a:t>
            </a:r>
            <a:r>
              <a:rPr lang="en-US" sz="2800" baseline="30000" dirty="0">
                <a:latin typeface="Times New Roman" panose="02020603050405020304" pitchFamily="18" charset="0"/>
                <a:ea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rắn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3</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xmlns="" id="{58CBE70C-D611-4FCC-AAD1-F4332E96E852}"/>
              </a:ext>
            </a:extLst>
          </p:cNvPr>
          <p:cNvSpPr/>
          <p:nvPr/>
        </p:nvSpPr>
        <p:spPr>
          <a:xfrm>
            <a:off x="422564" y="3129324"/>
            <a:ext cx="8721436" cy="3416320"/>
          </a:xfrm>
          <a:prstGeom prst="rect">
            <a:avLst/>
          </a:prstGeom>
        </p:spPr>
        <p:txBody>
          <a:bodyPr wrap="square">
            <a:spAutoFit/>
          </a:bodyPr>
          <a:lstStyle/>
          <a:p>
            <a:pPr algn="just">
              <a:spcAft>
                <a:spcPts val="1200"/>
              </a:spcAft>
            </a:pP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89</a:t>
            </a:r>
            <a:r>
              <a:rPr lang="en-US" sz="2800" baseline="30000" dirty="0">
                <a:latin typeface="Times New Roman" panose="02020603050405020304" pitchFamily="18" charset="0"/>
                <a:ea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ĐK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2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oxygen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16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additive="base">
                                        <p:cTn id="3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fade">
                                      <p:cBhvr>
                                        <p:cTn id="41" dur="1000"/>
                                        <p:tgtEl>
                                          <p:spTgt spid="7">
                                            <p:txEl>
                                              <p:pRg st="4" end="4"/>
                                            </p:txEl>
                                          </p:spTgt>
                                        </p:tgtEl>
                                      </p:cBhvr>
                                    </p:animEffect>
                                    <p:anim calcmode="lin" valueType="num">
                                      <p:cBhvr>
                                        <p:cTn id="4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a:solidFill>
                  <a:srgbClr val="0070C0"/>
                </a:solidFill>
                <a:latin typeface="Times New Roman" panose="02020603050405020304" pitchFamily="18" charset="0"/>
              </a:rPr>
              <a:t>1</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endParaRPr lang="en-US" altLang="en-US" sz="3200" b="1" u="sng" dirty="0" smtClean="0">
              <a:solidFill>
                <a:srgbClr val="0070C0"/>
              </a:solidFill>
              <a:latin typeface="Times New Roman" panose="02020603050405020304" pitchFamily="18" charset="0"/>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2.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Tree>
    <p:extLst>
      <p:ext uri="{BB962C8B-B14F-4D97-AF65-F5344CB8AC3E}">
        <p14:creationId xmlns:p14="http://schemas.microsoft.com/office/powerpoint/2010/main" val="4531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1535074-5772-44EA-B00B-F5A840A91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857" y="1524000"/>
            <a:ext cx="7314286" cy="4114286"/>
          </a:xfrm>
          <a:prstGeom prst="rect">
            <a:avLst/>
          </a:prstGeom>
        </p:spPr>
      </p:pic>
      <p:sp>
        <p:nvSpPr>
          <p:cNvPr id="8" name="Title 1">
            <a:extLst>
              <a:ext uri="{FF2B5EF4-FFF2-40B4-BE49-F238E27FC236}">
                <a16:creationId xmlns:a16="http://schemas.microsoft.com/office/drawing/2014/main" xmlns="" id="{954C423A-D690-4175-8D43-9BB4BF5C57CA}"/>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Dự đoán hiện tượng.</a:t>
            </a:r>
            <a:endParaRPr lang="en-US" dirty="0"/>
          </a:p>
        </p:txBody>
      </p:sp>
    </p:spTree>
    <p:extLst>
      <p:ext uri="{BB962C8B-B14F-4D97-AF65-F5344CB8AC3E}">
        <p14:creationId xmlns:p14="http://schemas.microsoft.com/office/powerpoint/2010/main" val="22835179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46237"/>
            <a:ext cx="9097170" cy="1020763"/>
          </a:xfrm>
        </p:spPr>
        <p:txBody>
          <a:bodyPr>
            <a:normAutofit/>
          </a:bodyPr>
          <a:lstStyle/>
          <a:p>
            <a:pPr marL="0" indent="0">
              <a:buNone/>
            </a:pPr>
            <a:r>
              <a:rPr lang="en-US" sz="3000" b="1" u="sng" dirty="0" err="1">
                <a:solidFill>
                  <a:srgbClr val="FF0000"/>
                </a:solidFill>
                <a:latin typeface="Times New Roman" pitchFamily="18" charset="0"/>
                <a:cs typeface="Times New Roman" pitchFamily="18" charset="0"/>
              </a:rPr>
              <a:t>Yêu</a:t>
            </a:r>
            <a:r>
              <a:rPr lang="en-US" sz="3000" b="1" u="sng" dirty="0">
                <a:solidFill>
                  <a:srgbClr val="FF0000"/>
                </a:solidFill>
                <a:latin typeface="Times New Roman" pitchFamily="18" charset="0"/>
                <a:cs typeface="Times New Roman" pitchFamily="18" charset="0"/>
              </a:rPr>
              <a:t> </a:t>
            </a:r>
            <a:r>
              <a:rPr lang="en-US" sz="3000" b="1" u="sng" dirty="0" err="1">
                <a:solidFill>
                  <a:srgbClr val="FF0000"/>
                </a:solidFill>
                <a:latin typeface="Times New Roman" pitchFamily="18" charset="0"/>
                <a:cs typeface="Times New Roman" pitchFamily="18" charset="0"/>
              </a:rPr>
              <a:t>cầu</a:t>
            </a:r>
            <a:r>
              <a:rPr lang="en-US" sz="3000" b="1" u="sng" dirty="0">
                <a:solidFill>
                  <a:srgbClr val="FF0000"/>
                </a:solidFill>
                <a:latin typeface="Times New Roman" pitchFamily="18" charset="0"/>
                <a:cs typeface="Times New Roman" pitchFamily="18" charset="0"/>
              </a:rPr>
              <a:t>: </a:t>
            </a:r>
            <a:r>
              <a:rPr lang="en-US" sz="3000" b="1" dirty="0">
                <a:solidFill>
                  <a:srgbClr val="0070C0"/>
                </a:solidFill>
                <a:latin typeface="Times New Roman" pitchFamily="18" charset="0"/>
                <a:cs typeface="Times New Roman" pitchFamily="18" charset="0"/>
              </a:rPr>
              <a:t>HS </a:t>
            </a:r>
            <a:r>
              <a:rPr lang="en-US" sz="3000" b="1" dirty="0" err="1">
                <a:solidFill>
                  <a:srgbClr val="0070C0"/>
                </a:solidFill>
                <a:latin typeface="Times New Roman" pitchFamily="18" charset="0"/>
                <a:cs typeface="Times New Roman" pitchFamily="18" charset="0"/>
              </a:rPr>
              <a:t>nghiên</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cứu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thông</a:t>
            </a:r>
            <a:r>
              <a:rPr lang="en-US" sz="3000" b="1" dirty="0">
                <a:solidFill>
                  <a:srgbClr val="0070C0"/>
                </a:solidFill>
                <a:latin typeface="Times New Roman" pitchFamily="18" charset="0"/>
                <a:cs typeface="Times New Roman" pitchFamily="18" charset="0"/>
              </a:rPr>
              <a:t> tin SGK </a:t>
            </a:r>
            <a:r>
              <a:rPr lang="en-US" sz="3000" b="1" dirty="0" err="1">
                <a:solidFill>
                  <a:srgbClr val="0070C0"/>
                </a:solidFill>
                <a:latin typeface="Times New Roman" pitchFamily="18" charset="0"/>
                <a:cs typeface="Times New Roman" pitchFamily="18" charset="0"/>
              </a:rPr>
              <a:t>trả</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lời</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câu</a:t>
            </a:r>
            <a:r>
              <a:rPr lang="en-US" sz="3000" b="1" dirty="0">
                <a:solidFill>
                  <a:srgbClr val="0070C0"/>
                </a:solidFill>
                <a:latin typeface="Times New Roman" pitchFamily="18" charset="0"/>
                <a:cs typeface="Times New Roman" pitchFamily="18" charset="0"/>
              </a:rPr>
              <a:t> </a:t>
            </a:r>
            <a:r>
              <a:rPr lang="en-US" sz="3000" b="1" dirty="0" err="1">
                <a:solidFill>
                  <a:srgbClr val="0070C0"/>
                </a:solidFill>
                <a:latin typeface="Times New Roman" pitchFamily="18" charset="0"/>
                <a:cs typeface="Times New Roman" pitchFamily="18" charset="0"/>
              </a:rPr>
              <a:t>hỏi</a:t>
            </a:r>
            <a:endParaRPr lang="en-US" sz="3000" b="1" dirty="0">
              <a:solidFill>
                <a:srgbClr val="0070C0"/>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670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429000" y="457200"/>
            <a:ext cx="5029200" cy="7620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THẢO LUẬN NHÓM</a:t>
            </a:r>
          </a:p>
          <a:p>
            <a:r>
              <a:rPr lang="en-US" sz="9600" b="1" dirty="0">
                <a:solidFill>
                  <a:srgbClr val="FF0000"/>
                </a:solidFill>
                <a:latin typeface="Times New Roman" pitchFamily="18" charset="0"/>
                <a:cs typeface="Times New Roman" pitchFamily="18" charset="0"/>
              </a:rPr>
              <a:t>(2HS/ </a:t>
            </a:r>
            <a:r>
              <a:rPr lang="en-US" sz="9600" b="1" dirty="0" err="1">
                <a:solidFill>
                  <a:srgbClr val="FF0000"/>
                </a:solidFill>
                <a:latin typeface="Times New Roman" pitchFamily="18" charset="0"/>
                <a:cs typeface="Times New Roman" pitchFamily="18" charset="0"/>
              </a:rPr>
              <a:t>nhóm</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Thời</a:t>
            </a:r>
            <a:r>
              <a:rPr lang="en-US" sz="9600" b="1" dirty="0">
                <a:solidFill>
                  <a:srgbClr val="FF0000"/>
                </a:solidFill>
                <a:latin typeface="Times New Roman" pitchFamily="18" charset="0"/>
                <a:cs typeface="Times New Roman" pitchFamily="18" charset="0"/>
              </a:rPr>
              <a:t> </a:t>
            </a:r>
            <a:r>
              <a:rPr lang="en-US" sz="9600" b="1" dirty="0" err="1">
                <a:solidFill>
                  <a:srgbClr val="FF0000"/>
                </a:solidFill>
                <a:latin typeface="Times New Roman" pitchFamily="18" charset="0"/>
                <a:cs typeface="Times New Roman" pitchFamily="18" charset="0"/>
              </a:rPr>
              <a:t>gian</a:t>
            </a:r>
            <a:r>
              <a:rPr lang="en-US" sz="9600" b="1" dirty="0">
                <a:solidFill>
                  <a:srgbClr val="FF0000"/>
                </a:solidFill>
                <a:latin typeface="Times New Roman" pitchFamily="18" charset="0"/>
                <a:cs typeface="Times New Roman" pitchFamily="18" charset="0"/>
              </a:rPr>
              <a:t>: 3 </a:t>
            </a:r>
            <a:r>
              <a:rPr lang="en-US" sz="9600" b="1" dirty="0" err="1">
                <a:solidFill>
                  <a:srgbClr val="FF0000"/>
                </a:solidFill>
                <a:latin typeface="Times New Roman" pitchFamily="18" charset="0"/>
                <a:cs typeface="Times New Roman" pitchFamily="18" charset="0"/>
              </a:rPr>
              <a:t>phút</a:t>
            </a:r>
            <a:r>
              <a:rPr lang="en-US" sz="9600" b="1" dirty="0">
                <a:solidFill>
                  <a:srgbClr val="FF0000"/>
                </a:solidFill>
                <a:latin typeface="Times New Roman" pitchFamily="18" charset="0"/>
                <a:cs typeface="Times New Roman" pitchFamily="18" charset="0"/>
              </a:rPr>
              <a:t>)</a:t>
            </a:r>
          </a:p>
        </p:txBody>
      </p:sp>
      <p:sp>
        <p:nvSpPr>
          <p:cNvPr id="2" name="TextBox 1"/>
          <p:cNvSpPr txBox="1"/>
          <p:nvPr/>
        </p:nvSpPr>
        <p:spPr>
          <a:xfrm>
            <a:off x="304800" y="2644676"/>
            <a:ext cx="8458200" cy="2308324"/>
          </a:xfrm>
          <a:prstGeom prst="rect">
            <a:avLst/>
          </a:prstGeom>
          <a:noFill/>
        </p:spPr>
        <p:txBody>
          <a:bodyPr wrap="square" rtlCol="0">
            <a:spAutoFit/>
          </a:bodyPr>
          <a:lstStyle/>
          <a:p>
            <a:pPr marL="342900" indent="-342900" algn="just">
              <a:buAutoNum type="arabicParenR"/>
            </a:pPr>
            <a:r>
              <a:rPr lang="en-US" sz="3600">
                <a:latin typeface="Times New Roman" pitchFamily="18" charset="0"/>
                <a:cs typeface="Times New Roman" pitchFamily="18" charset="0"/>
              </a:rPr>
              <a:t> Kể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ứng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khí</a:t>
            </a:r>
            <a:r>
              <a:rPr lang="en-US" sz="3600" dirty="0">
                <a:latin typeface="Times New Roman" pitchFamily="18" charset="0"/>
                <a:cs typeface="Times New Roman" pitchFamily="18" charset="0"/>
              </a:rPr>
              <a:t> oxygen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a:t>
            </a:r>
          </a:p>
          <a:p>
            <a:pPr marL="342900" indent="-342900" algn="just">
              <a:buAutoNum type="arabicParenR"/>
            </a:pPr>
            <a:r>
              <a:rPr lang="en-US" sz="3600">
                <a:latin typeface="Times New Roman" pitchFamily="18" charset="0"/>
                <a:cs typeface="Times New Roman" pitchFamily="18" charset="0"/>
              </a:rPr>
              <a:t> Nêu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oxygen </a:t>
            </a:r>
            <a:r>
              <a:rPr lang="en-US" sz="3600" dirty="0" err="1">
                <a:latin typeface="Times New Roman" pitchFamily="18" charset="0"/>
                <a:cs typeface="Times New Roman" pitchFamily="18" charset="0"/>
              </a:rPr>
              <a:t>đối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cháy</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2997597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64" y="5662612"/>
            <a:ext cx="977900" cy="890588"/>
            <a:chOff x="914464" y="1391443"/>
            <a:chExt cx="977900" cy="890588"/>
          </a:xfrm>
        </p:grpSpPr>
        <p:grpSp>
          <p:nvGrpSpPr>
            <p:cNvPr id="39943" name="Group 7"/>
            <p:cNvGrpSpPr>
              <a:grpSpLocks/>
            </p:cNvGrpSpPr>
            <p:nvPr/>
          </p:nvGrpSpPr>
          <p:grpSpPr bwMode="auto">
            <a:xfrm>
              <a:off x="914464" y="1391443"/>
              <a:ext cx="977900" cy="890588"/>
              <a:chOff x="720" y="1488"/>
              <a:chExt cx="806" cy="808"/>
            </a:xfrm>
          </p:grpSpPr>
          <p:sp>
            <p:nvSpPr>
              <p:cNvPr id="39944"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39945" name="Picture 9"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39946" name="Text Box 10"/>
            <p:cNvSpPr txBox="1">
              <a:spLocks noChangeArrowheads="1"/>
            </p:cNvSpPr>
            <p:nvPr/>
          </p:nvSpPr>
          <p:spPr bwMode="gray">
            <a:xfrm>
              <a:off x="1071055" y="1487559"/>
              <a:ext cx="630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39950"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a:solidFill>
                  <a:srgbClr val="FFFFFF"/>
                </a:solidFill>
                <a:latin typeface="Arial" panose="020B0604020202020204" pitchFamily="34" charset="0"/>
              </a:rPr>
              <a:t>2</a:t>
            </a:r>
          </a:p>
        </p:txBody>
      </p:sp>
      <p:sp>
        <p:nvSpPr>
          <p:cNvPr id="39954" name="Text Box 18"/>
          <p:cNvSpPr txBox="1">
            <a:spLocks noChangeArrowheads="1"/>
          </p:cNvSpPr>
          <p:nvPr/>
        </p:nvSpPr>
        <p:spPr bwMode="gray">
          <a:xfrm>
            <a:off x="2387178" y="4808630"/>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a:solidFill>
                  <a:srgbClr val="FFFFFF"/>
                </a:solidFill>
                <a:latin typeface="Arial" panose="020B0604020202020204" pitchFamily="34" charset="0"/>
              </a:rPr>
              <a:t>3</a:t>
            </a:r>
          </a:p>
        </p:txBody>
      </p:sp>
      <p:sp>
        <p:nvSpPr>
          <p:cNvPr id="39958"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sp>
        <p:nvSpPr>
          <p:cNvPr id="6" name="Flowchart: Alternate Process 5"/>
          <p:cNvSpPr/>
          <p:nvPr/>
        </p:nvSpPr>
        <p:spPr>
          <a:xfrm>
            <a:off x="2622550" y="5758728"/>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sinh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vật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sống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đều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đến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endParaRPr lang="en-US" altLang="en-US" sz="2400" b="1" dirty="0">
              <a:solidFill>
                <a:schemeClr val="bg1"/>
              </a:solidFill>
              <a:latin typeface="Times New Roman" pitchFamily="18" charset="0"/>
              <a:cs typeface="Times New Roman" pitchFamily="18" charset="0"/>
            </a:endParaRPr>
          </a:p>
        </p:txBody>
      </p:sp>
      <p:sp>
        <p:nvSpPr>
          <p:cNvPr id="2" name="Rectangle 1"/>
          <p:cNvSpPr/>
          <p:nvPr/>
        </p:nvSpPr>
        <p:spPr>
          <a:xfrm>
            <a:off x="3273853" y="2286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4" name="Picture 4" descr="HÃ¬nh áº£nh cÃ³ liÃªn qu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8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1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8D68895-B557-4FFC-BEB9-6CDE700D6AAD}"/>
              </a:ext>
            </a:extLst>
          </p:cNvPr>
          <p:cNvSpPr/>
          <p:nvPr/>
        </p:nvSpPr>
        <p:spPr>
          <a:xfrm>
            <a:off x="0" y="228600"/>
            <a:ext cx="8839200" cy="5624617"/>
          </a:xfrm>
          <a:prstGeom prst="rect">
            <a:avLst/>
          </a:prstGeom>
        </p:spPr>
        <p:txBody>
          <a:bodyPr wrap="square">
            <a:spAutoFit/>
          </a:bodyPr>
          <a:lstStyle/>
          <a:p>
            <a:pPr algn="just" defTabSz="685800">
              <a:spcAft>
                <a:spcPts val="900"/>
              </a:spcAft>
            </a:pPr>
            <a:r>
              <a:rPr lang="en-US" sz="3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lặn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lặn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phi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nổ</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Oxi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thép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hàn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đèn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axetylen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rượu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571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8D68895-B557-4FFC-BEB9-6CDE700D6AAD}"/>
              </a:ext>
            </a:extLst>
          </p:cNvPr>
          <p:cNvSpPr/>
          <p:nvPr/>
        </p:nvSpPr>
        <p:spPr>
          <a:xfrm>
            <a:off x="0" y="152400"/>
            <a:ext cx="9144000" cy="5793894"/>
          </a:xfrm>
          <a:prstGeom prst="rect">
            <a:avLst/>
          </a:prstGeom>
        </p:spPr>
        <p:txBody>
          <a:bodyPr wrap="square">
            <a:spAutoFit/>
          </a:bodyPr>
          <a:lstStyle/>
          <a:p>
            <a:pPr algn="just" defTabSz="685800">
              <a:spcAft>
                <a:spcPts val="90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spcAft>
                <a:spcPts val="900"/>
              </a:spcAft>
            </a:pPr>
            <a:r>
              <a:rPr lang="en-US"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a:p>
            <a:pPr marL="257175" indent="-257175" algn="just" defTabSz="685800">
              <a:buSzPts val="1000"/>
              <a:buFont typeface="Symbol" panose="05050102010706020507" pitchFamily="18" charset="2"/>
              <a:buChar char=""/>
              <a:tabLst>
                <a:tab pos="342900" algn="l"/>
              </a:tabLst>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thở</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685800">
              <a:spcAft>
                <a:spcPts val="900"/>
              </a:spcAft>
            </a:pP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kín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dần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marL="257175" indent="-257175" algn="just" defTabSz="685800">
              <a:buSzPts val="1000"/>
              <a:buFont typeface="Symbol" panose="05050102010706020507" pitchFamily="18" charset="2"/>
              <a:buChar char=""/>
              <a:tabLst>
                <a:tab pos="342900" algn="l"/>
              </a:tabLst>
            </a:pP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oxy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nến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554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1000"/>
                                        <p:tgtEl>
                                          <p:spTgt spid="4">
                                            <p:txEl>
                                              <p:pRg st="6" end="6"/>
                                            </p:txEl>
                                          </p:spTgt>
                                        </p:tgtEl>
                                      </p:cBhvr>
                                    </p:animEffect>
                                    <p:anim calcmode="lin" valueType="num">
                                      <p:cBhvr>
                                        <p:cTn id="3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BÌNH DƯỠNG KHÍ MINI SỬ DỤNG CHẤT KHÍ NÀ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130" y="228600"/>
            <a:ext cx="402887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05375" y="2605206"/>
            <a:ext cx="398145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Thợ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lặn</a:t>
            </a:r>
            <a:r>
              <a:rPr lang="en-US" sz="2400" dirty="0">
                <a:latin typeface="Times New Roman" pitchFamily="18" charset="0"/>
                <a:cs typeface="Times New Roman" pitchFamily="18" charset="0"/>
              </a:rPr>
              <a:t> </a:t>
            </a:r>
            <a:r>
              <a:rPr lang="en-US" sz="2400" err="1">
                <a:latin typeface="Times New Roman" pitchFamily="18" charset="0"/>
                <a:cs typeface="Times New Roman" pitchFamily="18" charset="0"/>
              </a:rPr>
              <a:t>dùng</a:t>
            </a:r>
            <a:r>
              <a:rPr lang="en-US" sz="2400">
                <a:latin typeface="Times New Roman" pitchFamily="18" charset="0"/>
                <a:cs typeface="Times New Roman" pitchFamily="18" charset="0"/>
              </a:rPr>
              <a:t> khí </a:t>
            </a:r>
            <a:r>
              <a:rPr lang="en-US" sz="2400" dirty="0" err="1">
                <a:latin typeface="Times New Roman" pitchFamily="18" charset="0"/>
                <a:cs typeface="Times New Roman" pitchFamily="18" charset="0"/>
              </a:rPr>
              <a:t>oxi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r>
              <a:rPr lang="en-US" sz="2400" dirty="0">
                <a:latin typeface="Times New Roman" pitchFamily="18" charset="0"/>
                <a:cs typeface="Times New Roman" pitchFamily="18" charset="0"/>
              </a:rPr>
              <a:t>.</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286" y="228600"/>
            <a:ext cx="3680981"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34" y="3413730"/>
            <a:ext cx="3775364" cy="224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7175" y="2558958"/>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Oxygen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bệnh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endParaRPr lang="en-US" sz="2400" dirty="0">
              <a:latin typeface="Times New Roman" pitchFamily="18" charset="0"/>
              <a:cs typeface="Times New Roman" pitchFamily="18" charset="0"/>
            </a:endParaRPr>
          </a:p>
        </p:txBody>
      </p:sp>
      <p:sp>
        <p:nvSpPr>
          <p:cNvPr id="13" name="TextBox 12"/>
          <p:cNvSpPr txBox="1"/>
          <p:nvPr/>
        </p:nvSpPr>
        <p:spPr>
          <a:xfrm>
            <a:off x="84160" y="5994622"/>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Phi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bay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oxygen </a:t>
            </a:r>
            <a:r>
              <a:rPr lang="en-US" sz="2400" dirty="0" err="1">
                <a:latin typeface="Times New Roman" pitchFamily="18" charset="0"/>
                <a:cs typeface="Times New Roman" pitchFamily="18" charset="0"/>
              </a:rPr>
              <a:t>nén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thở</a:t>
            </a:r>
            <a:r>
              <a:rPr lang="en-US" sz="2400" dirty="0">
                <a:latin typeface="Times New Roman" pitchFamily="18" charset="0"/>
                <a:cs typeface="Times New Roman" pitchFamily="18" charset="0"/>
              </a:rPr>
              <a:t>.</a:t>
            </a:r>
          </a:p>
        </p:txBody>
      </p:sp>
      <p:pic>
        <p:nvPicPr>
          <p:cNvPr id="14" name="Picture 2" descr="Bình khí thở cho lính cứu ho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7173" y="3276600"/>
            <a:ext cx="3775364" cy="267669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34130" y="5943600"/>
            <a:ext cx="3981450" cy="923330"/>
          </a:xfrm>
          <a:prstGeom prst="rect">
            <a:avLst/>
          </a:prstGeom>
          <a:solidFill>
            <a:schemeClr val="bg1"/>
          </a:solidFill>
        </p:spPr>
        <p:txBody>
          <a:bodyPr wrap="square" rtlCol="0">
            <a:spAutoFit/>
          </a:bodyPr>
          <a:lstStyle/>
          <a:p>
            <a:pPr algn="ctr"/>
            <a:r>
              <a:rPr lang="en-US" dirty="0" err="1">
                <a:latin typeface="Times New Roman" pitchFamily="18" charset="0"/>
                <a:cs typeface="Times New Roman" pitchFamily="18" charset="0"/>
              </a:rPr>
              <a:t>Lính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cứu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hỏa</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dùng</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bình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oxi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nhiễm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khói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độc</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972019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76200"/>
            <a:ext cx="38290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5750" y="2667000"/>
            <a:ext cx="3981450" cy="830997"/>
          </a:xfrm>
          <a:prstGeom prst="rect">
            <a:avLst/>
          </a:prstGeom>
          <a:noFill/>
        </p:spPr>
        <p:txBody>
          <a:bodyPr wrap="square" rtlCol="0">
            <a:spAutoFit/>
          </a:bodyPr>
          <a:lstStyle/>
          <a:p>
            <a:pPr algn="ctr"/>
            <a:r>
              <a:rPr lang="en-US" sz="2400" dirty="0">
                <a:latin typeface="Times New Roman" pitchFamily="18" charset="0"/>
                <a:cs typeface="Times New Roman" pitchFamily="18" charset="0"/>
              </a:rPr>
              <a:t>Oxygen </a:t>
            </a:r>
            <a:r>
              <a:rPr lang="en-US" sz="2400" dirty="0" err="1">
                <a:latin typeface="Times New Roman" pitchFamily="18" charset="0"/>
                <a:cs typeface="Times New Roman" pitchFamily="18" charset="0"/>
              </a:rPr>
              <a:t>lỏng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trụ</a:t>
            </a:r>
            <a:endParaRPr lang="en-US" sz="2400" dirty="0">
              <a:latin typeface="Times New Roman" pitchFamily="18" charset="0"/>
              <a:cs typeface="Times New Roman" pitchFamily="18" charset="0"/>
            </a:endParaRPr>
          </a:p>
        </p:txBody>
      </p:sp>
      <p:sp>
        <p:nvSpPr>
          <p:cNvPr id="4" name="AutoShape 4" descr="CẮT PHÔI BẰNG KHÍ OXY-AXETILEN - WELDT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0054"/>
            <a:ext cx="3657600" cy="227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00600" y="2667000"/>
            <a:ext cx="3981450" cy="461665"/>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Đèn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xì</a:t>
            </a:r>
            <a:r>
              <a:rPr lang="en-US" sz="2400" dirty="0">
                <a:latin typeface="Times New Roman" pitchFamily="18" charset="0"/>
                <a:cs typeface="Times New Roman" pitchFamily="18" charset="0"/>
              </a:rPr>
              <a:t> </a:t>
            </a:r>
            <a:r>
              <a:rPr lang="en-US" sz="2400">
                <a:latin typeface="Times New Roman" pitchFamily="18" charset="0"/>
                <a:cs typeface="Times New Roman" pitchFamily="18" charset="0"/>
              </a:rPr>
              <a:t>oxygen- axetile</a:t>
            </a:r>
            <a:r>
              <a:rPr lang="en-US" sz="2400">
                <a:solidFill>
                  <a:srgbClr val="FF0000"/>
                </a:solidFill>
                <a:latin typeface="Times New Roman" pitchFamily="18" charset="0"/>
                <a:cs typeface="Times New Roman" pitchFamily="18" charset="0"/>
              </a:rPr>
              <a:t>n</a:t>
            </a:r>
            <a:endParaRPr lang="en-US" sz="2400" dirty="0">
              <a:solidFill>
                <a:srgbClr val="FF0000"/>
              </a:solidFill>
              <a:latin typeface="Times New Roman" pitchFamily="18" charset="0"/>
              <a:cs typeface="Times New Roman" pitchFamily="18" charset="0"/>
            </a:endParaRPr>
          </a:p>
        </p:txBody>
      </p:sp>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581400"/>
            <a:ext cx="365442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514600" y="6040995"/>
            <a:ext cx="3981450" cy="830997"/>
          </a:xfrm>
          <a:prstGeom prst="rect">
            <a:avLst/>
          </a:prstGeom>
          <a:noFill/>
        </p:spPr>
        <p:txBody>
          <a:bodyPr wrap="square" rtlCol="0">
            <a:spAutoFit/>
          </a:bodyPr>
          <a:lstStyle/>
          <a:p>
            <a:pPr algn="ctr"/>
            <a:r>
              <a:rPr lang="en-US" sz="2400" dirty="0" err="1">
                <a:latin typeface="Times New Roman" pitchFamily="18" charset="0"/>
                <a:cs typeface="Times New Roman" pitchFamily="18" charset="0"/>
              </a:rPr>
              <a:t>Lò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luyện</a:t>
            </a:r>
            <a:r>
              <a:rPr lang="en-US" sz="2400" dirty="0">
                <a:latin typeface="Times New Roman" pitchFamily="18" charset="0"/>
                <a:cs typeface="Times New Roman" pitchFamily="18" charset="0"/>
              </a:rPr>
              <a:t> gang </a:t>
            </a:r>
            <a:r>
              <a:rPr lang="en-US" sz="2400" dirty="0" err="1">
                <a:latin typeface="Times New Roman" pitchFamily="18" charset="0"/>
                <a:cs typeface="Times New Roman" pitchFamily="18" charset="0"/>
              </a:rPr>
              <a:t>dùng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giàu</a:t>
            </a:r>
            <a:r>
              <a:rPr lang="en-US" sz="2400" dirty="0">
                <a:latin typeface="Times New Roman" pitchFamily="18" charset="0"/>
                <a:cs typeface="Times New Roman" pitchFamily="18" charset="0"/>
              </a:rPr>
              <a:t> oxygen</a:t>
            </a:r>
          </a:p>
        </p:txBody>
      </p:sp>
    </p:spTree>
    <p:extLst>
      <p:ext uri="{BB962C8B-B14F-4D97-AF65-F5344CB8AC3E}">
        <p14:creationId xmlns:p14="http://schemas.microsoft.com/office/powerpoint/2010/main" val="1175223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 Oxygen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trên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Trái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Đất</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và</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1</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8" name="Text Box 7"/>
          <p:cNvSpPr txBox="1">
            <a:spLocks noChangeArrowheads="1"/>
          </p:cNvSpPr>
          <p:nvPr/>
        </p:nvSpPr>
        <p:spPr bwMode="auto">
          <a:xfrm>
            <a:off x="374650" y="3000378"/>
            <a:ext cx="8769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sz="3200" b="1" noProof="0" dirty="0" smtClean="0">
                <a:latin typeface="Times New Roman" panose="02020603050405020304" pitchFamily="18" charset="0"/>
              </a:rPr>
              <a:t>        Oxygen </a:t>
            </a:r>
            <a:r>
              <a:rPr lang="en-US" altLang="en-US" sz="3200" b="1" noProof="0" dirty="0" err="1" smtClean="0">
                <a:latin typeface="Times New Roman" panose="02020603050405020304" pitchFamily="18" charset="0"/>
              </a:rPr>
              <a:t>cần</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cho</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quá</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trình</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hô</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hấp</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của</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động</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vật</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thực</a:t>
            </a:r>
            <a:r>
              <a:rPr lang="en-US" altLang="en-US" sz="3200" b="1" noProof="0" dirty="0" smtClean="0">
                <a:latin typeface="Times New Roman" panose="02020603050405020304" pitchFamily="18" charset="0"/>
              </a:rPr>
              <a:t> </a:t>
            </a:r>
            <a:r>
              <a:rPr lang="en-US" altLang="en-US" sz="3200" b="1" noProof="0" dirty="0" err="1" smtClean="0">
                <a:latin typeface="Times New Roman" panose="02020603050405020304" pitchFamily="18" charset="0"/>
              </a:rPr>
              <a:t>vật</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đốt</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cháy</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nhiên</a:t>
            </a:r>
            <a:r>
              <a:rPr lang="en-US" altLang="en-US" sz="3200" b="1" dirty="0" smtClean="0">
                <a:latin typeface="Times New Roman" panose="02020603050405020304" pitchFamily="18" charset="0"/>
              </a:rPr>
              <a:t> </a:t>
            </a:r>
            <a:r>
              <a:rPr lang="en-US" altLang="en-US" sz="3200" b="1" dirty="0" err="1" smtClean="0">
                <a:latin typeface="Times New Roman" panose="02020603050405020304" pitchFamily="18" charset="0"/>
              </a:rPr>
              <a:t>liệu</a:t>
            </a:r>
            <a:r>
              <a:rPr lang="en-US" altLang="en-US" sz="3200" b="1" dirty="0" smtClean="0">
                <a:latin typeface="Times New Roman" panose="02020603050405020304" pitchFamily="18" charset="0"/>
              </a:rPr>
              <a:t>,…</a:t>
            </a:r>
            <a:endParaRPr kumimoji="0" lang="en-US" altLang="en-US" sz="3200" b="1" i="0" strike="noStrike" kern="1200" cap="none" spc="0" normalizeH="0" baseline="0" noProof="0" dirty="0" smtClean="0">
              <a:ln>
                <a:noFill/>
              </a:ln>
              <a:effectLst/>
              <a:uLnTx/>
              <a:uFillTx/>
              <a:latin typeface="Times New Roman" panose="02020603050405020304" pitchFamily="18" charset="0"/>
            </a:endParaRPr>
          </a:p>
        </p:txBody>
      </p:sp>
    </p:spTree>
    <p:extLst>
      <p:ext uri="{BB962C8B-B14F-4D97-AF65-F5344CB8AC3E}">
        <p14:creationId xmlns:p14="http://schemas.microsoft.com/office/powerpoint/2010/main" val="349290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OXYGEN. KHÔNG KHÍ</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tiết</a:t>
            </a:r>
            <a:r>
              <a:rPr lang="en-US" sz="4000" b="1" dirty="0" smtClean="0">
                <a:solidFill>
                  <a:srgbClr val="FF0000"/>
                </a:solidFill>
                <a:latin typeface="Times New Roman" pitchFamily="18" charset="0"/>
                <a:cs typeface="Times New Roman" pitchFamily="18" charset="0"/>
              </a:rPr>
              <a:t> 2)</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44992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Không khí là gì? Những thành phần không khí - Aqua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
            <a:ext cx="81534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DF3AECD4-5D91-4F62-A166-32B40DB4E213}"/>
              </a:ext>
            </a:extLst>
          </p:cNvPr>
          <p:cNvSpPr txBox="1"/>
          <p:nvPr/>
        </p:nvSpPr>
        <p:spPr>
          <a:xfrm>
            <a:off x="5203372" y="3058888"/>
            <a:ext cx="685800" cy="400110"/>
          </a:xfrm>
          <a:prstGeom prst="rect">
            <a:avLst/>
          </a:prstGeom>
          <a:noFill/>
        </p:spPr>
        <p:txBody>
          <a:bodyPr wrap="square" rtlCol="0">
            <a:spAutoFit/>
          </a:bodyPr>
          <a:lstStyle/>
          <a:p>
            <a:r>
              <a:rPr lang="en-US" sz="2000" dirty="0" smtClean="0">
                <a:solidFill>
                  <a:srgbClr val="FF0000"/>
                </a:solidFill>
                <a:latin typeface="Times New Roman" pitchFamily="18" charset="0"/>
                <a:cs typeface="Times New Roman" pitchFamily="18" charset="0"/>
              </a:rPr>
              <a:t>21%</a:t>
            </a:r>
            <a:endParaRPr lang="vi-VN" sz="2000" dirty="0">
              <a:solidFill>
                <a:srgbClr val="FF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638F4B96-0B67-4BC7-B4A0-2B1E38856B4A}"/>
              </a:ext>
            </a:extLst>
          </p:cNvPr>
          <p:cNvSpPr txBox="1"/>
          <p:nvPr/>
        </p:nvSpPr>
        <p:spPr>
          <a:xfrm>
            <a:off x="3461658" y="4038600"/>
            <a:ext cx="957942"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78%</a:t>
            </a:r>
            <a:endParaRPr lang="vi-VN" sz="2000"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ABEE117D-71B1-4CA9-8FF5-3B5370026D99}"/>
              </a:ext>
            </a:extLst>
          </p:cNvPr>
          <p:cNvSpPr txBox="1"/>
          <p:nvPr/>
        </p:nvSpPr>
        <p:spPr>
          <a:xfrm>
            <a:off x="4419600" y="3058888"/>
            <a:ext cx="685800" cy="400110"/>
          </a:xfrm>
          <a:prstGeom prst="rect">
            <a:avLst/>
          </a:prstGeom>
          <a:noFill/>
        </p:spPr>
        <p:txBody>
          <a:bodyPr wrap="square" rtlCol="0">
            <a:spAutoFit/>
          </a:bodyPr>
          <a:lstStyle/>
          <a:p>
            <a:r>
              <a:rPr lang="en-US" sz="2000" dirty="0">
                <a:solidFill>
                  <a:srgbClr val="FF0000"/>
                </a:solidFill>
                <a:latin typeface="Times New Roman" pitchFamily="18" charset="0"/>
                <a:cs typeface="Times New Roman" pitchFamily="18" charset="0"/>
              </a:rPr>
              <a:t>1%</a:t>
            </a:r>
            <a:endParaRPr lang="vi-VN" sz="2000" dirty="0">
              <a:solidFill>
                <a:srgbClr val="FF0000"/>
              </a:solidFill>
              <a:latin typeface="Times New Roman" pitchFamily="18" charset="0"/>
              <a:cs typeface="Times New Roman" pitchFamily="18" charset="0"/>
            </a:endParaRPr>
          </a:p>
        </p:txBody>
      </p:sp>
      <p:sp>
        <p:nvSpPr>
          <p:cNvPr id="6" name="Text Box 7"/>
          <p:cNvSpPr txBox="1">
            <a:spLocks noChangeArrowheads="1"/>
          </p:cNvSpPr>
          <p:nvPr/>
        </p:nvSpPr>
        <p:spPr bwMode="auto">
          <a:xfrm>
            <a:off x="533400" y="182398"/>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III. </a:t>
            </a:r>
            <a:r>
              <a:rPr lang="en-US" altLang="en-US" sz="3200" b="1" u="sng" dirty="0" err="1" smtClean="0">
                <a:solidFill>
                  <a:srgbClr val="0070C0"/>
                </a:solidFill>
                <a:latin typeface="Times New Roman" panose="02020603050405020304" pitchFamily="18" charset="0"/>
              </a:rPr>
              <a:t>Thành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phần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
        <p:nvSpPr>
          <p:cNvPr id="3" name="TextBox 2"/>
          <p:cNvSpPr txBox="1"/>
          <p:nvPr/>
        </p:nvSpPr>
        <p:spPr>
          <a:xfrm flipH="1">
            <a:off x="1202872" y="6297769"/>
            <a:ext cx="8686800" cy="523220"/>
          </a:xfrm>
          <a:prstGeom prst="rect">
            <a:avLst/>
          </a:prstGeom>
          <a:noFill/>
        </p:spPr>
        <p:txBody>
          <a:bodyPr wrap="square" rtlCol="0">
            <a:spAutoFit/>
          </a:bodyPr>
          <a:lstStyle/>
          <a:p>
            <a:r>
              <a:rPr lang="en-US" sz="2800" dirty="0" err="1" smtClean="0"/>
              <a:t>Thành</a:t>
            </a:r>
            <a:r>
              <a:rPr lang="en-US" sz="2800" dirty="0" smtClean="0"/>
              <a:t> </a:t>
            </a:r>
            <a:r>
              <a:rPr lang="en-US" sz="2800" dirty="0" err="1" smtClean="0"/>
              <a:t>phần</a:t>
            </a:r>
            <a:r>
              <a:rPr lang="en-US" sz="2800" dirty="0" smtClean="0"/>
              <a:t> </a:t>
            </a:r>
            <a:r>
              <a:rPr lang="en-US" sz="2800" dirty="0" err="1" smtClean="0"/>
              <a:t>phần</a:t>
            </a:r>
            <a:r>
              <a:rPr lang="en-US" sz="2800" dirty="0" smtClean="0"/>
              <a:t> </a:t>
            </a:r>
            <a:r>
              <a:rPr lang="en-US" sz="2800" dirty="0" err="1" smtClean="0"/>
              <a:t>trăm</a:t>
            </a:r>
            <a:r>
              <a:rPr lang="en-US" sz="2800" dirty="0" smtClean="0"/>
              <a:t> </a:t>
            </a:r>
            <a:r>
              <a:rPr lang="en-US" sz="2800" dirty="0" err="1" smtClean="0"/>
              <a:t>thể</a:t>
            </a:r>
            <a:r>
              <a:rPr lang="en-US" sz="2800" dirty="0" smtClean="0"/>
              <a:t> </a:t>
            </a:r>
            <a:r>
              <a:rPr lang="en-US" sz="2800" dirty="0" err="1" smtClean="0"/>
              <a:t>tích</a:t>
            </a:r>
            <a:r>
              <a:rPr lang="en-US" sz="2800" dirty="0" smtClean="0"/>
              <a:t> </a:t>
            </a:r>
            <a:r>
              <a:rPr lang="en-US" sz="2800" dirty="0" err="1" smtClean="0"/>
              <a:t>của</a:t>
            </a:r>
            <a:r>
              <a:rPr lang="en-US" sz="2800" dirty="0" smtClean="0"/>
              <a:t> </a:t>
            </a:r>
            <a:r>
              <a:rPr lang="en-US" sz="2800" dirty="0" err="1" smtClean="0"/>
              <a:t>không</a:t>
            </a:r>
            <a:r>
              <a:rPr lang="en-US" sz="2800" dirty="0" smtClean="0"/>
              <a:t> </a:t>
            </a:r>
            <a:r>
              <a:rPr lang="en-US" sz="2800" dirty="0" err="1" smtClean="0"/>
              <a:t>khí</a:t>
            </a:r>
            <a:endParaRPr lang="en-US" sz="2800" dirty="0"/>
          </a:p>
        </p:txBody>
      </p:sp>
    </p:spTree>
    <p:extLst>
      <p:ext uri="{BB962C8B-B14F-4D97-AF65-F5344CB8AC3E}">
        <p14:creationId xmlns:p14="http://schemas.microsoft.com/office/powerpoint/2010/main" val="4036230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38203687"/>
              </p:ext>
            </p:extLst>
          </p:nvPr>
        </p:nvGraphicFramePr>
        <p:xfrm>
          <a:off x="0" y="0"/>
          <a:ext cx="9144000" cy="685800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18288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gridCol w="1600200">
                  <a:extLst>
                    <a:ext uri="{9D8B030D-6E8A-4147-A177-3AD203B41FA5}">
                      <a16:colId xmlns:a16="http://schemas.microsoft.com/office/drawing/2014/main" xmlns="" val="20004"/>
                    </a:ext>
                  </a:extLst>
                </a:gridCol>
              </a:tblGrid>
              <a:tr h="1920240">
                <a:tc>
                  <a:txBody>
                    <a:bodyPr/>
                    <a:lstStyle/>
                    <a:p>
                      <a:pPr algn="ctr"/>
                      <a:r>
                        <a:rPr lang="en-US" sz="3000" dirty="0" err="1">
                          <a:latin typeface="Times New Roman" pitchFamily="18" charset="0"/>
                          <a:cs typeface="Times New Roman" pitchFamily="18" charset="0"/>
                        </a:rPr>
                        <a:t>Tên</a:t>
                      </a:r>
                      <a:r>
                        <a:rPr lang="en-US" sz="3000" baseline="0" dirty="0">
                          <a:latin typeface="Times New Roman" pitchFamily="18" charset="0"/>
                          <a:cs typeface="Times New Roman" pitchFamily="18" charset="0"/>
                        </a:rPr>
                        <a:t> </a:t>
                      </a:r>
                    </a:p>
                    <a:p>
                      <a:pPr algn="ctr"/>
                      <a:r>
                        <a:rPr lang="en-US" sz="3000" baseline="0" dirty="0" err="1">
                          <a:latin typeface="Times New Roman" pitchFamily="18" charset="0"/>
                          <a:cs typeface="Times New Roman" pitchFamily="18" charset="0"/>
                        </a:rPr>
                        <a:t>Thí</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nghiệm</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Dụng</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cụ</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và</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hóa</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chất</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Cách</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tiến</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hành</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Hiện</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tượng</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quan</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sát</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được</a:t>
                      </a:r>
                      <a:endParaRPr lang="en-US" sz="3000" baseline="0" dirty="0">
                        <a:latin typeface="Times New Roman" pitchFamily="18" charset="0"/>
                        <a:cs typeface="Times New Roman" pitchFamily="18" charset="0"/>
                      </a:endParaRPr>
                    </a:p>
                    <a:p>
                      <a:pPr algn="ct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Giải</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thích</a:t>
                      </a:r>
                      <a:endParaRPr lang="en-US" sz="3000" dirty="0">
                        <a:latin typeface="Times New Roman" pitchFamily="18" charset="0"/>
                        <a:cs typeface="Times New Roman" pitchFamily="18" charset="0"/>
                      </a:endParaRPr>
                    </a:p>
                  </a:txBody>
                  <a:tcPr/>
                </a:tc>
                <a:tc>
                  <a:txBody>
                    <a:bodyPr/>
                    <a:lstStyle/>
                    <a:p>
                      <a:pPr algn="ctr"/>
                      <a:r>
                        <a:rPr lang="en-US" sz="3000" dirty="0" err="1">
                          <a:latin typeface="Times New Roman" pitchFamily="18" charset="0"/>
                          <a:cs typeface="Times New Roman" pitchFamily="18" charset="0"/>
                        </a:rPr>
                        <a:t>Kết</a:t>
                      </a:r>
                      <a:r>
                        <a:rPr lang="en-US" sz="3000" baseline="0" dirty="0">
                          <a:latin typeface="Times New Roman" pitchFamily="18" charset="0"/>
                          <a:cs typeface="Times New Roman" pitchFamily="18" charset="0"/>
                        </a:rPr>
                        <a:t> </a:t>
                      </a:r>
                      <a:r>
                        <a:rPr lang="en-US" sz="3000" baseline="0" dirty="0" err="1">
                          <a:latin typeface="Times New Roman" pitchFamily="18" charset="0"/>
                          <a:cs typeface="Times New Roman" pitchFamily="18" charset="0"/>
                        </a:rPr>
                        <a:t>luận</a:t>
                      </a:r>
                      <a:endParaRPr lang="en-US" sz="30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286000">
                <a:tc>
                  <a:txBody>
                    <a:bodyPr/>
                    <a:lstStyle/>
                    <a:p>
                      <a:r>
                        <a:rPr lang="en-US" sz="2400" dirty="0">
                          <a:latin typeface="Times New Roman" pitchFamily="18" charset="0"/>
                          <a:cs typeface="Times New Roman" pitchFamily="18" charset="0"/>
                        </a:rPr>
                        <a:t>1) </a:t>
                      </a:r>
                      <a:r>
                        <a:rPr lang="en-US" sz="2400" err="1">
                          <a:latin typeface="Times New Roman" pitchFamily="18" charset="0"/>
                          <a:cs typeface="Times New Roman" pitchFamily="18" charset="0"/>
                        </a:rPr>
                        <a:t>Chứng</a:t>
                      </a:r>
                      <a:r>
                        <a:rPr lang="en-US" sz="2400" baseline="0">
                          <a:latin typeface="Times New Roman" pitchFamily="18" charset="0"/>
                          <a:cs typeface="Times New Roman" pitchFamily="18" charset="0"/>
                        </a:rPr>
                        <a:t> minh </a:t>
                      </a:r>
                      <a:r>
                        <a:rPr lang="en-US" sz="2400" baseline="0" dirty="0" err="1">
                          <a:latin typeface="Times New Roman" pitchFamily="18" charset="0"/>
                          <a:cs typeface="Times New Roman" pitchFamily="18" charset="0"/>
                        </a:rPr>
                        <a:t>trong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khí</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có</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hơi</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nước</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xmlns="" val="10001"/>
                  </a:ext>
                </a:extLst>
              </a:tr>
              <a:tr h="2651760">
                <a:tc>
                  <a:txBody>
                    <a:bodyPr/>
                    <a:lstStyle/>
                    <a:p>
                      <a:r>
                        <a:rPr lang="en-US" sz="2400" dirty="0">
                          <a:latin typeface="Times New Roman" pitchFamily="18" charset="0"/>
                          <a:cs typeface="Times New Roman" pitchFamily="18" charset="0"/>
                        </a:rPr>
                        <a:t>2) </a:t>
                      </a:r>
                      <a:r>
                        <a:rPr lang="en-US" sz="2400" dirty="0" err="1">
                          <a:latin typeface="Times New Roman" pitchFamily="18" charset="0"/>
                          <a:cs typeface="Times New Roman" pitchFamily="18" charset="0"/>
                        </a:rPr>
                        <a:t>Xác</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định</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thần</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phần</a:t>
                      </a:r>
                      <a:r>
                        <a:rPr lang="en-US" sz="2400" baseline="0" dirty="0">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phần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trăm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về</a:t>
                      </a:r>
                      <a:r>
                        <a:rPr lang="en-US" sz="2400" baseline="0" dirty="0">
                          <a:solidFill>
                            <a:schemeClr val="tx1"/>
                          </a:solidFill>
                          <a:latin typeface="Times New Roman" pitchFamily="18" charset="0"/>
                          <a:cs typeface="Times New Roman" pitchFamily="18" charset="0"/>
                        </a:rPr>
                        <a:t>  </a:t>
                      </a:r>
                      <a:r>
                        <a:rPr lang="en-US" sz="2400" baseline="0" dirty="0" err="1">
                          <a:latin typeface="Times New Roman" pitchFamily="18" charset="0"/>
                          <a:cs typeface="Times New Roman" pitchFamily="18" charset="0"/>
                        </a:rPr>
                        <a:t>thể</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tích</a:t>
                      </a:r>
                      <a:r>
                        <a:rPr lang="en-US" sz="2400" baseline="0" dirty="0">
                          <a:latin typeface="Times New Roman" pitchFamily="18" charset="0"/>
                          <a:cs typeface="Times New Roman" pitchFamily="18" charset="0"/>
                        </a:rPr>
                        <a:t> oxygen </a:t>
                      </a:r>
                      <a:r>
                        <a:rPr lang="en-US" sz="2400" baseline="0" dirty="0" err="1">
                          <a:latin typeface="Times New Roman" pitchFamily="18" charset="0"/>
                          <a:cs typeface="Times New Roman" pitchFamily="18" charset="0"/>
                        </a:rPr>
                        <a:t>trong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không</a:t>
                      </a:r>
                      <a:r>
                        <a:rPr lang="en-US" sz="2400" baseline="0" dirty="0">
                          <a:latin typeface="Times New Roman" pitchFamily="18" charset="0"/>
                          <a:cs typeface="Times New Roman" pitchFamily="18" charset="0"/>
                        </a:rPr>
                        <a:t> </a:t>
                      </a:r>
                      <a:r>
                        <a:rPr lang="en-US" sz="2400" baseline="0" dirty="0" err="1">
                          <a:latin typeface="Times New Roman" pitchFamily="18" charset="0"/>
                          <a:cs typeface="Times New Roman" pitchFamily="18" charset="0"/>
                        </a:rPr>
                        <a:t>khí</a:t>
                      </a:r>
                      <a:r>
                        <a:rPr lang="en-US" sz="2400" baseline="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323089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314" name="Text Box 7"/>
          <p:cNvSpPr txBox="1">
            <a:spLocks noChangeArrowheads="1"/>
          </p:cNvSpPr>
          <p:nvPr/>
        </p:nvSpPr>
        <p:spPr bwMode="auto">
          <a:xfrm>
            <a:off x="374650" y="5334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endParaRPr>
          </a:p>
        </p:txBody>
      </p:sp>
      <p:sp>
        <p:nvSpPr>
          <p:cNvPr id="13315" name="TextBox 1"/>
          <p:cNvSpPr txBox="1">
            <a:spLocks noChangeArrowheads="1"/>
          </p:cNvSpPr>
          <p:nvPr/>
        </p:nvSpPr>
        <p:spPr bwMode="auto">
          <a:xfrm>
            <a:off x="304800" y="1066800"/>
            <a:ext cx="7543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1.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minh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có</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nước</a:t>
            </a:r>
            <a:endPar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13316" name="Picture 5" descr="C:\Users\Administrator\Downloads\CamScanner 10-06-2021 15.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819275"/>
            <a:ext cx="55022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5791200" y="1835150"/>
            <a:ext cx="3352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hãy</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hiện</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tượng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minh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khí</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791200" y="5106988"/>
            <a:ext cx="3352800" cy="830997"/>
          </a:xfrm>
          <a:prstGeom prst="rect">
            <a:avLst/>
          </a:prstGeom>
        </p:spPr>
        <p:txBody>
          <a:bodyPr wrap="square">
            <a:spAutoFit/>
          </a:bodyPr>
          <a:lstStyle/>
          <a:p>
            <a:r>
              <a:rPr lang="en-US" sz="2400" dirty="0">
                <a:solidFill>
                  <a:srgbClr val="FF0000"/>
                </a:solidFill>
                <a:latin typeface="Arial" panose="020B0604020202020204" pitchFamily="34" charset="0"/>
                <a:cs typeface="Arial" panose="020B0604020202020204" pitchFamily="34" charset="0"/>
              </a:rPr>
              <a:t>N</a:t>
            </a:r>
            <a:r>
              <a:rPr lang="vi-VN" sz="2400" dirty="0" smtClean="0">
                <a:solidFill>
                  <a:srgbClr val="FF0000"/>
                </a:solidFill>
                <a:latin typeface="Arial" panose="020B0604020202020204" pitchFamily="34" charset="0"/>
                <a:cs typeface="Arial" panose="020B0604020202020204" pitchFamily="34" charset="0"/>
              </a:rPr>
              <a:t>goài </a:t>
            </a:r>
            <a:r>
              <a:rPr lang="vi-VN" sz="2400" dirty="0">
                <a:solidFill>
                  <a:srgbClr val="FF0000"/>
                </a:solidFill>
                <a:latin typeface="Arial" panose="020B0604020202020204" pitchFamily="34" charset="0"/>
                <a:cs typeface="Arial" panose="020B0604020202020204" pitchFamily="34" charset="0"/>
              </a:rPr>
              <a:t>thành cốc </a:t>
            </a:r>
            <a:r>
              <a:rPr lang="vi-VN" sz="2400" dirty="0" smtClean="0">
                <a:solidFill>
                  <a:srgbClr val="FF0000"/>
                </a:solidFill>
                <a:latin typeface="Arial" panose="020B0604020202020204" pitchFamily="34" charset="0"/>
                <a:cs typeface="Arial" panose="020B0604020202020204" pitchFamily="34" charset="0"/>
              </a:rPr>
              <a:t>có </a:t>
            </a:r>
            <a:r>
              <a:rPr lang="vi-VN" sz="2400" dirty="0">
                <a:solidFill>
                  <a:srgbClr val="FF0000"/>
                </a:solidFill>
                <a:latin typeface="Arial" panose="020B0604020202020204" pitchFamily="34" charset="0"/>
                <a:cs typeface="Arial" panose="020B0604020202020204" pitchFamily="34" charset="0"/>
              </a:rPr>
              <a:t>nước đọng lại.</a:t>
            </a:r>
            <a:endParaRPr lang="vi-VN" sz="2400" b="0" i="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9532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593725" y="6477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FFFFFF"/>
              </a:solidFill>
              <a:effectLst/>
              <a:uLnTx/>
              <a:uFillTx/>
              <a:latin typeface=".VnTime" panose="020B7200000000000000" pitchFamily="34" charset="0"/>
              <a:ea typeface="+mn-ea"/>
              <a:cs typeface="+mn-cs"/>
            </a:endParaRPr>
          </a:p>
        </p:txBody>
      </p:sp>
      <p:sp>
        <p:nvSpPr>
          <p:cNvPr id="287763" name="Text Box 19"/>
          <p:cNvSpPr txBox="1">
            <a:spLocks noChangeArrowheads="1"/>
          </p:cNvSpPr>
          <p:nvPr/>
        </p:nvSpPr>
        <p:spPr bwMode="auto">
          <a:xfrm>
            <a:off x="325438" y="228600"/>
            <a:ext cx="8361362" cy="9540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Hãy</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tìm</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thêm</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dẫn</a:t>
            </a:r>
            <a:r>
              <a:rPr kumimoji="0" lang="en-US" alt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nêu</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rõ</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có</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ít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hơi</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nước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sp>
        <p:nvSpPr>
          <p:cNvPr id="287764" name="Text Box 20"/>
          <p:cNvSpPr txBox="1">
            <a:spLocks noChangeArrowheads="1"/>
          </p:cNvSpPr>
          <p:nvPr/>
        </p:nvSpPr>
        <p:spPr bwMode="auto">
          <a:xfrm>
            <a:off x="7620000" y="1981200"/>
            <a:ext cx="152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Sương mù</a:t>
            </a:r>
          </a:p>
        </p:txBody>
      </p:sp>
      <p:pic>
        <p:nvPicPr>
          <p:cNvPr id="215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271588"/>
            <a:ext cx="36242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71588"/>
            <a:ext cx="347027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875" y="4162425"/>
            <a:ext cx="74342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1"/>
          <p:cNvSpPr txBox="1">
            <a:spLocks noChangeArrowheads="1"/>
          </p:cNvSpPr>
          <p:nvPr/>
        </p:nvSpPr>
        <p:spPr bwMode="auto">
          <a:xfrm>
            <a:off x="2895600" y="6211888"/>
            <a:ext cx="3540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Tuyết rơi</a:t>
            </a:r>
          </a:p>
        </p:txBody>
      </p:sp>
      <p:sp>
        <p:nvSpPr>
          <p:cNvPr id="14345" name="Content Placeholder 1"/>
          <p:cNvSpPr>
            <a:spLocks noGrp="1"/>
          </p:cNvSpPr>
          <p:nvPr>
            <p:ph sz="half" idx="2"/>
          </p:nvPr>
        </p:nvSpPr>
        <p:spPr>
          <a:xfrm>
            <a:off x="4648200" y="1524000"/>
            <a:ext cx="4059238" cy="4572000"/>
          </a:xfrm>
        </p:spPr>
        <p:txBody>
          <a:bodyPr/>
          <a:lstStyle/>
          <a:p>
            <a:endParaRPr lang="vi-VN" altLang="en-US" smtClean="0"/>
          </a:p>
        </p:txBody>
      </p:sp>
    </p:spTree>
    <p:extLst>
      <p:ext uri="{BB962C8B-B14F-4D97-AF65-F5344CB8AC3E}">
        <p14:creationId xmlns:p14="http://schemas.microsoft.com/office/powerpoint/2010/main" val="22526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7763"/>
                                        </p:tgtEl>
                                        <p:attrNameLst>
                                          <p:attrName>style.visibility</p:attrName>
                                        </p:attrNameLst>
                                      </p:cBhvr>
                                      <p:to>
                                        <p:strVal val="visible"/>
                                      </p:to>
                                    </p:set>
                                    <p:anim calcmode="lin" valueType="num">
                                      <p:cBhvr additive="base">
                                        <p:cTn id="7" dur="500" fill="hold"/>
                                        <p:tgtEl>
                                          <p:spTgt spid="287763"/>
                                        </p:tgtEl>
                                        <p:attrNameLst>
                                          <p:attrName>ppt_x</p:attrName>
                                        </p:attrNameLst>
                                      </p:cBhvr>
                                      <p:tavLst>
                                        <p:tav tm="0">
                                          <p:val>
                                            <p:strVal val="#ppt_x"/>
                                          </p:val>
                                        </p:tav>
                                        <p:tav tm="100000">
                                          <p:val>
                                            <p:strVal val="#ppt_x"/>
                                          </p:val>
                                        </p:tav>
                                      </p:tavLst>
                                    </p:anim>
                                    <p:anim calcmode="lin" valueType="num">
                                      <p:cBhvr additive="base">
                                        <p:cTn id="8" dur="500" fill="hold"/>
                                        <p:tgtEl>
                                          <p:spTgt spid="2877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1" fill="hold" nodeType="clickEffect">
                                  <p:stCondLst>
                                    <p:cond delay="0"/>
                                  </p:stCondLst>
                                  <p:childTnLst>
                                    <p:set>
                                      <p:cBhvr>
                                        <p:cTn id="12" dur="1" fill="hold">
                                          <p:stCondLst>
                                            <p:cond delay="0"/>
                                          </p:stCondLst>
                                        </p:cTn>
                                        <p:tgtEl>
                                          <p:spTgt spid="21510"/>
                                        </p:tgtEl>
                                        <p:attrNameLst>
                                          <p:attrName>style.visibility</p:attrName>
                                        </p:attrNameLst>
                                      </p:cBhvr>
                                      <p:to>
                                        <p:strVal val="visible"/>
                                      </p:to>
                                    </p:set>
                                    <p:animEffect transition="in" filter="barn(inVertical)">
                                      <p:cBhvr>
                                        <p:cTn id="13" dur="500"/>
                                        <p:tgtEl>
                                          <p:spTgt spid="21510"/>
                                        </p:tgtEl>
                                      </p:cBhvr>
                                    </p:animEffect>
                                  </p:childTnLst>
                                </p:cTn>
                              </p:par>
                              <p:par>
                                <p:cTn id="14" presetID="16" presetClass="entr" presetSubtype="21" fill="hold" nodeType="withEffect">
                                  <p:stCondLst>
                                    <p:cond delay="0"/>
                                  </p:stCondLst>
                                  <p:childTnLst>
                                    <p:set>
                                      <p:cBhvr>
                                        <p:cTn id="15" dur="1" fill="hold">
                                          <p:stCondLst>
                                            <p:cond delay="0"/>
                                          </p:stCondLst>
                                        </p:cTn>
                                        <p:tgtEl>
                                          <p:spTgt spid="21511"/>
                                        </p:tgtEl>
                                        <p:attrNameLst>
                                          <p:attrName>style.visibility</p:attrName>
                                        </p:attrNameLst>
                                      </p:cBhvr>
                                      <p:to>
                                        <p:strVal val="visible"/>
                                      </p:to>
                                    </p:set>
                                    <p:animEffect transition="in" filter="barn(inVertical)">
                                      <p:cBhvr>
                                        <p:cTn id="16" dur="5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87764"/>
                                        </p:tgtEl>
                                        <p:attrNameLst>
                                          <p:attrName>style.visibility</p:attrName>
                                        </p:attrNameLst>
                                      </p:cBhvr>
                                      <p:to>
                                        <p:strVal val="visible"/>
                                      </p:to>
                                    </p:set>
                                    <p:animEffect transition="in" filter="barn(inVertical)">
                                      <p:cBhvr>
                                        <p:cTn id="25" dur="500"/>
                                        <p:tgtEl>
                                          <p:spTgt spid="28776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63" grpId="0" animBg="1"/>
      <p:bldP spid="28776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19200" y="5578250"/>
            <a:ext cx="944563" cy="867980"/>
            <a:chOff x="829725" y="2526421"/>
            <a:chExt cx="944563" cy="867980"/>
          </a:xfrm>
        </p:grpSpPr>
        <p:grpSp>
          <p:nvGrpSpPr>
            <p:cNvPr id="8" name="Group 11"/>
            <p:cNvGrpSpPr>
              <a:grpSpLocks/>
            </p:cNvGrpSpPr>
            <p:nvPr/>
          </p:nvGrpSpPr>
          <p:grpSpPr bwMode="auto">
            <a:xfrm>
              <a:off x="829725" y="2526421"/>
              <a:ext cx="944563" cy="867980"/>
              <a:chOff x="1188" y="1705"/>
              <a:chExt cx="330" cy="332"/>
            </a:xfrm>
          </p:grpSpPr>
          <p:sp>
            <p:nvSpPr>
              <p:cNvPr id="10"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1" name="Picture 13"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2" name="Flowchart: Alternate Process 11"/>
          <p:cNvSpPr/>
          <p:nvPr/>
        </p:nvSpPr>
        <p:spPr>
          <a:xfrm>
            <a:off x="2402425" y="5666271"/>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mặt</a:t>
            </a:r>
            <a:r>
              <a:rPr lang="en-US" altLang="en-US" sz="2400" b="1" dirty="0">
                <a:solidFill>
                  <a:schemeClr val="bg1"/>
                </a:solidFill>
                <a:latin typeface="Times New Roman" pitchFamily="18" charset="0"/>
                <a:cs typeface="Times New Roman" pitchFamily="18" charset="0"/>
              </a:rPr>
              <a:t> ở </a:t>
            </a:r>
            <a:r>
              <a:rPr lang="en-US" altLang="en-US" sz="2400" b="1" dirty="0" err="1">
                <a:solidFill>
                  <a:schemeClr val="bg1"/>
                </a:solidFill>
                <a:latin typeface="Times New Roman" pitchFamily="18" charset="0"/>
                <a:cs typeface="Times New Roman" pitchFamily="18" charset="0"/>
              </a:rPr>
              <a:t>khắp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trên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đất</a:t>
            </a:r>
            <a:r>
              <a:rPr lang="en-US" altLang="en-US" sz="2400" b="1" dirty="0">
                <a:solidFill>
                  <a:schemeClr val="bg1"/>
                </a:solidFill>
                <a:latin typeface="Times New Roman" pitchFamily="18" charset="0"/>
                <a:cs typeface="Times New Roman" pitchFamily="18" charset="0"/>
              </a:rPr>
              <a:t>.</a:t>
            </a:r>
          </a:p>
        </p:txBody>
      </p:sp>
      <p:sp>
        <p:nvSpPr>
          <p:cNvPr id="13" name="Rectangle 12"/>
          <p:cNvSpPr/>
          <p:nvPr/>
        </p:nvSpPr>
        <p:spPr>
          <a:xfrm>
            <a:off x="3273853" y="762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2052" name="Picture 4" descr="D:\moi truo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9531"/>
            <a:ext cx="7848599" cy="466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96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2" name="Text Box 119">
            <a:hlinkClick r:id="rId2" action="ppaction://hlinkfile"/>
          </p:cNvPr>
          <p:cNvSpPr txBox="1">
            <a:spLocks noChangeArrowheads="1"/>
          </p:cNvSpPr>
          <p:nvPr/>
        </p:nvSpPr>
        <p:spPr bwMode="auto">
          <a:xfrm>
            <a:off x="1114425" y="2819400"/>
            <a:ext cx="7529513" cy="523875"/>
          </a:xfrm>
          <a:prstGeom prst="rect">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QUAN SÁT THÍ NGHIỆM </a:t>
            </a:r>
          </a:p>
        </p:txBody>
      </p:sp>
      <p:sp>
        <p:nvSpPr>
          <p:cNvPr id="15363" name="Text Box 7"/>
          <p:cNvSpPr txBox="1">
            <a:spLocks noChangeArrowheads="1"/>
          </p:cNvSpPr>
          <p:nvPr/>
        </p:nvSpPr>
        <p:spPr bwMode="auto">
          <a:xfrm>
            <a:off x="374650" y="5334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endParaRPr>
          </a:p>
        </p:txBody>
      </p:sp>
      <p:sp>
        <p:nvSpPr>
          <p:cNvPr id="15364" name="TextBox 1"/>
          <p:cNvSpPr txBox="1">
            <a:spLocks noChangeArrowheads="1"/>
          </p:cNvSpPr>
          <p:nvPr/>
        </p:nvSpPr>
        <p:spPr bwMode="auto">
          <a:xfrm>
            <a:off x="304800" y="1066800"/>
            <a:ext cx="7315200" cy="1077913"/>
          </a:xfrm>
          <a:prstGeom prst="rect">
            <a:avLst/>
          </a:prstGeom>
          <a:solidFill>
            <a:schemeClr val="accent1"/>
          </a:solidFill>
          <a:ln>
            <a:noFill/>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Xác</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định</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phần</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tích</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oxygen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1"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endParaRPr kumimoji="0" lang="en-US" altLang="en-US" sz="3200" b="1" i="1"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7483417"/>
      </p:ext>
    </p:extLst>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1616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6386" name="Text Box 4"/>
          <p:cNvSpPr txBox="1">
            <a:spLocks noChangeArrowheads="1"/>
          </p:cNvSpPr>
          <p:nvPr/>
        </p:nvSpPr>
        <p:spPr bwMode="auto">
          <a:xfrm>
            <a:off x="762000" y="1524000"/>
            <a:ext cx="7634288" cy="2033890"/>
          </a:xfrm>
          <a:prstGeom prst="rect">
            <a:avLst/>
          </a:prstGeom>
          <a:solidFill>
            <a:schemeClr val="accent1"/>
          </a:solidFill>
          <a:ln w="38100" algn="ctr">
            <a:solidFill>
              <a:srgbClr val="FF0000"/>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ts val="1675"/>
              </a:spcBef>
              <a:spcAft>
                <a:spcPct val="0"/>
              </a:spcAft>
              <a:buClrTx/>
              <a:buSzPts val="2800"/>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1.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Sau</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khi</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ngọn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nến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tắt</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mực</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nước</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cốc</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thủy</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tinh</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thay</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đổi</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như</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thế</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nào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Giải</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thích</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ts val="1675"/>
              </a:spcBef>
              <a:spcAft>
                <a:spcPct val="0"/>
              </a:spcAft>
              <a:buClrTx/>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2.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Từ</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thí</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nghiệm</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trên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suy</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ra</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oxygen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chiếm</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bao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nhiêu</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phần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trăm</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tích</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khí</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387" name="Text Box 5"/>
          <p:cNvSpPr txBox="1">
            <a:spLocks noChangeArrowheads="1"/>
          </p:cNvSpPr>
          <p:nvPr/>
        </p:nvSpPr>
        <p:spPr bwMode="auto">
          <a:xfrm>
            <a:off x="852488" y="312738"/>
            <a:ext cx="7772400" cy="954087"/>
          </a:xfrm>
          <a:prstGeom prst="rect">
            <a:avLst/>
          </a:prstGeom>
          <a:solidFill>
            <a:srgbClr val="92D050"/>
          </a:solidFill>
          <a:ln w="38100" algn="ctr">
            <a:solidFill>
              <a:srgbClr val="0000FF"/>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THÍ NGHIỆM XÁC ĐỊNH THÀNH PHẦN CỦA KHÔNG KHÍ</a:t>
            </a:r>
          </a:p>
        </p:txBody>
      </p:sp>
      <p:sp>
        <p:nvSpPr>
          <p:cNvPr id="286728" name="Text Box 8"/>
          <p:cNvSpPr txBox="1">
            <a:spLocks noChangeArrowheads="1"/>
          </p:cNvSpPr>
          <p:nvPr/>
        </p:nvSpPr>
        <p:spPr bwMode="auto">
          <a:xfrm>
            <a:off x="166688" y="5551906"/>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2.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Chứng</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tỏ</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oxygen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chiếm</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khoảng</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1/5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tích</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1"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Times New Roman" panose="02020603050405020304" pitchFamily="18" charset="0"/>
              </a:rPr>
              <a:t>khí</a:t>
            </a:r>
            <a:endParaRPr kumimoji="0" lang="en-US" altLang="en-US" sz="2800" b="0" i="0" u="none"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a:spLocks noChangeArrowheads="1"/>
          </p:cNvSpPr>
          <p:nvPr/>
        </p:nvSpPr>
        <p:spPr bwMode="auto">
          <a:xfrm>
            <a:off x="77075" y="3988777"/>
            <a:ext cx="87894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514350" marR="0" lvl="0" indent="-514350" algn="l" defTabSz="914400" rtl="0" eaLnBrk="0" fontAlgn="base" latinLnBrk="0" hangingPunct="0">
              <a:lnSpc>
                <a:spcPct val="100000"/>
              </a:lnSpc>
              <a:spcBef>
                <a:spcPct val="0"/>
              </a:spcBef>
              <a:spcAft>
                <a:spcPct val="0"/>
              </a:spcAft>
              <a:buClrTx/>
              <a:buSzTx/>
              <a:buFontTx/>
              <a:buAutoNum type="arabicPeriod"/>
              <a:tabLst/>
              <a:defRPr/>
            </a:pPr>
            <a:r>
              <a:rPr lang="en-US" altLang="en-US" sz="3200" dirty="0" err="1" smtClean="0">
                <a:solidFill>
                  <a:srgbClr val="FF0000"/>
                </a:solidFill>
                <a:latin typeface="Times New Roman" panose="02020603050405020304" pitchFamily="18" charset="0"/>
                <a:cs typeface="Times New Roman" panose="02020603050405020304" pitchFamily="18" charset="0"/>
              </a:rPr>
              <a:t>Sau</a:t>
            </a:r>
            <a:r>
              <a:rPr lang="en-US" altLang="en-US" sz="3200" dirty="0" smtClean="0">
                <a:solidFill>
                  <a:srgbClr val="FF0000"/>
                </a:solidFill>
                <a:latin typeface="Times New Roman" panose="02020603050405020304" pitchFamily="18" charset="0"/>
                <a:cs typeface="Times New Roman" panose="02020603050405020304" pitchFamily="18" charset="0"/>
              </a:rPr>
              <a:t> k</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hi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ngọn</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nến</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mực</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cốc</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thủy</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R="0" lvl="0" algn="l" defTabSz="914400" rtl="0" eaLnBrk="0" fontAlgn="base" latinLnBrk="0" hangingPunct="0">
              <a:lnSpc>
                <a:spcPct val="100000"/>
              </a:lnSpc>
              <a:spcBef>
                <a:spcPct val="0"/>
              </a:spcBef>
              <a:spcAft>
                <a:spcPct val="0"/>
              </a:spcAft>
              <a:buClrTx/>
              <a:buSzTx/>
              <a:tabLst/>
              <a:defRPr/>
            </a:pPr>
            <a:r>
              <a:rPr lang="en-US" altLang="en-US" sz="3200" dirty="0" err="1">
                <a:solidFill>
                  <a:srgbClr val="FF0000"/>
                </a:solidFill>
                <a:latin typeface="Times New Roman" panose="02020603050405020304" pitchFamily="18" charset="0"/>
                <a:cs typeface="Times New Roman" panose="02020603050405020304" pitchFamily="18" charset="0"/>
              </a:rPr>
              <a:t>t</a:t>
            </a:r>
            <a:r>
              <a:rPr lang="en-US" altLang="en-US" sz="3200" baseline="0" dirty="0" err="1" smtClean="0">
                <a:solidFill>
                  <a:srgbClr val="FF0000"/>
                </a:solidFill>
                <a:latin typeface="Times New Roman" panose="02020603050405020304" pitchFamily="18" charset="0"/>
                <a:cs typeface="Times New Roman" panose="02020603050405020304" pitchFamily="18" charset="0"/>
              </a:rPr>
              <a:t>inh</a:t>
            </a:r>
            <a:r>
              <a:rPr lang="en-US" altLang="en-US" sz="3200" baseline="0" dirty="0" smtClean="0">
                <a:solidFill>
                  <a:srgbClr val="FF0000"/>
                </a:solidFill>
                <a:latin typeface="Times New Roman" panose="02020603050405020304" pitchFamily="18" charset="0"/>
                <a:cs typeface="Times New Roman" panose="02020603050405020304" pitchFamily="18" charset="0"/>
              </a:rPr>
              <a:t> </a:t>
            </a:r>
            <a:r>
              <a:rPr lang="en-US" altLang="en-US" sz="3200" baseline="0" dirty="0" err="1" smtClean="0">
                <a:solidFill>
                  <a:srgbClr val="FF0000"/>
                </a:solidFill>
                <a:latin typeface="Times New Roman" panose="02020603050405020304" pitchFamily="18" charset="0"/>
                <a:cs typeface="Times New Roman" panose="02020603050405020304" pitchFamily="18" charset="0"/>
              </a:rPr>
              <a:t>dâng</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lên</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vạch</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số</a:t>
            </a:r>
            <a:r>
              <a:rPr lang="en-US" altLang="en-US" sz="3200" dirty="0" smtClean="0">
                <a:solidFill>
                  <a:srgbClr val="FF0000"/>
                </a:solidFill>
                <a:latin typeface="Times New Roman" panose="02020603050405020304" pitchFamily="18" charset="0"/>
                <a:cs typeface="Times New Roman" panose="02020603050405020304" pitchFamily="18" charset="0"/>
              </a:rPr>
              <a:t> 1. </a:t>
            </a:r>
            <a:r>
              <a:rPr lang="en-US" altLang="en-US" sz="3200" dirty="0" err="1" smtClean="0">
                <a:solidFill>
                  <a:srgbClr val="FF0000"/>
                </a:solidFill>
                <a:latin typeface="Times New Roman" panose="02020603050405020304" pitchFamily="18" charset="0"/>
                <a:cs typeface="Times New Roman" panose="02020603050405020304" pitchFamily="18" charset="0"/>
              </a:rPr>
              <a:t>Vì</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lượng</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oxi</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bị</a:t>
            </a:r>
            <a:r>
              <a:rPr lang="en-US" altLang="en-US" sz="3200" dirty="0" smtClean="0">
                <a:solidFill>
                  <a:srgbClr val="FF0000"/>
                </a:solidFill>
                <a:latin typeface="Times New Roman" panose="02020603050405020304" pitchFamily="18" charset="0"/>
                <a:cs typeface="Times New Roman" panose="02020603050405020304" pitchFamily="18" charset="0"/>
              </a:rPr>
              <a:t> </a:t>
            </a:r>
            <a:r>
              <a:rPr lang="en-US" altLang="en-US" sz="3200" dirty="0" err="1" smtClean="0">
                <a:solidFill>
                  <a:srgbClr val="FF0000"/>
                </a:solidFill>
                <a:latin typeface="Times New Roman" panose="02020603050405020304" pitchFamily="18" charset="0"/>
                <a:cs typeface="Times New Roman" panose="02020603050405020304" pitchFamily="18" charset="0"/>
              </a:rPr>
              <a:t>cháy</a:t>
            </a:r>
            <a:r>
              <a:rPr lang="en-US" altLang="en-US" sz="3200" dirty="0" smtClean="0">
                <a:solidFill>
                  <a:srgbClr val="FF0000"/>
                </a:solidFill>
                <a:latin typeface="Times New Roman" panose="02020603050405020304" pitchFamily="18" charset="0"/>
                <a:cs typeface="Times New Roman" panose="02020603050405020304" pitchFamily="18" charset="0"/>
              </a:rPr>
              <a:t>, c</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hất</a:t>
            </a:r>
            <a:r>
              <a:rPr kumimoji="0" lang="en-US"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lỏng</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dâng</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lên</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chiếm</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chỗ</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oxygen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bị</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cháy</a:t>
            </a:r>
            <a:r>
              <a:rPr kumimoji="0" lang="en-US" altLang="en-US" sz="32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vi-VN" altLang="en-US" sz="32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72628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86728">
                                            <p:txEl>
                                              <p:pRg st="0" end="0"/>
                                            </p:txEl>
                                          </p:spTgt>
                                        </p:tgtEl>
                                        <p:attrNameLst>
                                          <p:attrName>style.visibility</p:attrName>
                                        </p:attrNameLst>
                                      </p:cBhvr>
                                      <p:to>
                                        <p:strVal val="visible"/>
                                      </p:to>
                                    </p:set>
                                    <p:animEffect transition="in" filter="blinds(horizontal)">
                                      <p:cBhvr>
                                        <p:cTn id="12" dur="500"/>
                                        <p:tgtEl>
                                          <p:spTgt spid="2867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57200" y="457200"/>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FFFF0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FFFF00"/>
              </a:solidFill>
              <a:effectLst/>
              <a:uLnTx/>
              <a:uFillTx/>
              <a:latin typeface="Times New Roman" panose="02020603050405020304" pitchFamily="18" charset="0"/>
              <a:ea typeface="+mn-ea"/>
              <a:cs typeface="+mn-cs"/>
            </a:endParaRPr>
          </a:p>
        </p:txBody>
      </p:sp>
      <p:sp>
        <p:nvSpPr>
          <p:cNvPr id="17411" name="TextBox 1"/>
          <p:cNvSpPr txBox="1">
            <a:spLocks noChangeArrowheads="1"/>
          </p:cNvSpPr>
          <p:nvPr/>
        </p:nvSpPr>
        <p:spPr bwMode="auto">
          <a:xfrm>
            <a:off x="568325" y="990600"/>
            <a:ext cx="5527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3. Kết luận.</a:t>
            </a:r>
          </a:p>
        </p:txBody>
      </p:sp>
      <p:sp>
        <p:nvSpPr>
          <p:cNvPr id="9220" name="TextBox 2"/>
          <p:cNvSpPr txBox="1">
            <a:spLocks noChangeArrowheads="1"/>
          </p:cNvSpPr>
          <p:nvPr/>
        </p:nvSpPr>
        <p:spPr bwMode="auto">
          <a:xfrm>
            <a:off x="762000" y="1600200"/>
            <a:ext cx="8229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hỗn</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hợp</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đó</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+ 21%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altLang="en-US" sz="2800" noProof="0" dirty="0" smtClean="0">
                <a:solidFill>
                  <a:prstClr val="white"/>
                </a:solidFill>
                <a:latin typeface="Times New Roman" panose="02020603050405020304" pitchFamily="18" charset="0"/>
                <a:cs typeface="Times New Roman" panose="02020603050405020304" pitchFamily="18" charset="0"/>
              </a:rPr>
              <a:t>oxygen</a:t>
            </a:r>
            <a:r>
              <a:rPr kumimoji="0" lang="en-US" altLang="en-US" sz="2800" b="0" i="0" u="none" strike="noStrike" kern="1200" cap="none" spc="0" normalizeH="0" baseline="-2500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Chiếm</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khoảng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1/5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tích</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Text Box 7"/>
          <p:cNvSpPr txBox="1">
            <a:spLocks noChangeArrowheads="1"/>
          </p:cNvSpPr>
          <p:nvPr/>
        </p:nvSpPr>
        <p:spPr bwMode="auto">
          <a:xfrm>
            <a:off x="685800" y="3429000"/>
            <a:ext cx="7837488" cy="1570038"/>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Ngoài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Oxi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Nitơ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hơi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nước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thì</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còn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chứa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chất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gì</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khác</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sp>
        <p:nvSpPr>
          <p:cNvPr id="6" name="TextBox 2"/>
          <p:cNvSpPr txBox="1">
            <a:spLocks noChangeArrowheads="1"/>
          </p:cNvSpPr>
          <p:nvPr/>
        </p:nvSpPr>
        <p:spPr bwMode="auto">
          <a:xfrm>
            <a:off x="762000" y="2876006"/>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+ 78% </a:t>
            </a:r>
            <a:r>
              <a:rPr kumimoji="0" lang="en-US" altLang="en-US" sz="2800" b="0" i="0" u="none" strike="noStrike" kern="1200" cap="none" spc="0" normalizeH="0" baseline="0" noProof="0" dirty="0" err="1" smtClean="0">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altLang="en-US" sz="2800" noProof="0" dirty="0" smtClean="0">
                <a:solidFill>
                  <a:prstClr val="white"/>
                </a:solidFill>
                <a:latin typeface="Times New Roman" panose="02020603050405020304" pitchFamily="18" charset="0"/>
                <a:cs typeface="Times New Roman" panose="02020603050405020304" pitchFamily="18" charset="0"/>
              </a:rPr>
              <a:t>nitrogen</a:t>
            </a:r>
            <a:endParaRPr kumimoji="0" lang="en-US" altLang="en-US" sz="2800" b="0"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65551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ircle(in)">
                                      <p:cBhvr>
                                        <p:cTn id="7" dur="20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25" name="Picture 13" descr="DSC0361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879475" y="3263900"/>
            <a:ext cx="4373563" cy="2535238"/>
          </a:xfrm>
          <a:noFill/>
        </p:spPr>
      </p:pic>
      <p:pic>
        <p:nvPicPr>
          <p:cNvPr id="294928" name="Picture 16" descr="DSC0361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429000" y="212725"/>
            <a:ext cx="4900613" cy="2930525"/>
          </a:xfrm>
          <a:noFill/>
        </p:spPr>
      </p:pic>
      <p:sp>
        <p:nvSpPr>
          <p:cNvPr id="294931" name="Text Box 19"/>
          <p:cNvSpPr txBox="1">
            <a:spLocks noChangeArrowheads="1"/>
          </p:cNvSpPr>
          <p:nvPr/>
        </p:nvSpPr>
        <p:spPr bwMode="auto">
          <a:xfrm>
            <a:off x="228600" y="5956300"/>
            <a:ext cx="8686800" cy="52387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mỏng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a:t>
            </a:r>
            <a:r>
              <a:rPr kumimoji="0" lang="en-US" sz="2800" b="1" i="0"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94932" name="Text Box 20"/>
          <p:cNvSpPr txBox="1">
            <a:spLocks noChangeArrowheads="1"/>
          </p:cNvSpPr>
          <p:nvPr/>
        </p:nvSpPr>
        <p:spPr bwMode="auto">
          <a:xfrm>
            <a:off x="552450" y="1058863"/>
            <a:ext cx="2514600" cy="138588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Hoà tan 1 ít nước vôi tôi vào nước</a:t>
            </a:r>
          </a:p>
        </p:txBody>
      </p:sp>
      <p:sp>
        <p:nvSpPr>
          <p:cNvPr id="294936" name="Text Box 24"/>
          <p:cNvSpPr txBox="1">
            <a:spLocks noChangeArrowheads="1"/>
          </p:cNvSpPr>
          <p:nvPr/>
        </p:nvSpPr>
        <p:spPr bwMode="auto">
          <a:xfrm>
            <a:off x="5638800" y="4076700"/>
            <a:ext cx="2971800" cy="954088"/>
          </a:xfrm>
          <a:prstGeom prst="rect">
            <a:avLst/>
          </a:prstGeom>
          <a:noFill/>
          <a:ln w="381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Để lâu trong không khí</a:t>
            </a:r>
          </a:p>
        </p:txBody>
      </p:sp>
      <p:sp>
        <p:nvSpPr>
          <p:cNvPr id="294937" name="AutoShape 25"/>
          <p:cNvSpPr>
            <a:spLocks noChangeArrowheads="1"/>
          </p:cNvSpPr>
          <p:nvPr/>
        </p:nvSpPr>
        <p:spPr bwMode="auto">
          <a:xfrm rot="2976652">
            <a:off x="1686719" y="3975894"/>
            <a:ext cx="992187" cy="485775"/>
          </a:xfrm>
          <a:prstGeom prst="rightArrow">
            <a:avLst>
              <a:gd name="adj1" fmla="val 50000"/>
              <a:gd name="adj2" fmla="val 50230"/>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Tree>
    <p:extLst>
      <p:ext uri="{BB962C8B-B14F-4D97-AF65-F5344CB8AC3E}">
        <p14:creationId xmlns:p14="http://schemas.microsoft.com/office/powerpoint/2010/main" val="34662031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4928"/>
                                        </p:tgtEl>
                                        <p:attrNameLst>
                                          <p:attrName>style.visibility</p:attrName>
                                        </p:attrNameLst>
                                      </p:cBhvr>
                                      <p:to>
                                        <p:strVal val="visible"/>
                                      </p:to>
                                    </p:set>
                                    <p:animEffect transition="in" filter="blinds(horizontal)">
                                      <p:cBhvr>
                                        <p:cTn id="7" dur="500"/>
                                        <p:tgtEl>
                                          <p:spTgt spid="2949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4932"/>
                                        </p:tgtEl>
                                        <p:attrNameLst>
                                          <p:attrName>style.visibility</p:attrName>
                                        </p:attrNameLst>
                                      </p:cBhvr>
                                      <p:to>
                                        <p:strVal val="visible"/>
                                      </p:to>
                                    </p:set>
                                    <p:animEffect transition="in" filter="blinds(horizontal)">
                                      <p:cBhvr>
                                        <p:cTn id="10" dur="500"/>
                                        <p:tgtEl>
                                          <p:spTgt spid="294932"/>
                                        </p:tgtEl>
                                      </p:cBhvr>
                                    </p:animEffect>
                                  </p:childTnLst>
                                </p:cTn>
                              </p:par>
                            </p:childTnLst>
                          </p:cTn>
                        </p:par>
                        <p:par>
                          <p:cTn id="11" fill="hold" nodeType="afterGroup">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294936"/>
                                        </p:tgtEl>
                                        <p:attrNameLst>
                                          <p:attrName>style.visibility</p:attrName>
                                        </p:attrNameLst>
                                      </p:cBhvr>
                                      <p:to>
                                        <p:strVal val="visible"/>
                                      </p:to>
                                    </p:set>
                                    <p:animEffect transition="in" filter="blinds(horizontal)">
                                      <p:cBhvr>
                                        <p:cTn id="14" dur="500"/>
                                        <p:tgtEl>
                                          <p:spTgt spid="294936"/>
                                        </p:tgtEl>
                                      </p:cBhvr>
                                    </p:animEffect>
                                  </p:childTnLst>
                                </p:cTn>
                              </p:par>
                            </p:childTnLst>
                          </p:cTn>
                        </p:par>
                        <p:par>
                          <p:cTn id="15" fill="hold" nodeType="afterGroup">
                            <p:stCondLst>
                              <p:cond delay="1000"/>
                            </p:stCondLst>
                            <p:childTnLst>
                              <p:par>
                                <p:cTn id="16" presetID="3" presetClass="entr" presetSubtype="10" fill="hold" nodeType="afterEffect">
                                  <p:stCondLst>
                                    <p:cond delay="0"/>
                                  </p:stCondLst>
                                  <p:childTnLst>
                                    <p:set>
                                      <p:cBhvr>
                                        <p:cTn id="17" dur="1" fill="hold">
                                          <p:stCondLst>
                                            <p:cond delay="0"/>
                                          </p:stCondLst>
                                        </p:cTn>
                                        <p:tgtEl>
                                          <p:spTgt spid="294925"/>
                                        </p:tgtEl>
                                        <p:attrNameLst>
                                          <p:attrName>style.visibility</p:attrName>
                                        </p:attrNameLst>
                                      </p:cBhvr>
                                      <p:to>
                                        <p:strVal val="visible"/>
                                      </p:to>
                                    </p:set>
                                    <p:animEffect transition="in" filter="blinds(horizontal)">
                                      <p:cBhvr>
                                        <p:cTn id="18" dur="500"/>
                                        <p:tgtEl>
                                          <p:spTgt spid="2949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94937"/>
                                        </p:tgtEl>
                                        <p:attrNameLst>
                                          <p:attrName>style.visibility</p:attrName>
                                        </p:attrNameLst>
                                      </p:cBhvr>
                                      <p:to>
                                        <p:strVal val="visible"/>
                                      </p:to>
                                    </p:set>
                                    <p:animEffect transition="in" filter="blinds(horizontal)">
                                      <p:cBhvr>
                                        <p:cTn id="23" dur="500"/>
                                        <p:tgtEl>
                                          <p:spTgt spid="2949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294931">
                                            <p:txEl>
                                              <p:pRg st="0" end="0"/>
                                            </p:txEl>
                                          </p:spTgt>
                                        </p:tgtEl>
                                        <p:attrNameLst>
                                          <p:attrName>style.visibility</p:attrName>
                                        </p:attrNameLst>
                                      </p:cBhvr>
                                      <p:to>
                                        <p:strVal val="visible"/>
                                      </p:to>
                                    </p:set>
                                    <p:anim calcmode="discrete" valueType="clr">
                                      <p:cBhvr override="childStyle">
                                        <p:cTn id="28" dur="80"/>
                                        <p:tgtEl>
                                          <p:spTgt spid="2949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294931">
                                            <p:txEl>
                                              <p:pRg st="0" end="0"/>
                                            </p:txEl>
                                          </p:spTgt>
                                        </p:tgtEl>
                                        <p:attrNameLst>
                                          <p:attrName>fillcolor</p:attrName>
                                        </p:attrNameLst>
                                      </p:cBhvr>
                                      <p:tavLst>
                                        <p:tav tm="0">
                                          <p:val>
                                            <p:clrVal>
                                              <a:schemeClr val="accent2"/>
                                            </p:clrVal>
                                          </p:val>
                                        </p:tav>
                                        <p:tav tm="50000">
                                          <p:val>
                                            <p:clrVal>
                                              <a:schemeClr val="hlink"/>
                                            </p:clrVal>
                                          </p:val>
                                        </p:tav>
                                      </p:tavLst>
                                    </p:anim>
                                    <p:set>
                                      <p:cBhvr>
                                        <p:cTn id="30" dur="80"/>
                                        <p:tgtEl>
                                          <p:spTgt spid="2949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32" grpId="0" animBg="1"/>
      <p:bldP spid="294936" grpId="0" animBg="1"/>
      <p:bldP spid="2949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78" name="Text Box 26"/>
          <p:cNvSpPr txBox="1">
            <a:spLocks noChangeArrowheads="1"/>
          </p:cNvSpPr>
          <p:nvPr/>
        </p:nvSpPr>
        <p:spPr bwMode="auto">
          <a:xfrm>
            <a:off x="4610100" y="3273425"/>
            <a:ext cx="3581400" cy="13843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
            </a:r>
            <a:r>
              <a:rPr kumimoji="0" lang="en-US" sz="28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bụi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khói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Ne,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Ar</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28386" name="Text Box 34"/>
          <p:cNvSpPr txBox="1">
            <a:spLocks noChangeArrowheads="1"/>
          </p:cNvSpPr>
          <p:nvPr/>
        </p:nvSpPr>
        <p:spPr bwMode="auto">
          <a:xfrm>
            <a:off x="381000" y="5895975"/>
            <a:ext cx="86868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6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Tỉ lệ (%) về thành phần thể tích các khí trong không khí.</a:t>
            </a:r>
            <a:endParaRPr kumimoji="0" lang="en-US" altLang="en-US" sz="26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28437" name="Object 85"/>
          <p:cNvGraphicFramePr>
            <a:graphicFrameLocks noChangeAspect="1"/>
          </p:cNvGraphicFramePr>
          <p:nvPr/>
        </p:nvGraphicFramePr>
        <p:xfrm>
          <a:off x="381000" y="2082800"/>
          <a:ext cx="3886200" cy="3581400"/>
        </p:xfrm>
        <a:graphic>
          <a:graphicData uri="http://schemas.openxmlformats.org/presentationml/2006/ole">
            <mc:AlternateContent xmlns:mc="http://schemas.openxmlformats.org/markup-compatibility/2006">
              <mc:Choice xmlns:v="urn:schemas-microsoft-com:vml" Requires="v">
                <p:oleObj spid="_x0000_s1077" name="Bitmap Image" r:id="rId3" imgW="1905266" imgH="1752381" progId="Paint.Picture">
                  <p:embed/>
                </p:oleObj>
              </mc:Choice>
              <mc:Fallback>
                <p:oleObj name="Bitmap Image" r:id="rId3" imgW="1905266" imgH="1752381" progId="Paint.Picture">
                  <p:embed/>
                  <p:pic>
                    <p:nvPicPr>
                      <p:cNvPr id="228437" name="Object 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82800"/>
                        <a:ext cx="3886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rgbClr val="08080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8438" name="Text Box 86"/>
          <p:cNvSpPr txBox="1">
            <a:spLocks noChangeArrowheads="1"/>
          </p:cNvSpPr>
          <p:nvPr/>
        </p:nvSpPr>
        <p:spPr bwMode="auto">
          <a:xfrm>
            <a:off x="4581525" y="4906963"/>
            <a:ext cx="3609975" cy="52387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21%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oxi</a:t>
            </a:r>
            <a:endParaRPr kumimoji="0" lang="en-US" sz="18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8439" name="Text Box 87"/>
          <p:cNvSpPr txBox="1">
            <a:spLocks noChangeArrowheads="1"/>
          </p:cNvSpPr>
          <p:nvPr/>
        </p:nvSpPr>
        <p:spPr bwMode="auto">
          <a:xfrm>
            <a:off x="952500" y="2968625"/>
            <a:ext cx="2705100" cy="52228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78% </a:t>
            </a: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khí</a:t>
            </a:r>
            <a:r>
              <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Nitơ</a:t>
            </a:r>
            <a:endParaRPr kumimoji="0" lang="en-US" alt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28440" name="Line 88"/>
          <p:cNvSpPr>
            <a:spLocks noChangeShapeType="1"/>
          </p:cNvSpPr>
          <p:nvPr/>
        </p:nvSpPr>
        <p:spPr bwMode="auto">
          <a:xfrm flipV="1">
            <a:off x="3848100" y="3873500"/>
            <a:ext cx="685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
        <p:nvSpPr>
          <p:cNvPr id="228443" name="Text Box 91"/>
          <p:cNvSpPr txBox="1">
            <a:spLocks noChangeArrowheads="1"/>
          </p:cNvSpPr>
          <p:nvPr/>
        </p:nvSpPr>
        <p:spPr bwMode="auto">
          <a:xfrm>
            <a:off x="152400" y="1447800"/>
            <a:ext cx="868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 </a:t>
            </a:r>
            <a:r>
              <a:rPr kumimoji="0" lang="en-US" altLang="en-US" sz="2800" b="1" i="0" u="sng"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Kết luận :</a:t>
            </a:r>
            <a:r>
              <a:rPr kumimoji="0" lang="en-US" altLang="en-US" sz="28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Không khí là một hỗn hợp khí trong đó :</a:t>
            </a:r>
            <a:endPar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endParaRPr>
          </a:p>
        </p:txBody>
      </p:sp>
      <p:sp>
        <p:nvSpPr>
          <p:cNvPr id="228444" name="Line 92"/>
          <p:cNvSpPr>
            <a:spLocks noChangeShapeType="1"/>
          </p:cNvSpPr>
          <p:nvPr/>
        </p:nvSpPr>
        <p:spPr bwMode="auto">
          <a:xfrm>
            <a:off x="3505200" y="4800600"/>
            <a:ext cx="1057275" cy="304800"/>
          </a:xfrm>
          <a:prstGeom prst="line">
            <a:avLst/>
          </a:prstGeom>
          <a:noFill/>
          <a:ln w="38100">
            <a:solidFill>
              <a:srgbClr val="080808"/>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
        <p:nvSpPr>
          <p:cNvPr id="228445" name="Text Box 93"/>
          <p:cNvSpPr txBox="1">
            <a:spLocks noChangeArrowheads="1"/>
          </p:cNvSpPr>
          <p:nvPr/>
        </p:nvSpPr>
        <p:spPr bwMode="auto">
          <a:xfrm>
            <a:off x="400050" y="265113"/>
            <a:ext cx="8362950" cy="523875"/>
          </a:xfrm>
          <a:prstGeom prst="rect">
            <a:avLst/>
          </a:prstGeom>
          <a:noFill/>
          <a:ln w="1905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Rút ra kết luận chung về thành phần của không khí</a:t>
            </a:r>
            <a:endParaRPr kumimoji="0" lang="en-US" altLang="en-US" sz="20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84148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8445"/>
                                        </p:tgtEl>
                                        <p:attrNameLst>
                                          <p:attrName>style.visibility</p:attrName>
                                        </p:attrNameLst>
                                      </p:cBhvr>
                                      <p:to>
                                        <p:strVal val="visible"/>
                                      </p:to>
                                    </p:set>
                                    <p:animEffect transition="in" filter="blinds(horizontal)">
                                      <p:cBhvr>
                                        <p:cTn id="7" dur="500"/>
                                        <p:tgtEl>
                                          <p:spTgt spid="228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8445"/>
                                        </p:tgtEl>
                                      </p:cBhvr>
                                    </p:animEffect>
                                    <p:set>
                                      <p:cBhvr>
                                        <p:cTn id="12" dur="1" fill="hold">
                                          <p:stCondLst>
                                            <p:cond delay="499"/>
                                          </p:stCondLst>
                                        </p:cTn>
                                        <p:tgtEl>
                                          <p:spTgt spid="228445"/>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228443"/>
                                        </p:tgtEl>
                                        <p:attrNameLst>
                                          <p:attrName>style.visibility</p:attrName>
                                        </p:attrNameLst>
                                      </p:cBhvr>
                                      <p:to>
                                        <p:strVal val="visible"/>
                                      </p:to>
                                    </p:set>
                                    <p:animEffect transition="in" filter="box(in)">
                                      <p:cBhvr>
                                        <p:cTn id="15" dur="500"/>
                                        <p:tgtEl>
                                          <p:spTgt spid="228443"/>
                                        </p:tgtEl>
                                      </p:cBhvr>
                                    </p:animEffect>
                                  </p:childTnLst>
                                </p:cTn>
                              </p:par>
                            </p:childTnLst>
                          </p:cTn>
                        </p:par>
                        <p:par>
                          <p:cTn id="16" fill="hold" nodeType="afterGroup">
                            <p:stCondLst>
                              <p:cond delay="500"/>
                            </p:stCondLst>
                            <p:childTnLst>
                              <p:par>
                                <p:cTn id="17" presetID="3" presetClass="entr" presetSubtype="10" fill="hold" nodeType="afterEffect">
                                  <p:stCondLst>
                                    <p:cond delay="0"/>
                                  </p:stCondLst>
                                  <p:childTnLst>
                                    <p:set>
                                      <p:cBhvr>
                                        <p:cTn id="18" dur="1" fill="hold">
                                          <p:stCondLst>
                                            <p:cond delay="0"/>
                                          </p:stCondLst>
                                        </p:cTn>
                                        <p:tgtEl>
                                          <p:spTgt spid="228437"/>
                                        </p:tgtEl>
                                        <p:attrNameLst>
                                          <p:attrName>style.visibility</p:attrName>
                                        </p:attrNameLst>
                                      </p:cBhvr>
                                      <p:to>
                                        <p:strVal val="visible"/>
                                      </p:to>
                                    </p:set>
                                    <p:animEffect transition="in" filter="blinds(horizontal)">
                                      <p:cBhvr>
                                        <p:cTn id="19" dur="500"/>
                                        <p:tgtEl>
                                          <p:spTgt spid="22843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28386"/>
                                        </p:tgtEl>
                                        <p:attrNameLst>
                                          <p:attrName>style.visibility</p:attrName>
                                        </p:attrNameLst>
                                      </p:cBhvr>
                                      <p:to>
                                        <p:strVal val="visible"/>
                                      </p:to>
                                    </p:set>
                                    <p:animEffect transition="in" filter="blinds(horizontal)">
                                      <p:cBhvr>
                                        <p:cTn id="22" dur="500"/>
                                        <p:tgtEl>
                                          <p:spTgt spid="228386"/>
                                        </p:tgtEl>
                                      </p:cBhvr>
                                    </p:animEffect>
                                  </p:childTnLst>
                                </p:cTn>
                              </p:par>
                            </p:childTnLst>
                          </p:cTn>
                        </p:par>
                        <p:par>
                          <p:cTn id="23" fill="hold" nodeType="afterGroup">
                            <p:stCondLst>
                              <p:cond delay="1000"/>
                            </p:stCondLst>
                            <p:childTnLst>
                              <p:par>
                                <p:cTn id="24" presetID="3" presetClass="entr" presetSubtype="10" fill="hold" grpId="0" nodeType="afterEffect">
                                  <p:stCondLst>
                                    <p:cond delay="0"/>
                                  </p:stCondLst>
                                  <p:childTnLst>
                                    <p:set>
                                      <p:cBhvr>
                                        <p:cTn id="25" dur="1" fill="hold">
                                          <p:stCondLst>
                                            <p:cond delay="0"/>
                                          </p:stCondLst>
                                        </p:cTn>
                                        <p:tgtEl>
                                          <p:spTgt spid="228439"/>
                                        </p:tgtEl>
                                        <p:attrNameLst>
                                          <p:attrName>style.visibility</p:attrName>
                                        </p:attrNameLst>
                                      </p:cBhvr>
                                      <p:to>
                                        <p:strVal val="visible"/>
                                      </p:to>
                                    </p:set>
                                    <p:animEffect transition="in" filter="blinds(horizontal)">
                                      <p:cBhvr>
                                        <p:cTn id="26" dur="500"/>
                                        <p:tgtEl>
                                          <p:spTgt spid="2284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228444"/>
                                        </p:tgtEl>
                                        <p:attrNameLst>
                                          <p:attrName>style.visibility</p:attrName>
                                        </p:attrNameLst>
                                      </p:cBhvr>
                                      <p:to>
                                        <p:strVal val="visible"/>
                                      </p:to>
                                    </p:set>
                                    <p:animEffect transition="in" filter="barn(inVertical)">
                                      <p:cBhvr>
                                        <p:cTn id="31" dur="500"/>
                                        <p:tgtEl>
                                          <p:spTgt spid="228444"/>
                                        </p:tgtEl>
                                      </p:cBhvr>
                                    </p:animEffect>
                                  </p:childTnLst>
                                </p:cTn>
                              </p:par>
                            </p:childTnLst>
                          </p:cTn>
                        </p:par>
                        <p:par>
                          <p:cTn id="32" fill="hold" nodeType="afterGroup">
                            <p:stCondLst>
                              <p:cond delay="500"/>
                            </p:stCondLst>
                            <p:childTnLst>
                              <p:par>
                                <p:cTn id="33" presetID="16" presetClass="entr" presetSubtype="21" repeatCount="2000" fill="hold" grpId="0" nodeType="afterEffect">
                                  <p:stCondLst>
                                    <p:cond delay="0"/>
                                  </p:stCondLst>
                                  <p:childTnLst>
                                    <p:set>
                                      <p:cBhvr>
                                        <p:cTn id="34" dur="1" fill="hold">
                                          <p:stCondLst>
                                            <p:cond delay="0"/>
                                          </p:stCondLst>
                                        </p:cTn>
                                        <p:tgtEl>
                                          <p:spTgt spid="228438"/>
                                        </p:tgtEl>
                                        <p:attrNameLst>
                                          <p:attrName>style.visibility</p:attrName>
                                        </p:attrNameLst>
                                      </p:cBhvr>
                                      <p:to>
                                        <p:strVal val="visible"/>
                                      </p:to>
                                    </p:set>
                                    <p:animEffect transition="in" filter="barn(inVertical)">
                                      <p:cBhvr>
                                        <p:cTn id="35" dur="500"/>
                                        <p:tgtEl>
                                          <p:spTgt spid="228438"/>
                                        </p:tgtEl>
                                      </p:cBhvr>
                                    </p:animEffect>
                                  </p:childTnLst>
                                </p:cTn>
                              </p:par>
                            </p:childTnLst>
                          </p:cTn>
                        </p:par>
                        <p:par>
                          <p:cTn id="36" fill="hold" nodeType="afterGroup">
                            <p:stCondLst>
                              <p:cond delay="1500"/>
                            </p:stCondLst>
                            <p:childTnLst>
                              <p:par>
                                <p:cTn id="37" presetID="12" presetClass="entr" presetSubtype="8" fill="hold" nodeType="afterEffect">
                                  <p:stCondLst>
                                    <p:cond delay="0"/>
                                  </p:stCondLst>
                                  <p:childTnLst>
                                    <p:set>
                                      <p:cBhvr>
                                        <p:cTn id="38" dur="1" fill="hold">
                                          <p:stCondLst>
                                            <p:cond delay="0"/>
                                          </p:stCondLst>
                                        </p:cTn>
                                        <p:tgtEl>
                                          <p:spTgt spid="228440"/>
                                        </p:tgtEl>
                                        <p:attrNameLst>
                                          <p:attrName>style.visibility</p:attrName>
                                        </p:attrNameLst>
                                      </p:cBhvr>
                                      <p:to>
                                        <p:strVal val="visible"/>
                                      </p:to>
                                    </p:set>
                                    <p:animEffect transition="in" filter="slide(fromLeft)">
                                      <p:cBhvr>
                                        <p:cTn id="39" dur="500"/>
                                        <p:tgtEl>
                                          <p:spTgt spid="228440"/>
                                        </p:tgtEl>
                                      </p:cBhvr>
                                    </p:animEffect>
                                  </p:childTnLst>
                                </p:cTn>
                              </p:par>
                            </p:childTnLst>
                          </p:cTn>
                        </p:par>
                        <p:par>
                          <p:cTn id="40" fill="hold" nodeType="afterGroup">
                            <p:stCondLst>
                              <p:cond delay="2000"/>
                            </p:stCondLst>
                            <p:childTnLst>
                              <p:par>
                                <p:cTn id="41" presetID="8" presetClass="entr" presetSubtype="16" fill="hold" grpId="0" nodeType="afterEffect">
                                  <p:stCondLst>
                                    <p:cond delay="0"/>
                                  </p:stCondLst>
                                  <p:childTnLst>
                                    <p:set>
                                      <p:cBhvr>
                                        <p:cTn id="42" dur="1" fill="hold">
                                          <p:stCondLst>
                                            <p:cond delay="0"/>
                                          </p:stCondLst>
                                        </p:cTn>
                                        <p:tgtEl>
                                          <p:spTgt spid="228378"/>
                                        </p:tgtEl>
                                        <p:attrNameLst>
                                          <p:attrName>style.visibility</p:attrName>
                                        </p:attrNameLst>
                                      </p:cBhvr>
                                      <p:to>
                                        <p:strVal val="visible"/>
                                      </p:to>
                                    </p:set>
                                    <p:animEffect transition="in" filter="diamond(in)">
                                      <p:cBhvr>
                                        <p:cTn id="43" dur="1000"/>
                                        <p:tgtEl>
                                          <p:spTgt spid="22837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xit" presetSubtype="10" fill="hold" grpId="1" nodeType="clickEffect">
                                  <p:stCondLst>
                                    <p:cond delay="0"/>
                                  </p:stCondLst>
                                  <p:childTnLst>
                                    <p:animEffect transition="out" filter="blinds(horizontal)">
                                      <p:cBhvr>
                                        <p:cTn id="47" dur="500"/>
                                        <p:tgtEl>
                                          <p:spTgt spid="228443"/>
                                        </p:tgtEl>
                                      </p:cBhvr>
                                    </p:animEffect>
                                    <p:set>
                                      <p:cBhvr>
                                        <p:cTn id="48" dur="1" fill="hold">
                                          <p:stCondLst>
                                            <p:cond delay="499"/>
                                          </p:stCondLst>
                                        </p:cTn>
                                        <p:tgtEl>
                                          <p:spTgt spid="2284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78" grpId="0" animBg="1"/>
      <p:bldP spid="228386" grpId="0"/>
      <p:bldP spid="228438" grpId="0" animBg="1"/>
      <p:bldP spid="228439" grpId="0" animBg="1"/>
      <p:bldP spid="228443" grpId="0"/>
      <p:bldP spid="228443" grpId="1"/>
      <p:bldP spid="228445" grpId="0" animBg="1"/>
      <p:bldP spid="22844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 Oxygen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trên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Trái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Đất</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và</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1</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8" name="Text Box 7"/>
          <p:cNvSpPr txBox="1">
            <a:spLocks noChangeArrowheads="1"/>
          </p:cNvSpPr>
          <p:nvPr/>
        </p:nvSpPr>
        <p:spPr bwMode="auto">
          <a:xfrm>
            <a:off x="187325" y="3718940"/>
            <a:ext cx="87693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chứa</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78% nitrogen, 21% oxygen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về</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thể</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tích</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còn</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lại</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là</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carbon dioxide,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hơi</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nước</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các</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mn-cs"/>
              </a:rPr>
              <a:t>khác</a:t>
            </a:r>
            <a:r>
              <a:rPr kumimoji="0" lang="en-US" altLang="en-US" sz="32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mn-cs"/>
              </a:rPr>
              <a:t>.</a:t>
            </a:r>
            <a:endPar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endParaRPr>
          </a:p>
        </p:txBody>
      </p:sp>
      <p:sp>
        <p:nvSpPr>
          <p:cNvPr id="9" name="Text Box 7"/>
          <p:cNvSpPr txBox="1">
            <a:spLocks noChangeArrowheads="1"/>
          </p:cNvSpPr>
          <p:nvPr/>
        </p:nvSpPr>
        <p:spPr bwMode="auto">
          <a:xfrm>
            <a:off x="374650" y="29934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III. </a:t>
            </a:r>
            <a:r>
              <a:rPr lang="en-US" altLang="en-US" sz="3200" b="1" u="sng" noProof="0" dirty="0" err="1" smtClean="0">
                <a:solidFill>
                  <a:srgbClr val="0070C0"/>
                </a:solidFill>
                <a:latin typeface="Times New Roman" panose="02020603050405020304" pitchFamily="18" charset="0"/>
              </a:rPr>
              <a:t>Thành</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phần</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của</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không</a:t>
            </a:r>
            <a:r>
              <a:rPr lang="en-US" altLang="en-US" sz="3200" b="1" u="sng" noProof="0" dirty="0" smtClean="0">
                <a:solidFill>
                  <a:srgbClr val="0070C0"/>
                </a:solidFill>
                <a:latin typeface="Times New Roman" panose="02020603050405020304" pitchFamily="18" charset="0"/>
              </a:rPr>
              <a:t> </a:t>
            </a:r>
            <a:r>
              <a:rPr lang="en-US" altLang="en-US" sz="3200" b="1" u="sng" noProof="0" dirty="0" err="1" smtClean="0">
                <a:solidFill>
                  <a:srgbClr val="0070C0"/>
                </a:solidFill>
                <a:latin typeface="Times New Roman" panose="02020603050405020304" pitchFamily="18" charset="0"/>
              </a:rPr>
              <a:t>khí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10" name="Text Box 7"/>
          <p:cNvSpPr txBox="1">
            <a:spLocks noChangeArrowheads="1"/>
          </p:cNvSpPr>
          <p:nvPr/>
        </p:nvSpPr>
        <p:spPr bwMode="auto">
          <a:xfrm>
            <a:off x="409287" y="5429314"/>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IV. </a:t>
            </a:r>
            <a:r>
              <a:rPr lang="en-US" altLang="en-US" sz="3200" b="1" u="sng" dirty="0" err="1" smtClean="0">
                <a:solidFill>
                  <a:srgbClr val="0070C0"/>
                </a:solidFill>
                <a:latin typeface="Times New Roman" panose="02020603050405020304" pitchFamily="18" charset="0"/>
              </a:rPr>
              <a:t>Vai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trò</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245235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OXYGEN. KHÔNG KHÍ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tiết</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07522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4650" y="384217"/>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BÀI</a:t>
            </a:r>
            <a:r>
              <a:rPr kumimoji="0" lang="en-US" altLang="en-US" sz="3200" b="1" i="0" u="sng"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CŨ</a:t>
            </a:r>
            <a:endParaRPr kumimoji="0" lang="en-US" altLang="en-US" sz="3200" b="1" i="0" u="sng"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endParaRPr>
          </a:p>
        </p:txBody>
      </p:sp>
      <p:sp>
        <p:nvSpPr>
          <p:cNvPr id="6" name="Text Box 7"/>
          <p:cNvSpPr txBox="1">
            <a:spLocks noChangeArrowheads="1"/>
          </p:cNvSpPr>
          <p:nvPr/>
        </p:nvSpPr>
        <p:spPr bwMode="auto">
          <a:xfrm>
            <a:off x="374650" y="903716"/>
            <a:ext cx="87693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strike="noStrike" kern="1200" cap="none" spc="0" normalizeH="0" baseline="0" noProof="0" dirty="0">
                <a:ln>
                  <a:noFill/>
                </a:ln>
                <a:solidFill>
                  <a:srgbClr val="0070C0"/>
                </a:solidFill>
                <a:effectLst/>
                <a:uLnTx/>
                <a:uFillTx/>
                <a:latin typeface="Times New Roman" panose="02020603050405020304" pitchFamily="18" charset="0"/>
              </a:rPr>
              <a:t>1</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lang="en-US" altLang="en-US" sz="3200" b="1" dirty="0" err="1" smtClean="0">
                <a:solidFill>
                  <a:srgbClr val="0070C0"/>
                </a:solidFill>
                <a:latin typeface="Times New Roman" panose="02020603050405020304" pitchFamily="18" charset="0"/>
              </a:rPr>
              <a:t>Nêu</a:t>
            </a:r>
            <a:r>
              <a:rPr lang="en-US" altLang="en-US" sz="3200" b="1" dirty="0" smtClean="0">
                <a:solidFill>
                  <a:srgbClr val="0070C0"/>
                </a:solidFill>
                <a:latin typeface="Times New Roman" panose="02020603050405020304" pitchFamily="18" charset="0"/>
              </a:rPr>
              <a:t> </a:t>
            </a:r>
            <a:r>
              <a:rPr lang="en-US" altLang="en-US" sz="3200" b="1" dirty="0">
                <a:solidFill>
                  <a:srgbClr val="0070C0"/>
                </a:solidFill>
                <a:latin typeface="Times New Roman" panose="02020603050405020304" pitchFamily="18" charset="0"/>
              </a:rPr>
              <a:t>t</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ính</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chất</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vật</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lí</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của</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oxygen?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Vì</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sao</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người</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ta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phải</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sục</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khí</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oxygen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trong</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bể</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nuôi</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cá</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rPr>
              <a:t>cảnh</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rPr>
              <a:t>? </a:t>
            </a:r>
            <a:endPar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Nêu</a:t>
            </a:r>
            <a:r>
              <a:rPr kumimoji="0" lang="en-US" altLang="en-US" sz="3200" b="1" i="0" strike="noStrike" kern="1200" cap="none" spc="0" normalizeH="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noProof="0" dirty="0" err="1" smtClean="0">
                <a:ln>
                  <a:noFill/>
                </a:ln>
                <a:solidFill>
                  <a:srgbClr val="0070C0"/>
                </a:solidFill>
                <a:effectLst/>
                <a:uLnTx/>
                <a:uFillTx/>
                <a:latin typeface="Times New Roman" panose="02020603050405020304" pitchFamily="18" charset="0"/>
                <a:ea typeface="+mn-ea"/>
                <a:cs typeface="+mn-cs"/>
              </a:rPr>
              <a:t>t</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ầm</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8" name="Text Box 7"/>
          <p:cNvSpPr txBox="1">
            <a:spLocks noChangeArrowheads="1"/>
          </p:cNvSpPr>
          <p:nvPr/>
        </p:nvSpPr>
        <p:spPr bwMode="auto">
          <a:xfrm>
            <a:off x="187325" y="3718940"/>
            <a:ext cx="876935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Không</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chứa</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78% nitrogen, 21% oxygen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về</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thể</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tích</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còn</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lại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là</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carbon dioxide,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hơi</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nước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và</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các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khí</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mn-cs"/>
              </a:rPr>
              <a:t>khác</a:t>
            </a:r>
            <a:r>
              <a:rPr kumimoji="0" lang="en-US" altLang="en-US" sz="32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a:t>
            </a:r>
          </a:p>
        </p:txBody>
      </p:sp>
      <p:sp>
        <p:nvSpPr>
          <p:cNvPr id="9" name="Text Box 7"/>
          <p:cNvSpPr txBox="1">
            <a:spLocks noChangeArrowheads="1"/>
          </p:cNvSpPr>
          <p:nvPr/>
        </p:nvSpPr>
        <p:spPr bwMode="auto">
          <a:xfrm>
            <a:off x="374650" y="29934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en-US" altLang="en-US" sz="3200" b="1" dirty="0" smtClean="0">
                <a:solidFill>
                  <a:srgbClr val="0070C0"/>
                </a:solidFill>
                <a:latin typeface="Times New Roman" panose="02020603050405020304" pitchFamily="18" charset="0"/>
              </a:rPr>
              <a:t>3. </a:t>
            </a:r>
            <a:r>
              <a:rPr lang="en-US" altLang="en-US" sz="3200" b="1" dirty="0" err="1" smtClean="0">
                <a:solidFill>
                  <a:srgbClr val="0070C0"/>
                </a:solidFill>
                <a:latin typeface="Times New Roman" panose="02020603050405020304" pitchFamily="18" charset="0"/>
              </a:rPr>
              <a:t>Nêu</a:t>
            </a:r>
            <a:r>
              <a:rPr lang="en-US" altLang="en-US" sz="3200" b="1" dirty="0" smtClean="0">
                <a:solidFill>
                  <a:srgbClr val="0070C0"/>
                </a:solidFill>
                <a:latin typeface="Times New Roman" panose="02020603050405020304" pitchFamily="18" charset="0"/>
              </a:rPr>
              <a:t> t</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hành</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phần</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của</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không</a:t>
            </a:r>
            <a:r>
              <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rPr>
              <a:t> </a:t>
            </a:r>
            <a:r>
              <a:rPr kumimoji="0" lang="en-US" altLang="en-US" sz="3200" b="1" i="0" strike="noStrike" kern="1200" cap="none" spc="0" normalizeH="0" baseline="0" noProof="0" dirty="0" err="1" smtClean="0">
                <a:ln>
                  <a:noFill/>
                </a:ln>
                <a:solidFill>
                  <a:srgbClr val="0070C0"/>
                </a:solidFill>
                <a:effectLst/>
                <a:uLnTx/>
                <a:uFillTx/>
                <a:latin typeface="Times New Roman" panose="02020603050405020304" pitchFamily="18" charset="0"/>
              </a:rPr>
              <a:t>khí</a:t>
            </a:r>
            <a:r>
              <a:rPr kumimoji="0" lang="en-US" altLang="en-US" sz="3200" b="1" i="0" strike="noStrike" kern="1200" cap="none" spc="0" normalizeH="0" baseline="0" noProof="0" smtClean="0">
                <a:ln>
                  <a:noFill/>
                </a:ln>
                <a:solidFill>
                  <a:srgbClr val="0070C0"/>
                </a:solidFill>
                <a:effectLst/>
                <a:uLnTx/>
                <a:uFillTx/>
                <a:latin typeface="Times New Roman" panose="02020603050405020304" pitchFamily="18" charset="0"/>
              </a:rPr>
              <a:t>?</a:t>
            </a:r>
            <a:endParaRPr kumimoji="0" lang="en-US" altLang="en-US" sz="3200" b="1" i="0" strike="noStrike" kern="1200" cap="none" spc="0" normalizeH="0" baseline="0" noProof="0" dirty="0" smtClean="0">
              <a:ln>
                <a:noFill/>
              </a:ln>
              <a:solidFill>
                <a:srgbClr val="0070C0"/>
              </a:solidFill>
              <a:effectLst/>
              <a:uLnTx/>
              <a:uFillTx/>
              <a:latin typeface="Times New Roman" panose="02020603050405020304" pitchFamily="18" charset="0"/>
            </a:endParaRPr>
          </a:p>
        </p:txBody>
      </p:sp>
    </p:spTree>
    <p:extLst>
      <p:ext uri="{BB962C8B-B14F-4D97-AF65-F5344CB8AC3E}">
        <p14:creationId xmlns:p14="http://schemas.microsoft.com/office/powerpoint/2010/main" val="29332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ai trò cua khong khí.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94" y="381000"/>
            <a:ext cx="9144000" cy="6269182"/>
          </a:xfrm>
          <a:prstGeom prst="rect">
            <a:avLst/>
          </a:prstGeom>
        </p:spPr>
      </p:pic>
      <p:sp>
        <p:nvSpPr>
          <p:cNvPr id="5" name="TextBox 4"/>
          <p:cNvSpPr txBox="1"/>
          <p:nvPr/>
        </p:nvSpPr>
        <p:spPr>
          <a:xfrm>
            <a:off x="0" y="88612"/>
            <a:ext cx="8305800" cy="584775"/>
          </a:xfrm>
          <a:prstGeom prst="rect">
            <a:avLst/>
          </a:prstGeom>
          <a:solidFill>
            <a:schemeClr val="bg1"/>
          </a:solid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Nêu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vai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trò</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đối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sự</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749045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0338" y="5897563"/>
            <a:ext cx="905754" cy="808037"/>
            <a:chOff x="875796" y="3592999"/>
            <a:chExt cx="905754" cy="808037"/>
          </a:xfrm>
        </p:grpSpPr>
        <p:grpSp>
          <p:nvGrpSpPr>
            <p:cNvPr id="5" name="Group 15"/>
            <p:cNvGrpSpPr>
              <a:grpSpLocks/>
            </p:cNvGrpSpPr>
            <p:nvPr/>
          </p:nvGrpSpPr>
          <p:grpSpPr bwMode="auto">
            <a:xfrm>
              <a:off x="875796" y="3592999"/>
              <a:ext cx="905754" cy="808037"/>
              <a:chOff x="1188" y="2112"/>
              <a:chExt cx="330" cy="332"/>
            </a:xfrm>
          </p:grpSpPr>
          <p:sp>
            <p:nvSpPr>
              <p:cNvPr id="7"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17"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6" name="Text Box 18"/>
            <p:cNvSpPr txBox="1">
              <a:spLocks noChangeArrowheads="1"/>
            </p:cNvSpPr>
            <p:nvPr/>
          </p:nvSpPr>
          <p:spPr bwMode="gray">
            <a:xfrm>
              <a:off x="1135084" y="3652837"/>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9" name="Flowchart: Alternate Process 8"/>
          <p:cNvSpPr/>
          <p:nvPr/>
        </p:nvSpPr>
        <p:spPr>
          <a:xfrm>
            <a:off x="2426606" y="5833755"/>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là</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một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của</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khí</a:t>
            </a:r>
            <a:r>
              <a:rPr lang="en-US" altLang="en-US" b="1" dirty="0">
                <a:solidFill>
                  <a:srgbClr val="000000"/>
                </a:solidFill>
              </a:rPr>
              <a:t>.</a:t>
            </a:r>
          </a:p>
        </p:txBody>
      </p:sp>
      <p:sp>
        <p:nvSpPr>
          <p:cNvPr id="16" name="Rectangle 15"/>
          <p:cNvSpPr/>
          <p:nvPr/>
        </p:nvSpPr>
        <p:spPr>
          <a:xfrm>
            <a:off x="3273853" y="2286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pic>
        <p:nvPicPr>
          <p:cNvPr id="17" name="Picture 3" descr="C:\Users\Public\Documents\khong k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25"/>
            <a:ext cx="914400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33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492125" y="381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 Oxygen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trên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Trái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Đất</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5" name="Text Box 7"/>
          <p:cNvSpPr txBox="1">
            <a:spLocks noChangeArrowheads="1"/>
          </p:cNvSpPr>
          <p:nvPr/>
        </p:nvSpPr>
        <p:spPr bwMode="auto">
          <a:xfrm>
            <a:off x="395432" y="9582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và</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6" name="Text Box 7"/>
          <p:cNvSpPr txBox="1">
            <a:spLocks noChangeArrowheads="1"/>
          </p:cNvSpPr>
          <p:nvPr/>
        </p:nvSpPr>
        <p:spPr bwMode="auto">
          <a:xfrm>
            <a:off x="423141" y="1542473"/>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1</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Tính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chất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vật</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lí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7" name="Text Box 7"/>
          <p:cNvSpPr txBox="1">
            <a:spLocks noChangeArrowheads="1"/>
          </p:cNvSpPr>
          <p:nvPr/>
        </p:nvSpPr>
        <p:spPr bwMode="auto">
          <a:xfrm>
            <a:off x="416214" y="2267962"/>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2.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Tầm</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quan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trọng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oxygen</a:t>
            </a:r>
          </a:p>
        </p:txBody>
      </p:sp>
      <p:sp>
        <p:nvSpPr>
          <p:cNvPr id="9" name="Text Box 7"/>
          <p:cNvSpPr txBox="1">
            <a:spLocks noChangeArrowheads="1"/>
          </p:cNvSpPr>
          <p:nvPr/>
        </p:nvSpPr>
        <p:spPr bwMode="auto">
          <a:xfrm>
            <a:off x="374650" y="29934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III.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Thành</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phần</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khí</a:t>
            </a:r>
            <a:endPar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endParaRPr>
          </a:p>
        </p:txBody>
      </p:sp>
      <p:sp>
        <p:nvSpPr>
          <p:cNvPr id="10" name="Text Box 7"/>
          <p:cNvSpPr txBox="1">
            <a:spLocks noChangeArrowheads="1"/>
          </p:cNvSpPr>
          <p:nvPr/>
        </p:nvSpPr>
        <p:spPr bwMode="auto">
          <a:xfrm>
            <a:off x="381577" y="3577651"/>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IV.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Vai</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trò</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của</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không</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a:t>
            </a:r>
            <a:r>
              <a:rPr kumimoji="0" lang="en-US" altLang="en-US" sz="3200" b="1" i="0" u="sng" strike="noStrike" kern="1200" cap="none" spc="0" normalizeH="0" baseline="0" noProof="0" dirty="0" err="1" smtClean="0">
                <a:ln>
                  <a:noFill/>
                </a:ln>
                <a:solidFill>
                  <a:srgbClr val="0070C0"/>
                </a:solidFill>
                <a:effectLst/>
                <a:uLnTx/>
                <a:uFillTx/>
                <a:latin typeface="Times New Roman" panose="02020603050405020304" pitchFamily="18" charset="0"/>
                <a:ea typeface="+mn-ea"/>
                <a:cs typeface="+mn-cs"/>
              </a:rPr>
              <a:t>khí</a:t>
            </a:r>
            <a:r>
              <a:rPr kumimoji="0" lang="en-US" altLang="en-US" sz="3200" b="1" i="0" u="sng"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mn-cs"/>
              </a:rPr>
              <a:t>  (SGK)</a:t>
            </a:r>
          </a:p>
        </p:txBody>
      </p:sp>
    </p:spTree>
    <p:extLst>
      <p:ext uri="{BB962C8B-B14F-4D97-AF65-F5344CB8AC3E}">
        <p14:creationId xmlns:p14="http://schemas.microsoft.com/office/powerpoint/2010/main" val="385588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 calcmode="lin" valueType="num">
                                      <p:cBhvr>
                                        <p:cTn id="8" dur="500"/>
                                        <p:tgtEl>
                                          <p:spTgt spid="4"/>
                                        </p:tgtEl>
                                        <p:attrNameLst>
                                          <p:attrName>style.rotation</p:attrName>
                                        </p:attrNameLst>
                                      </p:cBhvr>
                                      <p:tavLst>
                                        <p:tav tm="0">
                                          <p:val>
                                            <p:fltVal val="0"/>
                                          </p:val>
                                        </p:tav>
                                        <p:tav tm="100000">
                                          <p:val>
                                            <p:fltVal val="360"/>
                                          </p:val>
                                        </p:tav>
                                      </p:tavLst>
                                    </p:anim>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5" name="Text Box 45"/>
          <p:cNvSpPr txBox="1">
            <a:spLocks noChangeArrowheads="1"/>
          </p:cNvSpPr>
          <p:nvPr/>
        </p:nvSpPr>
        <p:spPr bwMode="auto">
          <a:xfrm>
            <a:off x="457200" y="2590800"/>
            <a:ext cx="82296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1. Nguyên nhân nào làm cho không khí bị ô nhiễm ?</a:t>
            </a:r>
          </a:p>
        </p:txBody>
      </p:sp>
      <p:sp>
        <p:nvSpPr>
          <p:cNvPr id="21507" name="Text Box 49"/>
          <p:cNvSpPr txBox="1">
            <a:spLocks noChangeArrowheads="1"/>
          </p:cNvSpPr>
          <p:nvPr/>
        </p:nvSpPr>
        <p:spPr bwMode="auto">
          <a:xfrm>
            <a:off x="381000" y="381000"/>
            <a:ext cx="8382000" cy="584200"/>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
                <a:srgbClr val="E3E3FF"/>
              </a:buClr>
              <a:buSzTx/>
              <a:buFontTx/>
              <a:buNone/>
              <a:tabLst/>
              <a:defRPr/>
            </a:pPr>
            <a:r>
              <a:rPr kumimoji="0" lang="en-US" altLang="en-US" sz="32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 SỰ Ô NHIỄM KHÔNG KHÍ</a:t>
            </a:r>
            <a:endParaRPr kumimoji="0" lang="en-US"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2" name="Text Box 45"/>
          <p:cNvSpPr txBox="1">
            <a:spLocks noChangeArrowheads="1"/>
          </p:cNvSpPr>
          <p:nvPr/>
        </p:nvSpPr>
        <p:spPr bwMode="auto">
          <a:xfrm>
            <a:off x="457200" y="3335338"/>
            <a:ext cx="82296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2. Không khí bị ô nhiễm gây ra những hậu quả gì ?</a:t>
            </a:r>
          </a:p>
        </p:txBody>
      </p:sp>
      <p:sp>
        <p:nvSpPr>
          <p:cNvPr id="13" name="Text Box 45"/>
          <p:cNvSpPr txBox="1">
            <a:spLocks noChangeArrowheads="1"/>
          </p:cNvSpPr>
          <p:nvPr/>
        </p:nvSpPr>
        <p:spPr bwMode="auto">
          <a:xfrm>
            <a:off x="457200" y="4124325"/>
            <a:ext cx="82296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3. Biện pháp bảo vệ môi trường không khí?</a:t>
            </a:r>
          </a:p>
        </p:txBody>
      </p:sp>
      <p:sp>
        <p:nvSpPr>
          <p:cNvPr id="14" name="Text Box 45"/>
          <p:cNvSpPr txBox="1">
            <a:spLocks noChangeArrowheads="1"/>
          </p:cNvSpPr>
          <p:nvPr/>
        </p:nvSpPr>
        <p:spPr bwMode="auto">
          <a:xfrm>
            <a:off x="3048000" y="1516063"/>
            <a:ext cx="3810000" cy="523875"/>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THẢO LUẬN</a:t>
            </a:r>
          </a:p>
        </p:txBody>
      </p:sp>
    </p:spTree>
    <p:extLst>
      <p:ext uri="{BB962C8B-B14F-4D97-AF65-F5344CB8AC3E}">
        <p14:creationId xmlns:p14="http://schemas.microsoft.com/office/powerpoint/2010/main" val="3032279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2445"/>
                                        </p:tgtEl>
                                        <p:attrNameLst>
                                          <p:attrName>style.visibility</p:attrName>
                                        </p:attrNameLst>
                                      </p:cBhvr>
                                      <p:to>
                                        <p:strVal val="visible"/>
                                      </p:to>
                                    </p:set>
                                    <p:animEffect transition="in" filter="fade">
                                      <p:cBhvr>
                                        <p:cTn id="14" dur="1000"/>
                                        <p:tgtEl>
                                          <p:spTgt spid="102445"/>
                                        </p:tgtEl>
                                      </p:cBhvr>
                                    </p:animEffect>
                                    <p:anim calcmode="lin" valueType="num">
                                      <p:cBhvr>
                                        <p:cTn id="15" dur="1000" fill="hold"/>
                                        <p:tgtEl>
                                          <p:spTgt spid="102445"/>
                                        </p:tgtEl>
                                        <p:attrNameLst>
                                          <p:attrName>ppt_x</p:attrName>
                                        </p:attrNameLst>
                                      </p:cBhvr>
                                      <p:tavLst>
                                        <p:tav tm="0">
                                          <p:val>
                                            <p:strVal val="#ppt_x"/>
                                          </p:val>
                                        </p:tav>
                                        <p:tav tm="100000">
                                          <p:val>
                                            <p:strVal val="#ppt_x"/>
                                          </p:val>
                                        </p:tav>
                                      </p:tavLst>
                                    </p:anim>
                                    <p:anim calcmode="lin" valueType="num">
                                      <p:cBhvr>
                                        <p:cTn id="16" dur="1000" fill="hold"/>
                                        <p:tgtEl>
                                          <p:spTgt spid="10244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5" grpId="0" animBg="1"/>
      <p:bldP spid="12" grpId="0" animBg="1"/>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err="1"/>
              <a:t>Phiếu</a:t>
            </a:r>
            <a:r>
              <a:rPr lang="en-US" dirty="0"/>
              <a:t> </a:t>
            </a:r>
            <a:r>
              <a:rPr lang="en-US" dirty="0" err="1"/>
              <a:t>học</a:t>
            </a:r>
            <a:r>
              <a:rPr lang="en-US" dirty="0"/>
              <a:t> </a:t>
            </a:r>
            <a:r>
              <a:rPr lang="en-US" dirty="0" err="1"/>
              <a:t>tập</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56239107"/>
              </p:ext>
            </p:extLst>
          </p:nvPr>
        </p:nvGraphicFramePr>
        <p:xfrm>
          <a:off x="457200" y="762000"/>
          <a:ext cx="8305799" cy="51104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20000"/>
                    </a:ext>
                  </a:extLst>
                </a:gridCol>
                <a:gridCol w="2971800">
                  <a:extLst>
                    <a:ext uri="{9D8B030D-6E8A-4147-A177-3AD203B41FA5}">
                      <a16:colId xmlns:a16="http://schemas.microsoft.com/office/drawing/2014/main" xmlns="" val="20001"/>
                    </a:ext>
                  </a:extLst>
                </a:gridCol>
                <a:gridCol w="2590799">
                  <a:extLst>
                    <a:ext uri="{9D8B030D-6E8A-4147-A177-3AD203B41FA5}">
                      <a16:colId xmlns:a16="http://schemas.microsoft.com/office/drawing/2014/main" xmlns="" val="20002"/>
                    </a:ext>
                  </a:extLst>
                </a:gridCol>
              </a:tblGrid>
              <a:tr h="1727200">
                <a:tc>
                  <a:txBody>
                    <a:bodyPr/>
                    <a:lstStyle/>
                    <a:p>
                      <a:pPr algn="ctr"/>
                      <a:r>
                        <a:rPr lang="en-US" sz="2600" dirty="0" err="1">
                          <a:latin typeface="Times New Roman" pitchFamily="18" charset="0"/>
                          <a:cs typeface="Times New Roman" pitchFamily="18" charset="0"/>
                        </a:rPr>
                        <a:t>Nguyên</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nhân</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gây</a:t>
                      </a:r>
                      <a:r>
                        <a:rPr lang="en-US" sz="2600" baseline="0" dirty="0">
                          <a:latin typeface="Times New Roman" pitchFamily="18" charset="0"/>
                          <a:cs typeface="Times New Roman" pitchFamily="18" charset="0"/>
                        </a:rPr>
                        <a:t> ô </a:t>
                      </a:r>
                      <a:r>
                        <a:rPr lang="en-US" sz="2600" baseline="0" dirty="0" err="1">
                          <a:latin typeface="Times New Roman" pitchFamily="18" charset="0"/>
                          <a:cs typeface="Times New Roman" pitchFamily="18" charset="0"/>
                        </a:rPr>
                        <a:t>nhiễm</a:t>
                      </a:r>
                      <a:r>
                        <a:rPr lang="en-US" sz="2600" baseline="0" dirty="0">
                          <a:latin typeface="Times New Roman" pitchFamily="18" charset="0"/>
                          <a:cs typeface="Times New Roman" pitchFamily="18" charset="0"/>
                        </a:rPr>
                        <a:t> </a:t>
                      </a:r>
                    </a:p>
                    <a:p>
                      <a:pPr algn="ctr"/>
                      <a:r>
                        <a:rPr lang="en-US" sz="2600" baseline="0" dirty="0" err="1">
                          <a:latin typeface="Times New Roman" pitchFamily="18" charset="0"/>
                          <a:cs typeface="Times New Roman" pitchFamily="18" charset="0"/>
                        </a:rPr>
                        <a:t>môi</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trường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không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khí</a:t>
                      </a:r>
                      <a:endParaRPr lang="en-US" sz="2600" dirty="0">
                        <a:latin typeface="Times New Roman" pitchFamily="18" charset="0"/>
                        <a:cs typeface="Times New Roman" pitchFamily="18" charset="0"/>
                      </a:endParaRPr>
                    </a:p>
                  </a:txBody>
                  <a:tcPr/>
                </a:tc>
                <a:tc>
                  <a:txBody>
                    <a:bodyPr/>
                    <a:lstStyle/>
                    <a:p>
                      <a:pPr algn="ctr"/>
                      <a:r>
                        <a:rPr lang="en-US" sz="2600" dirty="0" err="1">
                          <a:latin typeface="Times New Roman" pitchFamily="18" charset="0"/>
                          <a:cs typeface="Times New Roman" pitchFamily="18" charset="0"/>
                        </a:rPr>
                        <a:t>Hậu</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quả</a:t>
                      </a:r>
                      <a:r>
                        <a:rPr lang="en-US" sz="2600" baseline="0" dirty="0">
                          <a:latin typeface="Times New Roman" pitchFamily="18" charset="0"/>
                          <a:cs typeface="Times New Roman" pitchFamily="18" charset="0"/>
                        </a:rPr>
                        <a:t> do</a:t>
                      </a:r>
                    </a:p>
                    <a:p>
                      <a:pPr algn="ctr"/>
                      <a:r>
                        <a:rPr lang="en-US" sz="2600" baseline="0" dirty="0">
                          <a:latin typeface="Times New Roman" pitchFamily="18" charset="0"/>
                          <a:cs typeface="Times New Roman" pitchFamily="18" charset="0"/>
                        </a:rPr>
                        <a:t> ô </a:t>
                      </a:r>
                      <a:r>
                        <a:rPr lang="en-US" sz="2600" baseline="0" dirty="0" err="1">
                          <a:latin typeface="Times New Roman" pitchFamily="18" charset="0"/>
                          <a:cs typeface="Times New Roman" pitchFamily="18" charset="0"/>
                        </a:rPr>
                        <a:t>nhiễm</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môi</a:t>
                      </a:r>
                      <a:endParaRPr lang="en-US" sz="2600" baseline="0" dirty="0">
                        <a:latin typeface="Times New Roman" pitchFamily="18" charset="0"/>
                        <a:cs typeface="Times New Roman" pitchFamily="18" charset="0"/>
                      </a:endParaRPr>
                    </a:p>
                    <a:p>
                      <a:pPr algn="ct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trường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không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khí</a:t>
                      </a:r>
                      <a:endParaRPr lang="en-US" sz="2600" dirty="0">
                        <a:latin typeface="Times New Roman" pitchFamily="18" charset="0"/>
                        <a:cs typeface="Times New Roman" pitchFamily="18" charset="0"/>
                      </a:endParaRPr>
                    </a:p>
                  </a:txBody>
                  <a:tcPr/>
                </a:tc>
                <a:tc>
                  <a:txBody>
                    <a:bodyPr/>
                    <a:lstStyle/>
                    <a:p>
                      <a:pPr algn="ctr"/>
                      <a:r>
                        <a:rPr lang="en-US" sz="2600" dirty="0" err="1">
                          <a:latin typeface="Times New Roman" pitchFamily="18" charset="0"/>
                          <a:cs typeface="Times New Roman" pitchFamily="18" charset="0"/>
                        </a:rPr>
                        <a:t>Biện</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pháp</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bao</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vệ</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môi</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trường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không</a:t>
                      </a:r>
                      <a:r>
                        <a:rPr lang="en-US" sz="2600" baseline="0" dirty="0">
                          <a:latin typeface="Times New Roman" pitchFamily="18" charset="0"/>
                          <a:cs typeface="Times New Roman" pitchFamily="18" charset="0"/>
                        </a:rPr>
                        <a:t> </a:t>
                      </a:r>
                      <a:r>
                        <a:rPr lang="en-US" sz="2600" baseline="0" dirty="0" err="1">
                          <a:latin typeface="Times New Roman" pitchFamily="18" charset="0"/>
                          <a:cs typeface="Times New Roman" pitchFamily="18" charset="0"/>
                        </a:rPr>
                        <a:t>khí</a:t>
                      </a:r>
                      <a:endParaRPr lang="en-US" sz="2600"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159000">
                <a:tc>
                  <a:txBody>
                    <a:bodyPr/>
                    <a:lstStyle/>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extLst>
                  <a:ext uri="{0D108BD9-81ED-4DB2-BD59-A6C34878D82A}">
                    <a16:rowId xmlns:a16="http://schemas.microsoft.com/office/drawing/2014/main" xmlns="" val="10001"/>
                  </a:ext>
                </a:extLst>
              </a:tr>
            </a:tbl>
          </a:graphicData>
        </a:graphic>
      </p:graphicFrame>
      <p:sp>
        <p:nvSpPr>
          <p:cNvPr id="6" name="TextBox 5"/>
          <p:cNvSpPr txBox="1"/>
          <p:nvPr/>
        </p:nvSpPr>
        <p:spPr>
          <a:xfrm>
            <a:off x="228600" y="6172200"/>
            <a:ext cx="8610600" cy="584775"/>
          </a:xfrm>
          <a:prstGeom prst="rect">
            <a:avLst/>
          </a:prstGeom>
          <a:noFill/>
        </p:spPr>
        <p:txBody>
          <a:bodyPr wrap="square" rtlCol="0">
            <a:spAutoFit/>
          </a:bodyPr>
          <a:lstStyle/>
          <a:p>
            <a:r>
              <a:rPr lang="en-US" sz="3200" dirty="0" err="1">
                <a:solidFill>
                  <a:srgbClr val="FF0000"/>
                </a:solidFill>
              </a:rPr>
              <a:t>Thắc</a:t>
            </a:r>
            <a:r>
              <a:rPr lang="en-US" sz="3200" dirty="0">
                <a:solidFill>
                  <a:srgbClr val="FF0000"/>
                </a:solidFill>
              </a:rPr>
              <a:t> </a:t>
            </a:r>
            <a:r>
              <a:rPr lang="en-US" sz="3200" dirty="0" err="1">
                <a:solidFill>
                  <a:srgbClr val="FF0000"/>
                </a:solidFill>
              </a:rPr>
              <a:t>mắc</a:t>
            </a:r>
            <a:r>
              <a:rPr lang="en-US" sz="3200" dirty="0">
                <a:solidFill>
                  <a:srgbClr val="FF0000"/>
                </a:solidFill>
              </a:rPr>
              <a:t> </a:t>
            </a:r>
            <a:r>
              <a:rPr lang="en-US" sz="3200" dirty="0" err="1">
                <a:solidFill>
                  <a:srgbClr val="FF0000"/>
                </a:solidFill>
              </a:rPr>
              <a:t>cần</a:t>
            </a:r>
            <a:r>
              <a:rPr lang="en-US" sz="3200" dirty="0">
                <a:solidFill>
                  <a:srgbClr val="FF0000"/>
                </a:solidFill>
              </a:rPr>
              <a:t> </a:t>
            </a:r>
            <a:r>
              <a:rPr lang="en-US" sz="3200" dirty="0" err="1">
                <a:solidFill>
                  <a:srgbClr val="FF0000"/>
                </a:solidFill>
              </a:rPr>
              <a:t>được</a:t>
            </a:r>
            <a:r>
              <a:rPr lang="en-US" sz="3200" dirty="0">
                <a:solidFill>
                  <a:srgbClr val="FF0000"/>
                </a:solidFill>
              </a:rPr>
              <a:t> </a:t>
            </a:r>
            <a:r>
              <a:rPr lang="en-US" sz="3200" dirty="0" err="1">
                <a:solidFill>
                  <a:srgbClr val="FF0000"/>
                </a:solidFill>
              </a:rPr>
              <a:t>giải</a:t>
            </a:r>
            <a:r>
              <a:rPr lang="en-US" sz="3200" dirty="0">
                <a:solidFill>
                  <a:srgbClr val="FF0000"/>
                </a:solidFill>
              </a:rPr>
              <a:t> </a:t>
            </a:r>
            <a:r>
              <a:rPr lang="en-US" sz="3200" dirty="0" err="1">
                <a:solidFill>
                  <a:srgbClr val="FF0000"/>
                </a:solidFill>
              </a:rPr>
              <a:t>đáp</a:t>
            </a:r>
            <a:r>
              <a:rPr lang="en-US" dirty="0"/>
              <a:t>:</a:t>
            </a:r>
          </a:p>
        </p:txBody>
      </p:sp>
    </p:spTree>
    <p:extLst>
      <p:ext uri="{BB962C8B-B14F-4D97-AF65-F5344CB8AC3E}">
        <p14:creationId xmlns:p14="http://schemas.microsoft.com/office/powerpoint/2010/main" val="6460256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0"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1164503"/>
            <a:ext cx="2667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1"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177925"/>
            <a:ext cx="28956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3"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177925"/>
            <a:ext cx="27432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346450"/>
            <a:ext cx="2667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5"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6575" y="3317875"/>
            <a:ext cx="30067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6" name="Picture 46"/>
          <p:cNvPicPr>
            <a:picLocks noGrp="1" noChangeAspect="1" noChangeArrowheads="1"/>
          </p:cNvPicPr>
          <p:nvPr>
            <p:ph/>
          </p:nvPr>
        </p:nvPicPr>
        <p:blipFill>
          <a:blip r:embed="rId7">
            <a:extLst>
              <a:ext uri="{28A0092B-C50C-407E-A947-70E740481C1C}">
                <a14:useLocalDpi xmlns:a14="http://schemas.microsoft.com/office/drawing/2010/main" val="0"/>
              </a:ext>
            </a:extLst>
          </a:blip>
          <a:srcRect/>
          <a:stretch>
            <a:fillRect/>
          </a:stretch>
        </p:blipFill>
        <p:spPr>
          <a:xfrm>
            <a:off x="6223000" y="3311525"/>
            <a:ext cx="2803525" cy="2101850"/>
          </a:xfrm>
          <a:noFill/>
        </p:spPr>
      </p:pic>
      <p:sp>
        <p:nvSpPr>
          <p:cNvPr id="102448" name="Text Box 48"/>
          <p:cNvSpPr txBox="1">
            <a:spLocks noChangeArrowheads="1"/>
          </p:cNvSpPr>
          <p:nvPr/>
        </p:nvSpPr>
        <p:spPr bwMode="auto">
          <a:xfrm>
            <a:off x="83126" y="5500714"/>
            <a:ext cx="9060873" cy="954107"/>
          </a:xfrm>
          <a:prstGeom prst="rect">
            <a:avLst/>
          </a:prstGeom>
          <a:solidFill>
            <a:schemeClr val="bg1"/>
          </a:solidFill>
          <a:ln w="38100" algn="ctr">
            <a:solidFill>
              <a:schemeClr val="bg1"/>
            </a:solidFill>
            <a:miter lim="800000"/>
            <a:headEnd/>
            <a:tailEnd/>
          </a:ln>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
                <a:srgbClr val="E3E3FF"/>
              </a:buClr>
              <a:buSzTx/>
              <a:buFontTx/>
              <a:buNone/>
              <a:tabLst/>
              <a:defRPr/>
            </a:pP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nhân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Khí</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thải</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nhà</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máy</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lò</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đốt</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phương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tiện</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giao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thông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cháy</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rừng</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núi</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lửa</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phun</a:t>
            </a:r>
            <a:r>
              <a:rPr kumimoji="0" lang="en-US" altLang="en-US" sz="2800" b="1" i="0" u="none" strike="noStrike" kern="1200" cap="none" spc="0" normalizeH="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trào</a:t>
            </a:r>
            <a:r>
              <a:rPr kumimoji="0" lang="en-US" altLang="en-US" sz="28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a:t>
            </a:r>
            <a:endParaRPr kumimoji="0" lang="en-US" altLang="en-US" sz="2000" b="0"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02449" name="Text Box 49"/>
          <p:cNvSpPr txBox="1">
            <a:spLocks noChangeArrowheads="1"/>
          </p:cNvSpPr>
          <p:nvPr/>
        </p:nvSpPr>
        <p:spPr bwMode="auto">
          <a:xfrm>
            <a:off x="533400" y="371475"/>
            <a:ext cx="8382000" cy="584200"/>
          </a:xfrm>
          <a:prstGeom prst="rect">
            <a:avLst/>
          </a:prstGeom>
          <a:noFill/>
          <a:ln w="38100"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
                <a:srgbClr val="E3E3FF"/>
              </a:buClr>
              <a:buSzTx/>
              <a:buFontTx/>
              <a:buNone/>
              <a:tabLst/>
              <a:defRPr/>
            </a:pPr>
            <a:r>
              <a:rPr kumimoji="0" lang="en-US" altLang="en-US" sz="32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V. SỰ Ô NHIỄM KHÔNG KHÍ.</a:t>
            </a:r>
            <a:endParaRPr kumimoji="0" lang="en-US" altLang="en-US" sz="24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0278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xit" presetSubtype="32" fill="hold" grpId="0" nodeType="clickEffect">
                                  <p:stCondLst>
                                    <p:cond delay="0"/>
                                  </p:stCondLst>
                                  <p:childTnLst>
                                    <p:animEffect transition="out" filter="circle(out)">
                                      <p:cBhvr>
                                        <p:cTn id="6" dur="2000"/>
                                        <p:tgtEl>
                                          <p:spTgt spid="102449"/>
                                        </p:tgtEl>
                                      </p:cBhvr>
                                    </p:animEffect>
                                    <p:set>
                                      <p:cBhvr>
                                        <p:cTn id="7" dur="1" fill="hold">
                                          <p:stCondLst>
                                            <p:cond delay="1999"/>
                                          </p:stCondLst>
                                        </p:cTn>
                                        <p:tgtEl>
                                          <p:spTgt spid="10244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02420"/>
                                        </p:tgtEl>
                                        <p:attrNameLst>
                                          <p:attrName>style.visibility</p:attrName>
                                        </p:attrNameLst>
                                      </p:cBhvr>
                                      <p:to>
                                        <p:strVal val="visible"/>
                                      </p:to>
                                    </p:set>
                                    <p:anim calcmode="lin" valueType="num">
                                      <p:cBhvr>
                                        <p:cTn id="12" dur="500" fill="hold"/>
                                        <p:tgtEl>
                                          <p:spTgt spid="102420"/>
                                        </p:tgtEl>
                                        <p:attrNameLst>
                                          <p:attrName>ppt_w</p:attrName>
                                        </p:attrNameLst>
                                      </p:cBhvr>
                                      <p:tavLst>
                                        <p:tav tm="0">
                                          <p:val>
                                            <p:fltVal val="0"/>
                                          </p:val>
                                        </p:tav>
                                        <p:tav tm="100000">
                                          <p:val>
                                            <p:strVal val="#ppt_w"/>
                                          </p:val>
                                        </p:tav>
                                      </p:tavLst>
                                    </p:anim>
                                    <p:anim calcmode="lin" valueType="num">
                                      <p:cBhvr>
                                        <p:cTn id="13" dur="500" fill="hold"/>
                                        <p:tgtEl>
                                          <p:spTgt spid="102420"/>
                                        </p:tgtEl>
                                        <p:attrNameLst>
                                          <p:attrName>ppt_h</p:attrName>
                                        </p:attrNameLst>
                                      </p:cBhvr>
                                      <p:tavLst>
                                        <p:tav tm="0">
                                          <p:val>
                                            <p:fltVal val="0"/>
                                          </p:val>
                                        </p:tav>
                                        <p:tav tm="100000">
                                          <p:val>
                                            <p:strVal val="#ppt_h"/>
                                          </p:val>
                                        </p:tav>
                                      </p:tavLst>
                                    </p:anim>
                                    <p:animEffect transition="in" filter="fade">
                                      <p:cBhvr>
                                        <p:cTn id="14" dur="500"/>
                                        <p:tgtEl>
                                          <p:spTgt spid="102420"/>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102423"/>
                                        </p:tgtEl>
                                        <p:attrNameLst>
                                          <p:attrName>style.visibility</p:attrName>
                                        </p:attrNameLst>
                                      </p:cBhvr>
                                      <p:to>
                                        <p:strVal val="visible"/>
                                      </p:to>
                                    </p:set>
                                    <p:anim calcmode="lin" valueType="num">
                                      <p:cBhvr>
                                        <p:cTn id="18" dur="500" fill="hold"/>
                                        <p:tgtEl>
                                          <p:spTgt spid="102423"/>
                                        </p:tgtEl>
                                        <p:attrNameLst>
                                          <p:attrName>ppt_w</p:attrName>
                                        </p:attrNameLst>
                                      </p:cBhvr>
                                      <p:tavLst>
                                        <p:tav tm="0">
                                          <p:val>
                                            <p:fltVal val="0"/>
                                          </p:val>
                                        </p:tav>
                                        <p:tav tm="100000">
                                          <p:val>
                                            <p:strVal val="#ppt_w"/>
                                          </p:val>
                                        </p:tav>
                                      </p:tavLst>
                                    </p:anim>
                                    <p:anim calcmode="lin" valueType="num">
                                      <p:cBhvr>
                                        <p:cTn id="19" dur="500" fill="hold"/>
                                        <p:tgtEl>
                                          <p:spTgt spid="102423"/>
                                        </p:tgtEl>
                                        <p:attrNameLst>
                                          <p:attrName>ppt_h</p:attrName>
                                        </p:attrNameLst>
                                      </p:cBhvr>
                                      <p:tavLst>
                                        <p:tav tm="0">
                                          <p:val>
                                            <p:fltVal val="0"/>
                                          </p:val>
                                        </p:tav>
                                        <p:tav tm="100000">
                                          <p:val>
                                            <p:strVal val="#ppt_h"/>
                                          </p:val>
                                        </p:tav>
                                      </p:tavLst>
                                    </p:anim>
                                    <p:animEffect transition="in" filter="fade">
                                      <p:cBhvr>
                                        <p:cTn id="20" dur="500"/>
                                        <p:tgtEl>
                                          <p:spTgt spid="102423"/>
                                        </p:tgtEl>
                                      </p:cBhvr>
                                    </p:animEffect>
                                  </p:childTnLst>
                                </p:cTn>
                              </p:par>
                            </p:childTnLst>
                          </p:cTn>
                        </p:par>
                        <p:par>
                          <p:cTn id="21" fill="hold" nodeType="afterGroup">
                            <p:stCondLst>
                              <p:cond delay="1000"/>
                            </p:stCondLst>
                            <p:childTnLst>
                              <p:par>
                                <p:cTn id="22" presetID="53" presetClass="entr" presetSubtype="0" fill="hold" nodeType="afterEffect">
                                  <p:stCondLst>
                                    <p:cond delay="0"/>
                                  </p:stCondLst>
                                  <p:childTnLst>
                                    <p:set>
                                      <p:cBhvr>
                                        <p:cTn id="23" dur="1" fill="hold">
                                          <p:stCondLst>
                                            <p:cond delay="0"/>
                                          </p:stCondLst>
                                        </p:cTn>
                                        <p:tgtEl>
                                          <p:spTgt spid="102421"/>
                                        </p:tgtEl>
                                        <p:attrNameLst>
                                          <p:attrName>style.visibility</p:attrName>
                                        </p:attrNameLst>
                                      </p:cBhvr>
                                      <p:to>
                                        <p:strVal val="visible"/>
                                      </p:to>
                                    </p:set>
                                    <p:anim calcmode="lin" valueType="num">
                                      <p:cBhvr>
                                        <p:cTn id="24" dur="500" fill="hold"/>
                                        <p:tgtEl>
                                          <p:spTgt spid="102421"/>
                                        </p:tgtEl>
                                        <p:attrNameLst>
                                          <p:attrName>ppt_w</p:attrName>
                                        </p:attrNameLst>
                                      </p:cBhvr>
                                      <p:tavLst>
                                        <p:tav tm="0">
                                          <p:val>
                                            <p:fltVal val="0"/>
                                          </p:val>
                                        </p:tav>
                                        <p:tav tm="100000">
                                          <p:val>
                                            <p:strVal val="#ppt_w"/>
                                          </p:val>
                                        </p:tav>
                                      </p:tavLst>
                                    </p:anim>
                                    <p:anim calcmode="lin" valueType="num">
                                      <p:cBhvr>
                                        <p:cTn id="25" dur="500" fill="hold"/>
                                        <p:tgtEl>
                                          <p:spTgt spid="102421"/>
                                        </p:tgtEl>
                                        <p:attrNameLst>
                                          <p:attrName>ppt_h</p:attrName>
                                        </p:attrNameLst>
                                      </p:cBhvr>
                                      <p:tavLst>
                                        <p:tav tm="0">
                                          <p:val>
                                            <p:fltVal val="0"/>
                                          </p:val>
                                        </p:tav>
                                        <p:tav tm="100000">
                                          <p:val>
                                            <p:strVal val="#ppt_h"/>
                                          </p:val>
                                        </p:tav>
                                      </p:tavLst>
                                    </p:anim>
                                    <p:animEffect transition="in" filter="fade">
                                      <p:cBhvr>
                                        <p:cTn id="26" dur="500"/>
                                        <p:tgtEl>
                                          <p:spTgt spid="102421"/>
                                        </p:tgtEl>
                                      </p:cBhvr>
                                    </p:animEffect>
                                  </p:childTnLst>
                                </p:cTn>
                              </p:par>
                            </p:childTnLst>
                          </p:cTn>
                        </p:par>
                        <p:par>
                          <p:cTn id="27" fill="hold" nodeType="afterGroup">
                            <p:stCondLst>
                              <p:cond delay="1500"/>
                            </p:stCondLst>
                            <p:childTnLst>
                              <p:par>
                                <p:cTn id="28" presetID="53" presetClass="entr" presetSubtype="0" fill="hold" nodeType="afterEffect">
                                  <p:stCondLst>
                                    <p:cond delay="0"/>
                                  </p:stCondLst>
                                  <p:childTnLst>
                                    <p:set>
                                      <p:cBhvr>
                                        <p:cTn id="29" dur="1" fill="hold">
                                          <p:stCondLst>
                                            <p:cond delay="0"/>
                                          </p:stCondLst>
                                        </p:cTn>
                                        <p:tgtEl>
                                          <p:spTgt spid="102424"/>
                                        </p:tgtEl>
                                        <p:attrNameLst>
                                          <p:attrName>style.visibility</p:attrName>
                                        </p:attrNameLst>
                                      </p:cBhvr>
                                      <p:to>
                                        <p:strVal val="visible"/>
                                      </p:to>
                                    </p:set>
                                    <p:anim calcmode="lin" valueType="num">
                                      <p:cBhvr>
                                        <p:cTn id="30" dur="500" fill="hold"/>
                                        <p:tgtEl>
                                          <p:spTgt spid="102424"/>
                                        </p:tgtEl>
                                        <p:attrNameLst>
                                          <p:attrName>ppt_w</p:attrName>
                                        </p:attrNameLst>
                                      </p:cBhvr>
                                      <p:tavLst>
                                        <p:tav tm="0">
                                          <p:val>
                                            <p:fltVal val="0"/>
                                          </p:val>
                                        </p:tav>
                                        <p:tav tm="100000">
                                          <p:val>
                                            <p:strVal val="#ppt_w"/>
                                          </p:val>
                                        </p:tav>
                                      </p:tavLst>
                                    </p:anim>
                                    <p:anim calcmode="lin" valueType="num">
                                      <p:cBhvr>
                                        <p:cTn id="31" dur="500" fill="hold"/>
                                        <p:tgtEl>
                                          <p:spTgt spid="102424"/>
                                        </p:tgtEl>
                                        <p:attrNameLst>
                                          <p:attrName>ppt_h</p:attrName>
                                        </p:attrNameLst>
                                      </p:cBhvr>
                                      <p:tavLst>
                                        <p:tav tm="0">
                                          <p:val>
                                            <p:fltVal val="0"/>
                                          </p:val>
                                        </p:tav>
                                        <p:tav tm="100000">
                                          <p:val>
                                            <p:strVal val="#ppt_h"/>
                                          </p:val>
                                        </p:tav>
                                      </p:tavLst>
                                    </p:anim>
                                    <p:animEffect transition="in" filter="fade">
                                      <p:cBhvr>
                                        <p:cTn id="32" dur="500"/>
                                        <p:tgtEl>
                                          <p:spTgt spid="102424"/>
                                        </p:tgtEl>
                                      </p:cBhvr>
                                    </p:animEffect>
                                  </p:childTnLst>
                                </p:cTn>
                              </p:par>
                            </p:childTnLst>
                          </p:cTn>
                        </p:par>
                        <p:par>
                          <p:cTn id="33" fill="hold" nodeType="afterGroup">
                            <p:stCondLst>
                              <p:cond delay="2000"/>
                            </p:stCondLst>
                            <p:childTnLst>
                              <p:par>
                                <p:cTn id="34" presetID="53" presetClass="entr" presetSubtype="0" fill="hold" nodeType="afterEffect">
                                  <p:stCondLst>
                                    <p:cond delay="0"/>
                                  </p:stCondLst>
                                  <p:childTnLst>
                                    <p:set>
                                      <p:cBhvr>
                                        <p:cTn id="35" dur="1" fill="hold">
                                          <p:stCondLst>
                                            <p:cond delay="0"/>
                                          </p:stCondLst>
                                        </p:cTn>
                                        <p:tgtEl>
                                          <p:spTgt spid="102425"/>
                                        </p:tgtEl>
                                        <p:attrNameLst>
                                          <p:attrName>style.visibility</p:attrName>
                                        </p:attrNameLst>
                                      </p:cBhvr>
                                      <p:to>
                                        <p:strVal val="visible"/>
                                      </p:to>
                                    </p:set>
                                    <p:anim calcmode="lin" valueType="num">
                                      <p:cBhvr>
                                        <p:cTn id="36" dur="500" fill="hold"/>
                                        <p:tgtEl>
                                          <p:spTgt spid="102425"/>
                                        </p:tgtEl>
                                        <p:attrNameLst>
                                          <p:attrName>ppt_w</p:attrName>
                                        </p:attrNameLst>
                                      </p:cBhvr>
                                      <p:tavLst>
                                        <p:tav tm="0">
                                          <p:val>
                                            <p:fltVal val="0"/>
                                          </p:val>
                                        </p:tav>
                                        <p:tav tm="100000">
                                          <p:val>
                                            <p:strVal val="#ppt_w"/>
                                          </p:val>
                                        </p:tav>
                                      </p:tavLst>
                                    </p:anim>
                                    <p:anim calcmode="lin" valueType="num">
                                      <p:cBhvr>
                                        <p:cTn id="37" dur="500" fill="hold"/>
                                        <p:tgtEl>
                                          <p:spTgt spid="102425"/>
                                        </p:tgtEl>
                                        <p:attrNameLst>
                                          <p:attrName>ppt_h</p:attrName>
                                        </p:attrNameLst>
                                      </p:cBhvr>
                                      <p:tavLst>
                                        <p:tav tm="0">
                                          <p:val>
                                            <p:fltVal val="0"/>
                                          </p:val>
                                        </p:tav>
                                        <p:tav tm="100000">
                                          <p:val>
                                            <p:strVal val="#ppt_h"/>
                                          </p:val>
                                        </p:tav>
                                      </p:tavLst>
                                    </p:anim>
                                    <p:animEffect transition="in" filter="fade">
                                      <p:cBhvr>
                                        <p:cTn id="38" dur="500"/>
                                        <p:tgtEl>
                                          <p:spTgt spid="102425"/>
                                        </p:tgtEl>
                                      </p:cBhvr>
                                    </p:animEffect>
                                  </p:childTnLst>
                                </p:cTn>
                              </p:par>
                            </p:childTnLst>
                          </p:cTn>
                        </p:par>
                        <p:par>
                          <p:cTn id="39" fill="hold" nodeType="afterGroup">
                            <p:stCondLst>
                              <p:cond delay="2500"/>
                            </p:stCondLst>
                            <p:childTnLst>
                              <p:par>
                                <p:cTn id="40" presetID="17" presetClass="entr" presetSubtype="10" fill="hold" nodeType="afterEffect">
                                  <p:stCondLst>
                                    <p:cond delay="0"/>
                                  </p:stCondLst>
                                  <p:childTnLst>
                                    <p:set>
                                      <p:cBhvr>
                                        <p:cTn id="41" dur="1" fill="hold">
                                          <p:stCondLst>
                                            <p:cond delay="0"/>
                                          </p:stCondLst>
                                        </p:cTn>
                                        <p:tgtEl>
                                          <p:spTgt spid="102446"/>
                                        </p:tgtEl>
                                        <p:attrNameLst>
                                          <p:attrName>style.visibility</p:attrName>
                                        </p:attrNameLst>
                                      </p:cBhvr>
                                      <p:to>
                                        <p:strVal val="visible"/>
                                      </p:to>
                                    </p:set>
                                    <p:anim calcmode="lin" valueType="num">
                                      <p:cBhvr>
                                        <p:cTn id="42" dur="500" fill="hold"/>
                                        <p:tgtEl>
                                          <p:spTgt spid="102446"/>
                                        </p:tgtEl>
                                        <p:attrNameLst>
                                          <p:attrName>ppt_w</p:attrName>
                                        </p:attrNameLst>
                                      </p:cBhvr>
                                      <p:tavLst>
                                        <p:tav tm="0">
                                          <p:val>
                                            <p:fltVal val="0"/>
                                          </p:val>
                                        </p:tav>
                                        <p:tav tm="100000">
                                          <p:val>
                                            <p:strVal val="#ppt_w"/>
                                          </p:val>
                                        </p:tav>
                                      </p:tavLst>
                                    </p:anim>
                                    <p:anim calcmode="lin" valueType="num">
                                      <p:cBhvr>
                                        <p:cTn id="43" dur="500" fill="hold"/>
                                        <p:tgtEl>
                                          <p:spTgt spid="102446"/>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02448"/>
                                        </p:tgtEl>
                                        <p:attrNameLst>
                                          <p:attrName>style.visibility</p:attrName>
                                        </p:attrNameLst>
                                      </p:cBhvr>
                                      <p:to>
                                        <p:strVal val="visible"/>
                                      </p:to>
                                    </p:set>
                                    <p:animEffect transition="in" filter="blinds(horizontal)">
                                      <p:cBhvr>
                                        <p:cTn id="48" dur="500"/>
                                        <p:tgtEl>
                                          <p:spTgt spid="102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8" grpId="0" animBg="1"/>
      <p:bldP spid="10244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4663" y="738188"/>
            <a:ext cx="2852737"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75" y="738188"/>
            <a:ext cx="220662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2" name="Picture 6"/>
          <p:cNvPicPr>
            <a:picLocks noChangeAspect="1" noChangeArrowheads="1"/>
          </p:cNvPicPr>
          <p:nvPr/>
        </p:nvPicPr>
        <p:blipFill>
          <a:blip r:embed="rId4">
            <a:extLst>
              <a:ext uri="{28A0092B-C50C-407E-A947-70E740481C1C}">
                <a14:useLocalDpi xmlns:a14="http://schemas.microsoft.com/office/drawing/2010/main" val="0"/>
              </a:ext>
            </a:extLst>
          </a:blip>
          <a:srcRect t="8009" b="8009"/>
          <a:stretch>
            <a:fillRect/>
          </a:stretch>
        </p:blipFill>
        <p:spPr bwMode="auto">
          <a:xfrm>
            <a:off x="6186488" y="738188"/>
            <a:ext cx="25177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6450" y="2595563"/>
            <a:ext cx="237966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 y="2590800"/>
            <a:ext cx="23987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106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7138" y="2590800"/>
            <a:ext cx="23971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67" name="Text Box 11"/>
          <p:cNvSpPr txBox="1">
            <a:spLocks noChangeArrowheads="1"/>
          </p:cNvSpPr>
          <p:nvPr/>
        </p:nvSpPr>
        <p:spPr bwMode="auto">
          <a:xfrm>
            <a:off x="495300" y="117475"/>
            <a:ext cx="8153400" cy="523875"/>
          </a:xfrm>
          <a:prstGeom prst="rect">
            <a:avLst/>
          </a:prstGeom>
          <a:solidFill>
            <a:schemeClr val="accent1"/>
          </a:solidFill>
          <a:ln w="9525" algn="ctr">
            <a:solidFill>
              <a:srgbClr val="FF0000"/>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mn-cs"/>
              </a:rPr>
              <a:t>- Tác hại của ô nhiễm môi trường không khí: </a:t>
            </a:r>
          </a:p>
        </p:txBody>
      </p:sp>
      <p:pic>
        <p:nvPicPr>
          <p:cNvPr id="301068" name="Picture 12" descr="images[48]"/>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a:xfrm>
            <a:off x="6577013" y="4616450"/>
            <a:ext cx="2332037" cy="1784350"/>
          </a:xfrm>
          <a:noFill/>
        </p:spPr>
      </p:pic>
      <p:pic>
        <p:nvPicPr>
          <p:cNvPr id="301073" name="Picture 17"/>
          <p:cNvPicPr>
            <a:picLocks noGrp="1" noChangeAspect="1" noChangeArrowheads="1"/>
          </p:cNvPicPr>
          <p:nvPr>
            <p:ph sz="quarter" idx="2"/>
          </p:nvPr>
        </p:nvPicPr>
        <p:blipFill>
          <a:blip r:embed="rId9" cstate="print">
            <a:extLst>
              <a:ext uri="{28A0092B-C50C-407E-A947-70E740481C1C}">
                <a14:useLocalDpi xmlns:a14="http://schemas.microsoft.com/office/drawing/2010/main" val="0"/>
              </a:ext>
            </a:extLst>
          </a:blip>
          <a:srcRect/>
          <a:stretch>
            <a:fillRect/>
          </a:stretch>
        </p:blipFill>
        <p:spPr>
          <a:xfrm>
            <a:off x="615950" y="4530725"/>
            <a:ext cx="2251075" cy="1825625"/>
          </a:xfrm>
          <a:noFill/>
        </p:spPr>
      </p:pic>
      <p:sp>
        <p:nvSpPr>
          <p:cNvPr id="301077" name="Text Box 21"/>
          <p:cNvSpPr txBox="1">
            <a:spLocks noChangeArrowheads="1"/>
          </p:cNvSpPr>
          <p:nvPr/>
        </p:nvSpPr>
        <p:spPr bwMode="auto">
          <a:xfrm>
            <a:off x="569913" y="2133600"/>
            <a:ext cx="8345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Gây tác hại đến sức khoẻ con người, đời sống động vật, thực vật…</a:t>
            </a:r>
            <a:endParaRPr kumimoji="0" lang="en-US" altLang="en-US"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1078" name="Text Box 22"/>
          <p:cNvSpPr txBox="1">
            <a:spLocks noChangeArrowheads="1"/>
          </p:cNvSpPr>
          <p:nvPr/>
        </p:nvSpPr>
        <p:spPr bwMode="auto">
          <a:xfrm>
            <a:off x="1735138" y="4124325"/>
            <a:ext cx="5903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Phá hoại dần những công trình xây dựng.</a:t>
            </a:r>
            <a:endParaRPr kumimoji="0" lang="en-US" altLang="en-US"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301079" name="Line 23"/>
          <p:cNvSpPr>
            <a:spLocks noChangeShapeType="1"/>
          </p:cNvSpPr>
          <p:nvPr/>
        </p:nvSpPr>
        <p:spPr bwMode="auto">
          <a:xfrm>
            <a:off x="2895600" y="5416550"/>
            <a:ext cx="1143000" cy="0"/>
          </a:xfrm>
          <a:prstGeom prst="line">
            <a:avLst/>
          </a:prstGeom>
          <a:noFill/>
          <a:ln w="38100">
            <a:solidFill>
              <a:srgbClr val="080808"/>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VnTime" panose="020B7200000000000000" pitchFamily="34" charset="0"/>
              <a:ea typeface="+mn-ea"/>
              <a:cs typeface="+mn-cs"/>
            </a:endParaRPr>
          </a:p>
        </p:txBody>
      </p:sp>
      <p:sp>
        <p:nvSpPr>
          <p:cNvPr id="301080" name="Text Box 24"/>
          <p:cNvSpPr txBox="1">
            <a:spLocks noChangeArrowheads="1"/>
          </p:cNvSpPr>
          <p:nvPr/>
        </p:nvSpPr>
        <p:spPr bwMode="auto">
          <a:xfrm>
            <a:off x="1581150" y="6396038"/>
            <a:ext cx="5984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rPr>
              <a:t>+ Ảnh hưởng đến thời tiết, khí hậu.</a:t>
            </a:r>
            <a:endParaRPr kumimoji="0" lang="en-US" altLang="en-US" sz="1800" b="0" i="0" u="none" strike="noStrike" kern="1200" cap="none" spc="0" normalizeH="0" baseline="0" noProof="0" smtClean="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2561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14800" y="4624388"/>
            <a:ext cx="245427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057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01067"/>
                                        </p:tgtEl>
                                        <p:attrNameLst>
                                          <p:attrName>style.visibility</p:attrName>
                                        </p:attrNameLst>
                                      </p:cBhvr>
                                      <p:to>
                                        <p:strVal val="visible"/>
                                      </p:to>
                                    </p:set>
                                    <p:animEffect transition="in" filter="box(in)">
                                      <p:cBhvr>
                                        <p:cTn id="7" dur="500"/>
                                        <p:tgtEl>
                                          <p:spTgt spid="301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301061"/>
                                        </p:tgtEl>
                                        <p:attrNameLst>
                                          <p:attrName>style.visibility</p:attrName>
                                        </p:attrNameLst>
                                      </p:cBhvr>
                                      <p:to>
                                        <p:strVal val="visible"/>
                                      </p:to>
                                    </p:set>
                                    <p:anim calcmode="lin" valueType="num">
                                      <p:cBhvr>
                                        <p:cTn id="12" dur="500" fill="hold"/>
                                        <p:tgtEl>
                                          <p:spTgt spid="301061"/>
                                        </p:tgtEl>
                                        <p:attrNameLst>
                                          <p:attrName>ppt_w</p:attrName>
                                        </p:attrNameLst>
                                      </p:cBhvr>
                                      <p:tavLst>
                                        <p:tav tm="0">
                                          <p:val>
                                            <p:fltVal val="0"/>
                                          </p:val>
                                        </p:tav>
                                        <p:tav tm="100000">
                                          <p:val>
                                            <p:strVal val="#ppt_w"/>
                                          </p:val>
                                        </p:tav>
                                      </p:tavLst>
                                    </p:anim>
                                    <p:anim calcmode="lin" valueType="num">
                                      <p:cBhvr>
                                        <p:cTn id="13" dur="500" fill="hold"/>
                                        <p:tgtEl>
                                          <p:spTgt spid="301061"/>
                                        </p:tgtEl>
                                        <p:attrNameLst>
                                          <p:attrName>ppt_h</p:attrName>
                                        </p:attrNameLst>
                                      </p:cBhvr>
                                      <p:tavLst>
                                        <p:tav tm="0">
                                          <p:val>
                                            <p:fltVal val="0"/>
                                          </p:val>
                                        </p:tav>
                                        <p:tav tm="100000">
                                          <p:val>
                                            <p:strVal val="#ppt_h"/>
                                          </p:val>
                                        </p:tav>
                                      </p:tavLst>
                                    </p:anim>
                                    <p:animEffect transition="in" filter="fade">
                                      <p:cBhvr>
                                        <p:cTn id="14" dur="500"/>
                                        <p:tgtEl>
                                          <p:spTgt spid="301061"/>
                                        </p:tgtEl>
                                      </p:cBhvr>
                                    </p:animEffect>
                                  </p:childTnLst>
                                </p:cTn>
                              </p:par>
                            </p:childTnLst>
                          </p:cTn>
                        </p:par>
                        <p:par>
                          <p:cTn id="15" fill="hold" nodeType="afterGroup">
                            <p:stCondLst>
                              <p:cond delay="500"/>
                            </p:stCondLst>
                            <p:childTnLst>
                              <p:par>
                                <p:cTn id="16" presetID="53" presetClass="entr" presetSubtype="0" fill="hold" nodeType="afterEffect">
                                  <p:stCondLst>
                                    <p:cond delay="0"/>
                                  </p:stCondLst>
                                  <p:childTnLst>
                                    <p:set>
                                      <p:cBhvr>
                                        <p:cTn id="17" dur="1" fill="hold">
                                          <p:stCondLst>
                                            <p:cond delay="0"/>
                                          </p:stCondLst>
                                        </p:cTn>
                                        <p:tgtEl>
                                          <p:spTgt spid="301060"/>
                                        </p:tgtEl>
                                        <p:attrNameLst>
                                          <p:attrName>style.visibility</p:attrName>
                                        </p:attrNameLst>
                                      </p:cBhvr>
                                      <p:to>
                                        <p:strVal val="visible"/>
                                      </p:to>
                                    </p:set>
                                    <p:anim calcmode="lin" valueType="num">
                                      <p:cBhvr>
                                        <p:cTn id="18" dur="500" fill="hold"/>
                                        <p:tgtEl>
                                          <p:spTgt spid="301060"/>
                                        </p:tgtEl>
                                        <p:attrNameLst>
                                          <p:attrName>ppt_w</p:attrName>
                                        </p:attrNameLst>
                                      </p:cBhvr>
                                      <p:tavLst>
                                        <p:tav tm="0">
                                          <p:val>
                                            <p:fltVal val="0"/>
                                          </p:val>
                                        </p:tav>
                                        <p:tav tm="100000">
                                          <p:val>
                                            <p:strVal val="#ppt_w"/>
                                          </p:val>
                                        </p:tav>
                                      </p:tavLst>
                                    </p:anim>
                                    <p:anim calcmode="lin" valueType="num">
                                      <p:cBhvr>
                                        <p:cTn id="19" dur="500" fill="hold"/>
                                        <p:tgtEl>
                                          <p:spTgt spid="301060"/>
                                        </p:tgtEl>
                                        <p:attrNameLst>
                                          <p:attrName>ppt_h</p:attrName>
                                        </p:attrNameLst>
                                      </p:cBhvr>
                                      <p:tavLst>
                                        <p:tav tm="0">
                                          <p:val>
                                            <p:fltVal val="0"/>
                                          </p:val>
                                        </p:tav>
                                        <p:tav tm="100000">
                                          <p:val>
                                            <p:strVal val="#ppt_h"/>
                                          </p:val>
                                        </p:tav>
                                      </p:tavLst>
                                    </p:anim>
                                    <p:animEffect transition="in" filter="fade">
                                      <p:cBhvr>
                                        <p:cTn id="20" dur="500"/>
                                        <p:tgtEl>
                                          <p:spTgt spid="301060"/>
                                        </p:tgtEl>
                                      </p:cBhvr>
                                    </p:animEffect>
                                  </p:childTnLst>
                                </p:cTn>
                              </p:par>
                            </p:childTnLst>
                          </p:cTn>
                        </p:par>
                        <p:par>
                          <p:cTn id="21" fill="hold" nodeType="afterGroup">
                            <p:stCondLst>
                              <p:cond delay="1000"/>
                            </p:stCondLst>
                            <p:childTnLst>
                              <p:par>
                                <p:cTn id="22" presetID="53" presetClass="entr" presetSubtype="0" fill="hold" nodeType="afterEffect">
                                  <p:stCondLst>
                                    <p:cond delay="0"/>
                                  </p:stCondLst>
                                  <p:childTnLst>
                                    <p:set>
                                      <p:cBhvr>
                                        <p:cTn id="23" dur="1" fill="hold">
                                          <p:stCondLst>
                                            <p:cond delay="0"/>
                                          </p:stCondLst>
                                        </p:cTn>
                                        <p:tgtEl>
                                          <p:spTgt spid="301062"/>
                                        </p:tgtEl>
                                        <p:attrNameLst>
                                          <p:attrName>style.visibility</p:attrName>
                                        </p:attrNameLst>
                                      </p:cBhvr>
                                      <p:to>
                                        <p:strVal val="visible"/>
                                      </p:to>
                                    </p:set>
                                    <p:anim calcmode="lin" valueType="num">
                                      <p:cBhvr>
                                        <p:cTn id="24" dur="500" fill="hold"/>
                                        <p:tgtEl>
                                          <p:spTgt spid="301062"/>
                                        </p:tgtEl>
                                        <p:attrNameLst>
                                          <p:attrName>ppt_w</p:attrName>
                                        </p:attrNameLst>
                                      </p:cBhvr>
                                      <p:tavLst>
                                        <p:tav tm="0">
                                          <p:val>
                                            <p:fltVal val="0"/>
                                          </p:val>
                                        </p:tav>
                                        <p:tav tm="100000">
                                          <p:val>
                                            <p:strVal val="#ppt_w"/>
                                          </p:val>
                                        </p:tav>
                                      </p:tavLst>
                                    </p:anim>
                                    <p:anim calcmode="lin" valueType="num">
                                      <p:cBhvr>
                                        <p:cTn id="25" dur="500" fill="hold"/>
                                        <p:tgtEl>
                                          <p:spTgt spid="301062"/>
                                        </p:tgtEl>
                                        <p:attrNameLst>
                                          <p:attrName>ppt_h</p:attrName>
                                        </p:attrNameLst>
                                      </p:cBhvr>
                                      <p:tavLst>
                                        <p:tav tm="0">
                                          <p:val>
                                            <p:fltVal val="0"/>
                                          </p:val>
                                        </p:tav>
                                        <p:tav tm="100000">
                                          <p:val>
                                            <p:strVal val="#ppt_h"/>
                                          </p:val>
                                        </p:tav>
                                      </p:tavLst>
                                    </p:anim>
                                    <p:animEffect transition="in" filter="fade">
                                      <p:cBhvr>
                                        <p:cTn id="26" dur="500"/>
                                        <p:tgtEl>
                                          <p:spTgt spid="301062"/>
                                        </p:tgtEl>
                                      </p:cBhvr>
                                    </p:animEffect>
                                  </p:childTnLst>
                                </p:cTn>
                              </p:par>
                            </p:childTnLst>
                          </p:cTn>
                        </p:par>
                        <p:par>
                          <p:cTn id="27" fill="hold" nodeType="afterGroup">
                            <p:stCondLst>
                              <p:cond delay="1500"/>
                            </p:stCondLst>
                            <p:childTnLst>
                              <p:par>
                                <p:cTn id="28" presetID="53" presetClass="entr" presetSubtype="0" fill="hold" nodeType="afterEffect">
                                  <p:stCondLst>
                                    <p:cond delay="0"/>
                                  </p:stCondLst>
                                  <p:childTnLst>
                                    <p:set>
                                      <p:cBhvr>
                                        <p:cTn id="29" dur="1" fill="hold">
                                          <p:stCondLst>
                                            <p:cond delay="0"/>
                                          </p:stCondLst>
                                        </p:cTn>
                                        <p:tgtEl>
                                          <p:spTgt spid="301064"/>
                                        </p:tgtEl>
                                        <p:attrNameLst>
                                          <p:attrName>style.visibility</p:attrName>
                                        </p:attrNameLst>
                                      </p:cBhvr>
                                      <p:to>
                                        <p:strVal val="visible"/>
                                      </p:to>
                                    </p:set>
                                    <p:anim calcmode="lin" valueType="num">
                                      <p:cBhvr>
                                        <p:cTn id="30" dur="500" fill="hold"/>
                                        <p:tgtEl>
                                          <p:spTgt spid="301064"/>
                                        </p:tgtEl>
                                        <p:attrNameLst>
                                          <p:attrName>ppt_w</p:attrName>
                                        </p:attrNameLst>
                                      </p:cBhvr>
                                      <p:tavLst>
                                        <p:tav tm="0">
                                          <p:val>
                                            <p:fltVal val="0"/>
                                          </p:val>
                                        </p:tav>
                                        <p:tav tm="100000">
                                          <p:val>
                                            <p:strVal val="#ppt_w"/>
                                          </p:val>
                                        </p:tav>
                                      </p:tavLst>
                                    </p:anim>
                                    <p:anim calcmode="lin" valueType="num">
                                      <p:cBhvr>
                                        <p:cTn id="31" dur="500" fill="hold"/>
                                        <p:tgtEl>
                                          <p:spTgt spid="301064"/>
                                        </p:tgtEl>
                                        <p:attrNameLst>
                                          <p:attrName>ppt_h</p:attrName>
                                        </p:attrNameLst>
                                      </p:cBhvr>
                                      <p:tavLst>
                                        <p:tav tm="0">
                                          <p:val>
                                            <p:fltVal val="0"/>
                                          </p:val>
                                        </p:tav>
                                        <p:tav tm="100000">
                                          <p:val>
                                            <p:strVal val="#ppt_h"/>
                                          </p:val>
                                        </p:tav>
                                      </p:tavLst>
                                    </p:anim>
                                    <p:animEffect transition="in" filter="fade">
                                      <p:cBhvr>
                                        <p:cTn id="32" dur="500"/>
                                        <p:tgtEl>
                                          <p:spTgt spid="301064"/>
                                        </p:tgtEl>
                                      </p:cBhvr>
                                    </p:animEffect>
                                  </p:childTnLst>
                                </p:cTn>
                              </p:par>
                            </p:childTnLst>
                          </p:cTn>
                        </p:par>
                        <p:par>
                          <p:cTn id="33" fill="hold" nodeType="afterGroup">
                            <p:stCondLst>
                              <p:cond delay="2000"/>
                            </p:stCondLst>
                            <p:childTnLst>
                              <p:par>
                                <p:cTn id="34" presetID="53" presetClass="entr" presetSubtype="0" fill="hold" nodeType="afterEffect">
                                  <p:stCondLst>
                                    <p:cond delay="0"/>
                                  </p:stCondLst>
                                  <p:childTnLst>
                                    <p:set>
                                      <p:cBhvr>
                                        <p:cTn id="35" dur="1" fill="hold">
                                          <p:stCondLst>
                                            <p:cond delay="0"/>
                                          </p:stCondLst>
                                        </p:cTn>
                                        <p:tgtEl>
                                          <p:spTgt spid="301063"/>
                                        </p:tgtEl>
                                        <p:attrNameLst>
                                          <p:attrName>style.visibility</p:attrName>
                                        </p:attrNameLst>
                                      </p:cBhvr>
                                      <p:to>
                                        <p:strVal val="visible"/>
                                      </p:to>
                                    </p:set>
                                    <p:anim calcmode="lin" valueType="num">
                                      <p:cBhvr>
                                        <p:cTn id="36" dur="500" fill="hold"/>
                                        <p:tgtEl>
                                          <p:spTgt spid="301063"/>
                                        </p:tgtEl>
                                        <p:attrNameLst>
                                          <p:attrName>ppt_w</p:attrName>
                                        </p:attrNameLst>
                                      </p:cBhvr>
                                      <p:tavLst>
                                        <p:tav tm="0">
                                          <p:val>
                                            <p:fltVal val="0"/>
                                          </p:val>
                                        </p:tav>
                                        <p:tav tm="100000">
                                          <p:val>
                                            <p:strVal val="#ppt_w"/>
                                          </p:val>
                                        </p:tav>
                                      </p:tavLst>
                                    </p:anim>
                                    <p:anim calcmode="lin" valueType="num">
                                      <p:cBhvr>
                                        <p:cTn id="37" dur="500" fill="hold"/>
                                        <p:tgtEl>
                                          <p:spTgt spid="301063"/>
                                        </p:tgtEl>
                                        <p:attrNameLst>
                                          <p:attrName>ppt_h</p:attrName>
                                        </p:attrNameLst>
                                      </p:cBhvr>
                                      <p:tavLst>
                                        <p:tav tm="0">
                                          <p:val>
                                            <p:fltVal val="0"/>
                                          </p:val>
                                        </p:tav>
                                        <p:tav tm="100000">
                                          <p:val>
                                            <p:strVal val="#ppt_h"/>
                                          </p:val>
                                        </p:tav>
                                      </p:tavLst>
                                    </p:anim>
                                    <p:animEffect transition="in" filter="fade">
                                      <p:cBhvr>
                                        <p:cTn id="38" dur="500"/>
                                        <p:tgtEl>
                                          <p:spTgt spid="301063"/>
                                        </p:tgtEl>
                                      </p:cBhvr>
                                    </p:animEffect>
                                  </p:childTnLst>
                                </p:cTn>
                              </p:par>
                            </p:childTnLst>
                          </p:cTn>
                        </p:par>
                        <p:par>
                          <p:cTn id="39" fill="hold" nodeType="afterGroup">
                            <p:stCondLst>
                              <p:cond delay="2500"/>
                            </p:stCondLst>
                            <p:childTnLst>
                              <p:par>
                                <p:cTn id="40" presetID="53" presetClass="entr" presetSubtype="0" fill="hold" nodeType="afterEffect">
                                  <p:stCondLst>
                                    <p:cond delay="0"/>
                                  </p:stCondLst>
                                  <p:childTnLst>
                                    <p:set>
                                      <p:cBhvr>
                                        <p:cTn id="41" dur="1" fill="hold">
                                          <p:stCondLst>
                                            <p:cond delay="0"/>
                                          </p:stCondLst>
                                        </p:cTn>
                                        <p:tgtEl>
                                          <p:spTgt spid="301065"/>
                                        </p:tgtEl>
                                        <p:attrNameLst>
                                          <p:attrName>style.visibility</p:attrName>
                                        </p:attrNameLst>
                                      </p:cBhvr>
                                      <p:to>
                                        <p:strVal val="visible"/>
                                      </p:to>
                                    </p:set>
                                    <p:anim calcmode="lin" valueType="num">
                                      <p:cBhvr>
                                        <p:cTn id="42" dur="500" fill="hold"/>
                                        <p:tgtEl>
                                          <p:spTgt spid="301065"/>
                                        </p:tgtEl>
                                        <p:attrNameLst>
                                          <p:attrName>ppt_w</p:attrName>
                                        </p:attrNameLst>
                                      </p:cBhvr>
                                      <p:tavLst>
                                        <p:tav tm="0">
                                          <p:val>
                                            <p:fltVal val="0"/>
                                          </p:val>
                                        </p:tav>
                                        <p:tav tm="100000">
                                          <p:val>
                                            <p:strVal val="#ppt_w"/>
                                          </p:val>
                                        </p:tav>
                                      </p:tavLst>
                                    </p:anim>
                                    <p:anim calcmode="lin" valueType="num">
                                      <p:cBhvr>
                                        <p:cTn id="43" dur="500" fill="hold"/>
                                        <p:tgtEl>
                                          <p:spTgt spid="301065"/>
                                        </p:tgtEl>
                                        <p:attrNameLst>
                                          <p:attrName>ppt_h</p:attrName>
                                        </p:attrNameLst>
                                      </p:cBhvr>
                                      <p:tavLst>
                                        <p:tav tm="0">
                                          <p:val>
                                            <p:fltVal val="0"/>
                                          </p:val>
                                        </p:tav>
                                        <p:tav tm="100000">
                                          <p:val>
                                            <p:strVal val="#ppt_h"/>
                                          </p:val>
                                        </p:tav>
                                      </p:tavLst>
                                    </p:anim>
                                    <p:animEffect transition="in" filter="fade">
                                      <p:cBhvr>
                                        <p:cTn id="44" dur="500"/>
                                        <p:tgtEl>
                                          <p:spTgt spid="30106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01077"/>
                                        </p:tgtEl>
                                        <p:attrNameLst>
                                          <p:attrName>style.visibility</p:attrName>
                                        </p:attrNameLst>
                                      </p:cBhvr>
                                      <p:to>
                                        <p:strVal val="visible"/>
                                      </p:to>
                                    </p:set>
                                    <p:animEffect transition="in" filter="blinds(horizontal)">
                                      <p:cBhvr>
                                        <p:cTn id="49" dur="500"/>
                                        <p:tgtEl>
                                          <p:spTgt spid="30107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01078"/>
                                        </p:tgtEl>
                                        <p:attrNameLst>
                                          <p:attrName>style.visibility</p:attrName>
                                        </p:attrNameLst>
                                      </p:cBhvr>
                                      <p:to>
                                        <p:strVal val="visible"/>
                                      </p:to>
                                    </p:set>
                                    <p:animEffect transition="in" filter="circle(in)">
                                      <p:cBhvr>
                                        <p:cTn id="54" dur="2000"/>
                                        <p:tgtEl>
                                          <p:spTgt spid="301078"/>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6" presetClass="entr" presetSubtype="16" fill="hold" grpId="0" nodeType="clickEffect">
                                  <p:stCondLst>
                                    <p:cond delay="0"/>
                                  </p:stCondLst>
                                  <p:childTnLst>
                                    <p:set>
                                      <p:cBhvr>
                                        <p:cTn id="58" dur="1" fill="hold">
                                          <p:stCondLst>
                                            <p:cond delay="0"/>
                                          </p:stCondLst>
                                        </p:cTn>
                                        <p:tgtEl>
                                          <p:spTgt spid="301080"/>
                                        </p:tgtEl>
                                        <p:attrNameLst>
                                          <p:attrName>style.visibility</p:attrName>
                                        </p:attrNameLst>
                                      </p:cBhvr>
                                      <p:to>
                                        <p:strVal val="visible"/>
                                      </p:to>
                                    </p:set>
                                    <p:animEffect transition="in" filter="circle(in)">
                                      <p:cBhvr>
                                        <p:cTn id="59" dur="2000"/>
                                        <p:tgtEl>
                                          <p:spTgt spid="30108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6" presetClass="entr" presetSubtype="21" fill="hold" nodeType="clickEffect">
                                  <p:stCondLst>
                                    <p:cond delay="0"/>
                                  </p:stCondLst>
                                  <p:childTnLst>
                                    <p:set>
                                      <p:cBhvr>
                                        <p:cTn id="63" dur="1" fill="hold">
                                          <p:stCondLst>
                                            <p:cond delay="0"/>
                                          </p:stCondLst>
                                        </p:cTn>
                                        <p:tgtEl>
                                          <p:spTgt spid="301079"/>
                                        </p:tgtEl>
                                        <p:attrNameLst>
                                          <p:attrName>style.visibility</p:attrName>
                                        </p:attrNameLst>
                                      </p:cBhvr>
                                      <p:to>
                                        <p:strVal val="visible"/>
                                      </p:to>
                                    </p:set>
                                    <p:animEffect transition="in" filter="barn(inVertical)">
                                      <p:cBhvr>
                                        <p:cTn id="64" dur="500"/>
                                        <p:tgtEl>
                                          <p:spTgt spid="301079"/>
                                        </p:tgtEl>
                                      </p:cBhvr>
                                    </p:animEffect>
                                  </p:childTnLst>
                                </p:cTn>
                              </p:par>
                            </p:childTnLst>
                          </p:cTn>
                        </p:par>
                        <p:par>
                          <p:cTn id="65" fill="hold" nodeType="afterGroup">
                            <p:stCondLst>
                              <p:cond delay="500"/>
                            </p:stCondLst>
                            <p:childTnLst>
                              <p:par>
                                <p:cTn id="66" presetID="3" presetClass="entr" presetSubtype="10" fill="hold" nodeType="afterEffect">
                                  <p:stCondLst>
                                    <p:cond delay="0"/>
                                  </p:stCondLst>
                                  <p:childTnLst>
                                    <p:set>
                                      <p:cBhvr>
                                        <p:cTn id="67" dur="1" fill="hold">
                                          <p:stCondLst>
                                            <p:cond delay="0"/>
                                          </p:stCondLst>
                                        </p:cTn>
                                        <p:tgtEl>
                                          <p:spTgt spid="301073"/>
                                        </p:tgtEl>
                                        <p:attrNameLst>
                                          <p:attrName>style.visibility</p:attrName>
                                        </p:attrNameLst>
                                      </p:cBhvr>
                                      <p:to>
                                        <p:strVal val="visible"/>
                                      </p:to>
                                    </p:set>
                                    <p:animEffect transition="in" filter="blinds(horizontal)">
                                      <p:cBhvr>
                                        <p:cTn id="68" dur="500"/>
                                        <p:tgtEl>
                                          <p:spTgt spid="30107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6" presetClass="entr" presetSubtype="21" fill="hold" nodeType="clickEffect">
                                  <p:stCondLst>
                                    <p:cond delay="0"/>
                                  </p:stCondLst>
                                  <p:childTnLst>
                                    <p:set>
                                      <p:cBhvr>
                                        <p:cTn id="72" dur="1" fill="hold">
                                          <p:stCondLst>
                                            <p:cond delay="0"/>
                                          </p:stCondLst>
                                        </p:cTn>
                                        <p:tgtEl>
                                          <p:spTgt spid="25615"/>
                                        </p:tgtEl>
                                        <p:attrNameLst>
                                          <p:attrName>style.visibility</p:attrName>
                                        </p:attrNameLst>
                                      </p:cBhvr>
                                      <p:to>
                                        <p:strVal val="visible"/>
                                      </p:to>
                                    </p:set>
                                    <p:animEffect transition="in" filter="barn(inVertical)">
                                      <p:cBhvr>
                                        <p:cTn id="73" dur="500"/>
                                        <p:tgtEl>
                                          <p:spTgt spid="25615"/>
                                        </p:tgtEl>
                                      </p:cBhvr>
                                    </p:animEffect>
                                  </p:childTnLst>
                                </p:cTn>
                              </p:par>
                            </p:childTnLst>
                          </p:cTn>
                        </p:par>
                        <p:par>
                          <p:cTn id="74" fill="hold" nodeType="afterGroup">
                            <p:stCondLst>
                              <p:cond delay="500"/>
                            </p:stCondLst>
                            <p:childTnLst>
                              <p:par>
                                <p:cTn id="75" presetID="3" presetClass="entr" presetSubtype="10" fill="hold" nodeType="afterEffect">
                                  <p:stCondLst>
                                    <p:cond delay="0"/>
                                  </p:stCondLst>
                                  <p:childTnLst>
                                    <p:set>
                                      <p:cBhvr>
                                        <p:cTn id="76" dur="1" fill="hold">
                                          <p:stCondLst>
                                            <p:cond delay="0"/>
                                          </p:stCondLst>
                                        </p:cTn>
                                        <p:tgtEl>
                                          <p:spTgt spid="301068"/>
                                        </p:tgtEl>
                                        <p:attrNameLst>
                                          <p:attrName>style.visibility</p:attrName>
                                        </p:attrNameLst>
                                      </p:cBhvr>
                                      <p:to>
                                        <p:strVal val="visible"/>
                                      </p:to>
                                    </p:set>
                                    <p:animEffect transition="in" filter="blinds(horizontal)">
                                      <p:cBhvr>
                                        <p:cTn id="77" dur="500"/>
                                        <p:tgtEl>
                                          <p:spTgt spid="30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7" grpId="0" animBg="1"/>
      <p:bldP spid="301077" grpId="0"/>
      <p:bldP spid="301078" grpId="0"/>
      <p:bldP spid="30108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371" y="1295399"/>
            <a:ext cx="4419600" cy="3960167"/>
          </a:xfrm>
          <a:prstGeom prst="rect">
            <a:avLst/>
          </a:prstGeom>
          <a:ln w="28575">
            <a:solidFill>
              <a:schemeClr val="tx1"/>
            </a:solidFill>
          </a:ln>
        </p:spPr>
      </p:pic>
      <p:sp>
        <p:nvSpPr>
          <p:cNvPr id="8" name="TextBox 7"/>
          <p:cNvSpPr txBox="1"/>
          <p:nvPr/>
        </p:nvSpPr>
        <p:spPr>
          <a:xfrm>
            <a:off x="4876799" y="5255567"/>
            <a:ext cx="30877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Bệnh</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viêm</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mũi</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dị</a:t>
            </a:r>
            <a:r>
              <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ứng</a:t>
            </a:r>
            <a:endParaRPr kumimoji="0" lang="en-US" sz="24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1" name="Rectangle 2"/>
          <p:cNvSpPr txBox="1">
            <a:spLocks noChangeArrowheads="1"/>
          </p:cNvSpPr>
          <p:nvPr/>
        </p:nvSpPr>
        <p:spPr>
          <a:xfrm>
            <a:off x="381000" y="4975"/>
            <a:ext cx="8458200" cy="5334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Hậu</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quả</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của</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việc</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ô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nhiễm</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môi</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trường</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endParaRPr>
          </a:p>
        </p:txBody>
      </p:sp>
      <p:sp>
        <p:nvSpPr>
          <p:cNvPr id="12" name="Rectangle 2"/>
          <p:cNvSpPr txBox="1">
            <a:spLocks noChangeArrowheads="1"/>
          </p:cNvSpPr>
          <p:nvPr/>
        </p:nvSpPr>
        <p:spPr>
          <a:xfrm>
            <a:off x="38100" y="538374"/>
            <a:ext cx="9105900" cy="9965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Các</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bệnh</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liên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quan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đến</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hô</a:t>
            </a:r>
            <a:r>
              <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rPr>
              <a:t> </a:t>
            </a:r>
            <a:r>
              <a:rPr kumimoji="0" lang="en-US" sz="3600" b="1" i="0" u="none" strike="noStrike" kern="1200" cap="none" spc="0" normalizeH="0" baseline="0" noProof="0" dirty="0" err="1">
                <a:ln>
                  <a:noFill/>
                </a:ln>
                <a:solidFill>
                  <a:srgbClr val="0000FF"/>
                </a:solidFill>
                <a:effectLst/>
                <a:uLnTx/>
                <a:uFillTx/>
                <a:latin typeface="Times New Roman" pitchFamily="18" charset="0"/>
                <a:ea typeface="+mj-ea"/>
                <a:cs typeface="Times New Roman" pitchFamily="18" charset="0"/>
              </a:rPr>
              <a:t>hấp</a:t>
            </a:r>
            <a:endParaRPr kumimoji="0" lang="en-US" sz="3600" b="1" i="0" u="none" strike="noStrike" kern="1200" cap="none" spc="0" normalizeH="0" baseline="0" noProof="0" dirty="0">
              <a:ln>
                <a:noFill/>
              </a:ln>
              <a:solidFill>
                <a:srgbClr val="0000FF"/>
              </a:solidFill>
              <a:effectLst/>
              <a:uLnTx/>
              <a:uFillTx/>
              <a:latin typeface="Times New Roman" pitchFamily="18" charset="0"/>
              <a:ea typeface="+mj-ea"/>
              <a:cs typeface="Times New Roman" pitchFamily="18" charset="0"/>
            </a:endParaRPr>
          </a:p>
        </p:txBody>
      </p:sp>
      <p:pic>
        <p:nvPicPr>
          <p:cNvPr id="2050" name="Picture 2" descr="C:\Users\Administrator\Desktop\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1884"/>
            <a:ext cx="3657600" cy="4214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1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heel(1)">
                                      <p:cBhvr>
                                        <p:cTn id="21" dur="20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76200"/>
            <a:ext cx="8915400" cy="533400"/>
          </a:xfrm>
        </p:spPr>
        <p:txBody>
          <a:bodyPr>
            <a:noAutofit/>
          </a:bodyPr>
          <a:lstStyle/>
          <a:p>
            <a:pPr eaLnBrk="1" hangingPunct="1"/>
            <a:r>
              <a:rPr lang="en-US" sz="3200" b="1" dirty="0" err="1">
                <a:solidFill>
                  <a:srgbClr val="0000FF"/>
                </a:solidFill>
                <a:latin typeface="Times New Roman" pitchFamily="18" charset="0"/>
                <a:cs typeface="Times New Roman" pitchFamily="18" charset="0"/>
              </a:rPr>
              <a:t>Hậu</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quả</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của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việc</a:t>
            </a:r>
            <a:r>
              <a:rPr lang="en-US" sz="3200" b="1" dirty="0">
                <a:solidFill>
                  <a:srgbClr val="0000FF"/>
                </a:solidFill>
                <a:latin typeface="Times New Roman" pitchFamily="18" charset="0"/>
                <a:cs typeface="Times New Roman" pitchFamily="18" charset="0"/>
              </a:rPr>
              <a:t> ô </a:t>
            </a:r>
            <a:r>
              <a:rPr lang="en-US" sz="3200" b="1" dirty="0" err="1">
                <a:solidFill>
                  <a:srgbClr val="0000FF"/>
                </a:solidFill>
                <a:latin typeface="Times New Roman" pitchFamily="18" charset="0"/>
                <a:cs typeface="Times New Roman" pitchFamily="18" charset="0"/>
              </a:rPr>
              <a:t>nhiễm</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môi</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trường</a:t>
            </a:r>
            <a:r>
              <a:rPr lang="en-US" sz="3200" b="1" dirty="0">
                <a:solidFill>
                  <a:srgbClr val="0000FF"/>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khí</a:t>
            </a:r>
            <a:endParaRPr lang="en-US" sz="3200" b="1" dirty="0">
              <a:solidFill>
                <a:srgbClr val="FF0000"/>
              </a:solidFill>
              <a:latin typeface="Times New Roman" pitchFamily="18" charset="0"/>
              <a:cs typeface="Times New Roman" pitchFamily="18" charset="0"/>
            </a:endParaRPr>
          </a:p>
        </p:txBody>
      </p:sp>
      <p:pic>
        <p:nvPicPr>
          <p:cNvPr id="3" name="Picture 2"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201233"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 y="4823384"/>
            <a:ext cx="8610600"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Nếu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như</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chúng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ta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không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ngăn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chặn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được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hiện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tượng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hiệu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ứng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kính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thì</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trong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vòng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30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năm</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tới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mặt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nước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biển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dâng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lên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từ</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1,5 – 3,5 m.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Điều</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này</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thúc</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đẩy</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quá</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trình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sng" strike="noStrike" kern="1200" cap="none" spc="0" normalizeH="0" baseline="0" noProof="0" dirty="0" err="1">
                <a:ln>
                  <a:noFill/>
                </a:ln>
                <a:solidFill>
                  <a:srgbClr val="00B050"/>
                </a:solidFill>
                <a:effectLst/>
                <a:uLnTx/>
                <a:uFillTx/>
                <a:latin typeface="Times New Roman" pitchFamily="18" charset="0"/>
                <a:ea typeface="+mn-ea"/>
                <a:cs typeface="+mn-cs"/>
              </a:rPr>
              <a:t>nóng</a:t>
            </a:r>
            <a:r>
              <a:rPr kumimoji="0" lang="en-US" sz="2000" b="1" i="0" u="sng"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000" b="1" i="0" u="sng" strike="noStrike" kern="1200" cap="none" spc="0" normalizeH="0" baseline="0" noProof="0" dirty="0" err="1">
                <a:ln>
                  <a:noFill/>
                </a:ln>
                <a:solidFill>
                  <a:srgbClr val="00B050"/>
                </a:solidFill>
                <a:effectLst/>
                <a:uLnTx/>
                <a:uFillTx/>
                <a:latin typeface="Times New Roman" pitchFamily="18" charset="0"/>
                <a:ea typeface="+mn-ea"/>
                <a:cs typeface="+mn-cs"/>
              </a:rPr>
              <a:t>lên</a:t>
            </a:r>
            <a:r>
              <a:rPr kumimoji="0" lang="en-US" sz="2000" b="1" i="0" u="sng"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00B050"/>
                </a:solidFill>
                <a:effectLst/>
                <a:uLnTx/>
                <a:uFillTx/>
                <a:latin typeface="Times New Roman" pitchFamily="18" charset="0"/>
                <a:ea typeface="+mn-ea"/>
                <a:cs typeface="+mn-cs"/>
                <a:hlinkClick r:id="rId3" action="ppaction://hlinkfile"/>
              </a:rPr>
              <a:t>Trái</a:t>
            </a:r>
            <a:r>
              <a:rPr kumimoji="0" lang="en-US" sz="2000" b="1" i="0" u="none" strike="noStrike" kern="1200" cap="none" spc="0" normalizeH="0" baseline="0" noProof="0" dirty="0">
                <a:ln>
                  <a:noFill/>
                </a:ln>
                <a:solidFill>
                  <a:srgbClr val="00B050"/>
                </a:solidFill>
                <a:effectLst/>
                <a:uLnTx/>
                <a:uFillTx/>
                <a:latin typeface="Times New Roman" pitchFamily="18" charset="0"/>
                <a:ea typeface="+mn-ea"/>
                <a:cs typeface="+mn-cs"/>
                <a:hlinkClick r:id="rId3" action="ppaction://hlinkfile"/>
              </a:rPr>
              <a:t> </a:t>
            </a:r>
            <a:r>
              <a:rPr kumimoji="0" lang="en-US" sz="2000" b="1" i="0" u="none" strike="noStrike" kern="1200" cap="none" spc="0" normalizeH="0" baseline="0" noProof="0" dirty="0" err="1">
                <a:ln>
                  <a:noFill/>
                </a:ln>
                <a:solidFill>
                  <a:srgbClr val="00B050"/>
                </a:solidFill>
                <a:effectLst/>
                <a:uLnTx/>
                <a:uFillTx/>
                <a:latin typeface="Times New Roman" pitchFamily="18" charset="0"/>
                <a:ea typeface="+mn-ea"/>
                <a:cs typeface="+mn-cs"/>
                <a:hlinkClick r:id="rId3" action="ppaction://hlinkfile"/>
              </a:rPr>
              <a:t>Đất</a:t>
            </a:r>
            <a:r>
              <a:rPr kumimoji="0" lang="en-US" sz="2000" b="1" i="0" u="none" strike="noStrike" kern="1200" cap="none" spc="0" normalizeH="0" baseline="0" noProof="0" dirty="0">
                <a:ln>
                  <a:noFill/>
                </a:ln>
                <a:solidFill>
                  <a:srgbClr val="00B050"/>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diễn</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ra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nhanh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chóng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Nhiệt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độ</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trung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bình</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của</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Trái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Đất</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tăng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khoảng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3,60°C,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mỗi</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thập</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kỷ</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sẽ</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tăng</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mn-cs"/>
              </a:rPr>
              <a:t> 0,30°C</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491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32004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14483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5888" y="1090613"/>
            <a:ext cx="35814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1488" y="3281363"/>
            <a:ext cx="2252662"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40" name="Text Box 8"/>
          <p:cNvSpPr txBox="1">
            <a:spLocks noChangeArrowheads="1"/>
          </p:cNvSpPr>
          <p:nvPr/>
        </p:nvSpPr>
        <p:spPr bwMode="auto">
          <a:xfrm>
            <a:off x="228600" y="228600"/>
            <a:ext cx="8763000" cy="492125"/>
          </a:xfrm>
          <a:prstGeom prst="rect">
            <a:avLst/>
          </a:prstGeom>
          <a:ln/>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Biện</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pháp</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vệ</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môi</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alt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pic>
        <p:nvPicPr>
          <p:cNvPr id="300041" name="Picture 9" descr="images[64]"/>
          <p:cNvPicPr>
            <a:picLocks noGrp="1"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3133725" y="2876550"/>
            <a:ext cx="1019175" cy="1181100"/>
          </a:xfrm>
          <a:noFill/>
        </p:spPr>
      </p:pic>
      <p:sp>
        <p:nvSpPr>
          <p:cNvPr id="300043" name="Text Box 11"/>
          <p:cNvSpPr txBox="1">
            <a:spLocks noChangeArrowheads="1"/>
          </p:cNvSpPr>
          <p:nvPr/>
        </p:nvSpPr>
        <p:spPr bwMode="auto">
          <a:xfrm>
            <a:off x="131763" y="5638800"/>
            <a:ext cx="6551612" cy="461963"/>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Bảo vệ rừng, trồng rừng, trồng nhiều cây xanh</a:t>
            </a:r>
          </a:p>
        </p:txBody>
      </p:sp>
      <p:sp>
        <p:nvSpPr>
          <p:cNvPr id="300044" name="Text Box 12"/>
          <p:cNvSpPr txBox="1">
            <a:spLocks noChangeArrowheads="1"/>
          </p:cNvSpPr>
          <p:nvPr/>
        </p:nvSpPr>
        <p:spPr bwMode="auto">
          <a:xfrm>
            <a:off x="6858000" y="5718175"/>
            <a:ext cx="1871663" cy="830263"/>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Nói không với CO</a:t>
            </a:r>
            <a:r>
              <a:rPr kumimoji="0" lang="en-US" altLang="en-US" sz="2400" b="1"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3" name="Text Box 11"/>
          <p:cNvSpPr txBox="1">
            <a:spLocks noChangeArrowheads="1"/>
          </p:cNvSpPr>
          <p:nvPr/>
        </p:nvSpPr>
        <p:spPr bwMode="auto">
          <a:xfrm>
            <a:off x="131763" y="6265863"/>
            <a:ext cx="6551612" cy="461962"/>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Xử lí rác thải nhà máy, xí nghiệp</a:t>
            </a:r>
          </a:p>
        </p:txBody>
      </p:sp>
      <p:sp>
        <p:nvSpPr>
          <p:cNvPr id="14" name="Text Box 12"/>
          <p:cNvSpPr txBox="1">
            <a:spLocks noChangeArrowheads="1"/>
          </p:cNvSpPr>
          <p:nvPr/>
        </p:nvSpPr>
        <p:spPr bwMode="auto">
          <a:xfrm>
            <a:off x="6683375" y="3806825"/>
            <a:ext cx="2252663" cy="120015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Tuyên truyền, chấp hành luật BVMT</a:t>
            </a:r>
            <a:endParaRPr kumimoji="0" lang="en-US" altLang="en-US" sz="2400" b="1" i="0" u="none" strike="noStrike" kern="1200" cap="none" spc="0" normalizeH="0" baseline="-2500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6551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iterate type="lt">
                                    <p:tmPct val="0"/>
                                  </p:iterate>
                                  <p:childTnLst>
                                    <p:set>
                                      <p:cBhvr>
                                        <p:cTn id="6" dur="1" fill="hold">
                                          <p:stCondLst>
                                            <p:cond delay="0"/>
                                          </p:stCondLst>
                                        </p:cTn>
                                        <p:tgtEl>
                                          <p:spTgt spid="300040"/>
                                        </p:tgtEl>
                                        <p:attrNameLst>
                                          <p:attrName>style.visibility</p:attrName>
                                        </p:attrNameLst>
                                      </p:cBhvr>
                                      <p:to>
                                        <p:strVal val="visible"/>
                                      </p:to>
                                    </p:set>
                                    <p:anim calcmode="lin" valueType="num">
                                      <p:cBhvr>
                                        <p:cTn id="7" dur="500" fill="hold"/>
                                        <p:tgtEl>
                                          <p:spTgt spid="300040"/>
                                        </p:tgtEl>
                                        <p:attrNameLst>
                                          <p:attrName>ppt_w</p:attrName>
                                        </p:attrNameLst>
                                      </p:cBhvr>
                                      <p:tavLst>
                                        <p:tav tm="0">
                                          <p:val>
                                            <p:fltVal val="0"/>
                                          </p:val>
                                        </p:tav>
                                        <p:tav tm="100000">
                                          <p:val>
                                            <p:strVal val="#ppt_w"/>
                                          </p:val>
                                        </p:tav>
                                      </p:tavLst>
                                    </p:anim>
                                    <p:anim calcmode="lin" valueType="num">
                                      <p:cBhvr>
                                        <p:cTn id="8" dur="500" fill="hold"/>
                                        <p:tgtEl>
                                          <p:spTgt spid="300040"/>
                                        </p:tgtEl>
                                        <p:attrNameLst>
                                          <p:attrName>ppt_h</p:attrName>
                                        </p:attrNameLst>
                                      </p:cBhvr>
                                      <p:tavLst>
                                        <p:tav tm="0">
                                          <p:val>
                                            <p:fltVal val="0"/>
                                          </p:val>
                                        </p:tav>
                                        <p:tav tm="100000">
                                          <p:val>
                                            <p:strVal val="#ppt_h"/>
                                          </p:val>
                                        </p:tav>
                                      </p:tavLst>
                                    </p:anim>
                                    <p:animEffect transition="in" filter="fade">
                                      <p:cBhvr>
                                        <p:cTn id="9" dur="500"/>
                                        <p:tgtEl>
                                          <p:spTgt spid="30004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00036"/>
                                        </p:tgtEl>
                                        <p:attrNameLst>
                                          <p:attrName>style.visibility</p:attrName>
                                        </p:attrNameLst>
                                      </p:cBhvr>
                                      <p:to>
                                        <p:strVal val="visible"/>
                                      </p:to>
                                    </p:set>
                                    <p:anim calcmode="lin" valueType="num">
                                      <p:cBhvr>
                                        <p:cTn id="14" dur="500" fill="hold"/>
                                        <p:tgtEl>
                                          <p:spTgt spid="300036"/>
                                        </p:tgtEl>
                                        <p:attrNameLst>
                                          <p:attrName>ppt_w</p:attrName>
                                        </p:attrNameLst>
                                      </p:cBhvr>
                                      <p:tavLst>
                                        <p:tav tm="0">
                                          <p:val>
                                            <p:fltVal val="0"/>
                                          </p:val>
                                        </p:tav>
                                        <p:tav tm="100000">
                                          <p:val>
                                            <p:strVal val="#ppt_w"/>
                                          </p:val>
                                        </p:tav>
                                      </p:tavLst>
                                    </p:anim>
                                    <p:anim calcmode="lin" valueType="num">
                                      <p:cBhvr>
                                        <p:cTn id="15" dur="500" fill="hold"/>
                                        <p:tgtEl>
                                          <p:spTgt spid="300036"/>
                                        </p:tgtEl>
                                        <p:attrNameLst>
                                          <p:attrName>ppt_h</p:attrName>
                                        </p:attrNameLst>
                                      </p:cBhvr>
                                      <p:tavLst>
                                        <p:tav tm="0">
                                          <p:val>
                                            <p:fltVal val="0"/>
                                          </p:val>
                                        </p:tav>
                                        <p:tav tm="100000">
                                          <p:val>
                                            <p:strVal val="#ppt_h"/>
                                          </p:val>
                                        </p:tav>
                                      </p:tavLst>
                                    </p:anim>
                                    <p:animEffect transition="in" filter="fade">
                                      <p:cBhvr>
                                        <p:cTn id="16" dur="500"/>
                                        <p:tgtEl>
                                          <p:spTgt spid="300036"/>
                                        </p:tgtEl>
                                      </p:cBhvr>
                                    </p:animEffect>
                                  </p:childTnLst>
                                </p:cTn>
                              </p:par>
                            </p:childTnLst>
                          </p:cTn>
                        </p:par>
                        <p:par>
                          <p:cTn id="17" fill="hold" nodeType="afterGroup">
                            <p:stCondLst>
                              <p:cond delay="500"/>
                            </p:stCondLst>
                            <p:childTnLst>
                              <p:par>
                                <p:cTn id="18" presetID="53" presetClass="entr" presetSubtype="0" fill="hold" nodeType="afterEffect">
                                  <p:stCondLst>
                                    <p:cond delay="0"/>
                                  </p:stCondLst>
                                  <p:childTnLst>
                                    <p:set>
                                      <p:cBhvr>
                                        <p:cTn id="19" dur="1" fill="hold">
                                          <p:stCondLst>
                                            <p:cond delay="0"/>
                                          </p:stCondLst>
                                        </p:cTn>
                                        <p:tgtEl>
                                          <p:spTgt spid="300038"/>
                                        </p:tgtEl>
                                        <p:attrNameLst>
                                          <p:attrName>style.visibility</p:attrName>
                                        </p:attrNameLst>
                                      </p:cBhvr>
                                      <p:to>
                                        <p:strVal val="visible"/>
                                      </p:to>
                                    </p:set>
                                    <p:anim calcmode="lin" valueType="num">
                                      <p:cBhvr>
                                        <p:cTn id="20" dur="500" fill="hold"/>
                                        <p:tgtEl>
                                          <p:spTgt spid="300038"/>
                                        </p:tgtEl>
                                        <p:attrNameLst>
                                          <p:attrName>ppt_w</p:attrName>
                                        </p:attrNameLst>
                                      </p:cBhvr>
                                      <p:tavLst>
                                        <p:tav tm="0">
                                          <p:val>
                                            <p:fltVal val="0"/>
                                          </p:val>
                                        </p:tav>
                                        <p:tav tm="100000">
                                          <p:val>
                                            <p:strVal val="#ppt_w"/>
                                          </p:val>
                                        </p:tav>
                                      </p:tavLst>
                                    </p:anim>
                                    <p:anim calcmode="lin" valueType="num">
                                      <p:cBhvr>
                                        <p:cTn id="21" dur="500" fill="hold"/>
                                        <p:tgtEl>
                                          <p:spTgt spid="300038"/>
                                        </p:tgtEl>
                                        <p:attrNameLst>
                                          <p:attrName>ppt_h</p:attrName>
                                        </p:attrNameLst>
                                      </p:cBhvr>
                                      <p:tavLst>
                                        <p:tav tm="0">
                                          <p:val>
                                            <p:fltVal val="0"/>
                                          </p:val>
                                        </p:tav>
                                        <p:tav tm="100000">
                                          <p:val>
                                            <p:strVal val="#ppt_h"/>
                                          </p:val>
                                        </p:tav>
                                      </p:tavLst>
                                    </p:anim>
                                    <p:animEffect transition="in" filter="fade">
                                      <p:cBhvr>
                                        <p:cTn id="22" dur="500"/>
                                        <p:tgtEl>
                                          <p:spTgt spid="300038"/>
                                        </p:tgtEl>
                                      </p:cBhvr>
                                    </p:animEffect>
                                  </p:childTnLst>
                                </p:cTn>
                              </p:par>
                            </p:childTnLst>
                          </p:cTn>
                        </p:par>
                        <p:par>
                          <p:cTn id="23" fill="hold" nodeType="afterGroup">
                            <p:stCondLst>
                              <p:cond delay="1000"/>
                            </p:stCondLst>
                            <p:childTnLst>
                              <p:par>
                                <p:cTn id="24" presetID="53" presetClass="entr" presetSubtype="0" fill="hold" nodeType="afterEffect">
                                  <p:stCondLst>
                                    <p:cond delay="0"/>
                                  </p:stCondLst>
                                  <p:childTnLst>
                                    <p:set>
                                      <p:cBhvr>
                                        <p:cTn id="25" dur="1" fill="hold">
                                          <p:stCondLst>
                                            <p:cond delay="0"/>
                                          </p:stCondLst>
                                        </p:cTn>
                                        <p:tgtEl>
                                          <p:spTgt spid="300037"/>
                                        </p:tgtEl>
                                        <p:attrNameLst>
                                          <p:attrName>style.visibility</p:attrName>
                                        </p:attrNameLst>
                                      </p:cBhvr>
                                      <p:to>
                                        <p:strVal val="visible"/>
                                      </p:to>
                                    </p:set>
                                    <p:anim calcmode="lin" valueType="num">
                                      <p:cBhvr>
                                        <p:cTn id="26" dur="500" fill="hold"/>
                                        <p:tgtEl>
                                          <p:spTgt spid="300037"/>
                                        </p:tgtEl>
                                        <p:attrNameLst>
                                          <p:attrName>ppt_w</p:attrName>
                                        </p:attrNameLst>
                                      </p:cBhvr>
                                      <p:tavLst>
                                        <p:tav tm="0">
                                          <p:val>
                                            <p:fltVal val="0"/>
                                          </p:val>
                                        </p:tav>
                                        <p:tav tm="100000">
                                          <p:val>
                                            <p:strVal val="#ppt_w"/>
                                          </p:val>
                                        </p:tav>
                                      </p:tavLst>
                                    </p:anim>
                                    <p:anim calcmode="lin" valueType="num">
                                      <p:cBhvr>
                                        <p:cTn id="27" dur="500" fill="hold"/>
                                        <p:tgtEl>
                                          <p:spTgt spid="300037"/>
                                        </p:tgtEl>
                                        <p:attrNameLst>
                                          <p:attrName>ppt_h</p:attrName>
                                        </p:attrNameLst>
                                      </p:cBhvr>
                                      <p:tavLst>
                                        <p:tav tm="0">
                                          <p:val>
                                            <p:fltVal val="0"/>
                                          </p:val>
                                        </p:tav>
                                        <p:tav tm="100000">
                                          <p:val>
                                            <p:strVal val="#ppt_h"/>
                                          </p:val>
                                        </p:tav>
                                      </p:tavLst>
                                    </p:anim>
                                    <p:animEffect transition="in" filter="fade">
                                      <p:cBhvr>
                                        <p:cTn id="28" dur="500"/>
                                        <p:tgtEl>
                                          <p:spTgt spid="300037"/>
                                        </p:tgtEl>
                                      </p:cBhvr>
                                    </p:animEffect>
                                  </p:childTnLst>
                                </p:cTn>
                              </p:par>
                            </p:childTnLst>
                          </p:cTn>
                        </p:par>
                        <p:par>
                          <p:cTn id="29" fill="hold" nodeType="afterGroup">
                            <p:stCondLst>
                              <p:cond delay="1500"/>
                            </p:stCondLst>
                            <p:childTnLst>
                              <p:par>
                                <p:cTn id="30" presetID="53" presetClass="entr" presetSubtype="0" fill="hold" nodeType="afterEffect">
                                  <p:stCondLst>
                                    <p:cond delay="0"/>
                                  </p:stCondLst>
                                  <p:childTnLst>
                                    <p:set>
                                      <p:cBhvr>
                                        <p:cTn id="31" dur="1" fill="hold">
                                          <p:stCondLst>
                                            <p:cond delay="0"/>
                                          </p:stCondLst>
                                        </p:cTn>
                                        <p:tgtEl>
                                          <p:spTgt spid="300039"/>
                                        </p:tgtEl>
                                        <p:attrNameLst>
                                          <p:attrName>style.visibility</p:attrName>
                                        </p:attrNameLst>
                                      </p:cBhvr>
                                      <p:to>
                                        <p:strVal val="visible"/>
                                      </p:to>
                                    </p:set>
                                    <p:anim calcmode="lin" valueType="num">
                                      <p:cBhvr>
                                        <p:cTn id="32" dur="500" fill="hold"/>
                                        <p:tgtEl>
                                          <p:spTgt spid="300039"/>
                                        </p:tgtEl>
                                        <p:attrNameLst>
                                          <p:attrName>ppt_w</p:attrName>
                                        </p:attrNameLst>
                                      </p:cBhvr>
                                      <p:tavLst>
                                        <p:tav tm="0">
                                          <p:val>
                                            <p:fltVal val="0"/>
                                          </p:val>
                                        </p:tav>
                                        <p:tav tm="100000">
                                          <p:val>
                                            <p:strVal val="#ppt_w"/>
                                          </p:val>
                                        </p:tav>
                                      </p:tavLst>
                                    </p:anim>
                                    <p:anim calcmode="lin" valueType="num">
                                      <p:cBhvr>
                                        <p:cTn id="33" dur="500" fill="hold"/>
                                        <p:tgtEl>
                                          <p:spTgt spid="300039"/>
                                        </p:tgtEl>
                                        <p:attrNameLst>
                                          <p:attrName>ppt_h</p:attrName>
                                        </p:attrNameLst>
                                      </p:cBhvr>
                                      <p:tavLst>
                                        <p:tav tm="0">
                                          <p:val>
                                            <p:fltVal val="0"/>
                                          </p:val>
                                        </p:tav>
                                        <p:tav tm="100000">
                                          <p:val>
                                            <p:strVal val="#ppt_h"/>
                                          </p:val>
                                        </p:tav>
                                      </p:tavLst>
                                    </p:anim>
                                    <p:animEffect transition="in" filter="fade">
                                      <p:cBhvr>
                                        <p:cTn id="34" dur="500"/>
                                        <p:tgtEl>
                                          <p:spTgt spid="30003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300043"/>
                                        </p:tgtEl>
                                        <p:attrNameLst>
                                          <p:attrName>style.visibility</p:attrName>
                                        </p:attrNameLst>
                                      </p:cBhvr>
                                      <p:to>
                                        <p:strVal val="visible"/>
                                      </p:to>
                                    </p:set>
                                    <p:animEffect transition="in" filter="blinds(horizontal)">
                                      <p:cBhvr>
                                        <p:cTn id="39" dur="500"/>
                                        <p:tgtEl>
                                          <p:spTgt spid="30004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300041"/>
                                        </p:tgtEl>
                                        <p:attrNameLst>
                                          <p:attrName>style.visibility</p:attrName>
                                        </p:attrNameLst>
                                      </p:cBhvr>
                                      <p:to>
                                        <p:strVal val="visible"/>
                                      </p:to>
                                    </p:set>
                                    <p:animEffect transition="in" filter="blinds(horizontal)">
                                      <p:cBhvr>
                                        <p:cTn id="44" dur="500"/>
                                        <p:tgtEl>
                                          <p:spTgt spid="30004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linds(horizontal)">
                                      <p:cBhvr>
                                        <p:cTn id="49" dur="500"/>
                                        <p:tgtEl>
                                          <p:spTgt spid="1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afterGroup">
                            <p:stCondLst>
                              <p:cond delay="0"/>
                            </p:stCondLst>
                            <p:childTnLst>
                              <p:par>
                                <p:cTn id="55" presetID="3" presetClass="entr" presetSubtype="10" fill="hold" grpId="0" nodeType="afterEffect">
                                  <p:stCondLst>
                                    <p:cond delay="0"/>
                                  </p:stCondLst>
                                  <p:childTnLst>
                                    <p:set>
                                      <p:cBhvr>
                                        <p:cTn id="56" dur="1" fill="hold">
                                          <p:stCondLst>
                                            <p:cond delay="0"/>
                                          </p:stCondLst>
                                        </p:cTn>
                                        <p:tgtEl>
                                          <p:spTgt spid="300044"/>
                                        </p:tgtEl>
                                        <p:attrNameLst>
                                          <p:attrName>style.visibility</p:attrName>
                                        </p:attrNameLst>
                                      </p:cBhvr>
                                      <p:to>
                                        <p:strVal val="visible"/>
                                      </p:to>
                                    </p:set>
                                    <p:animEffect transition="in" filter="blinds(horizontal)">
                                      <p:cBhvr>
                                        <p:cTn id="57" dur="500"/>
                                        <p:tgtEl>
                                          <p:spTgt spid="300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animBg="1"/>
      <p:bldP spid="300043" grpId="0" animBg="1"/>
      <p:bldP spid="300044"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CCD40891-DFC8-4C6C-B9DC-EE6675205C73}"/>
              </a:ext>
            </a:extLst>
          </p:cNvPr>
          <p:cNvSpPr>
            <a:spLocks noChangeArrowheads="1"/>
          </p:cNvSpPr>
          <p:nvPr/>
        </p:nvSpPr>
        <p:spPr bwMode="auto">
          <a:xfrm>
            <a:off x="0" y="126969"/>
            <a:ext cx="9185564" cy="117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2400" dirty="0">
                <a:solidFill>
                  <a:prstClr val="black"/>
                </a:solidFill>
                <a:latin typeface="inherit" charset="0"/>
                <a:ea typeface="Times New Roman" panose="02020603050405020304" pitchFamily="18" charset="0"/>
                <a:cs typeface="Arial" panose="020B0604020202020204" pitchFamily="34" charset="0"/>
              </a:rPr>
              <a:t>1. Quan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sát</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hình</a:t>
            </a:r>
            <a:r>
              <a:rPr lang="en-US" altLang="en-US" sz="2400" dirty="0">
                <a:solidFill>
                  <a:prstClr val="black"/>
                </a:solidFill>
                <a:latin typeface="inherit" charset="0"/>
                <a:ea typeface="Times New Roman" panose="02020603050405020304" pitchFamily="18" charset="0"/>
                <a:cs typeface="Arial" panose="020B0604020202020204" pitchFamily="34" charset="0"/>
              </a:rPr>
              <a:t> 11.7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và</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nêu</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ra</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các</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nguyên</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nhân</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gây</a:t>
            </a:r>
            <a:r>
              <a:rPr lang="en-US" altLang="en-US" sz="2400" dirty="0">
                <a:solidFill>
                  <a:prstClr val="black"/>
                </a:solidFill>
                <a:latin typeface="inherit" charset="0"/>
                <a:ea typeface="Times New Roman" panose="02020603050405020304" pitchFamily="18" charset="0"/>
                <a:cs typeface="Arial" panose="020B0604020202020204" pitchFamily="34" charset="0"/>
              </a:rPr>
              <a:t> ô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nhiễm</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không</a:t>
            </a:r>
            <a:r>
              <a:rPr lang="en-US" altLang="en-US" sz="2400" dirty="0">
                <a:solidFill>
                  <a:prstClr val="black"/>
                </a:solidFill>
                <a:latin typeface="inherit" charset="0"/>
                <a:ea typeface="Times New Roman" panose="02020603050405020304" pitchFamily="18" charset="0"/>
                <a:cs typeface="Arial" panose="020B0604020202020204" pitchFamily="34" charset="0"/>
              </a:rPr>
              <a:t> </a:t>
            </a:r>
            <a:r>
              <a:rPr lang="en-US" altLang="en-US" sz="2400" dirty="0" err="1">
                <a:solidFill>
                  <a:prstClr val="black"/>
                </a:solidFill>
                <a:latin typeface="inherit" charset="0"/>
                <a:ea typeface="Times New Roman" panose="02020603050405020304" pitchFamily="18" charset="0"/>
                <a:cs typeface="Arial" panose="020B0604020202020204" pitchFamily="34" charset="0"/>
              </a:rPr>
              <a:t>khí</a:t>
            </a:r>
            <a:r>
              <a:rPr lang="en-US" altLang="en-US" sz="2400" dirty="0">
                <a:solidFill>
                  <a:prstClr val="black"/>
                </a:solidFill>
                <a:latin typeface="inherit" charset="0"/>
                <a:ea typeface="Times New Roman" panose="02020603050405020304" pitchFamily="18" charset="0"/>
                <a:cs typeface="Arial" panose="020B0604020202020204" pitchFamily="34" charset="0"/>
              </a:rPr>
              <a:t>.</a:t>
            </a:r>
            <a:endParaRPr lang="en-US" altLang="en-US" sz="2400" dirty="0">
              <a:solidFill>
                <a:prstClr val="black"/>
              </a:solidFill>
              <a:latin typeface="Calibri" panose="020F0502020204030204"/>
            </a:endParaRPr>
          </a:p>
          <a:p>
            <a:pPr defTabSz="685800" eaLnBrk="0" fontAlgn="base" hangingPunct="0">
              <a:spcBef>
                <a:spcPct val="0"/>
              </a:spcBef>
              <a:spcAft>
                <a:spcPct val="0"/>
              </a:spcAft>
            </a:pPr>
            <a:endParaRPr lang="en-US" altLang="en-US" sz="2400" dirty="0">
              <a:solidFill>
                <a:prstClr val="black"/>
              </a:solidFill>
              <a:latin typeface="Arial" panose="020B0604020202020204" pitchFamily="34" charset="0"/>
            </a:endParaRPr>
          </a:p>
        </p:txBody>
      </p:sp>
      <p:pic>
        <p:nvPicPr>
          <p:cNvPr id="1025" name="Picture 2" descr="Hình 11.7 ">
            <a:extLst>
              <a:ext uri="{FF2B5EF4-FFF2-40B4-BE49-F238E27FC236}">
                <a16:creationId xmlns:a16="http://schemas.microsoft.com/office/drawing/2014/main" xmlns="" id="{92991054-9225-422A-BC43-AE2387FA1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4" y="845127"/>
            <a:ext cx="9144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9D8CC27D-3CC4-4860-9051-85837C2A8D1B}"/>
              </a:ext>
            </a:extLst>
          </p:cNvPr>
          <p:cNvSpPr/>
          <p:nvPr/>
        </p:nvSpPr>
        <p:spPr>
          <a:xfrm>
            <a:off x="76200" y="4495800"/>
            <a:ext cx="9296400" cy="2169825"/>
          </a:xfrm>
          <a:prstGeom prst="rect">
            <a:avLst/>
          </a:prstGeom>
        </p:spPr>
        <p:txBody>
          <a:bodyPr wrap="square">
            <a:spAutoFit/>
          </a:bodyPr>
          <a:lstStyle/>
          <a:p>
            <a:pPr defTabSz="685800">
              <a:spcAft>
                <a:spcPts val="900"/>
              </a:spcAft>
            </a:pPr>
            <a:r>
              <a:rPr lang="en-US" sz="2400" dirty="0">
                <a:solidFill>
                  <a:prstClr val="black"/>
                </a:solidFill>
                <a:latin typeface="inherit"/>
                <a:ea typeface="Times New Roman" panose="02020603050405020304" pitchFamily="18" charset="0"/>
                <a:cs typeface="Arial" panose="020B0604020202020204" pitchFamily="34" charset="0"/>
              </a:rPr>
              <a:t>2. Ô </a:t>
            </a:r>
            <a:r>
              <a:rPr lang="en-US" sz="2400" dirty="0" err="1">
                <a:solidFill>
                  <a:prstClr val="black"/>
                </a:solidFill>
                <a:latin typeface="inherit"/>
                <a:ea typeface="Times New Roman" panose="02020603050405020304" pitchFamily="18" charset="0"/>
                <a:cs typeface="Arial" panose="020B0604020202020204" pitchFamily="34" charset="0"/>
              </a:rPr>
              <a:t>nhiễm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tác</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hại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gì</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với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đời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sống</a:t>
            </a:r>
            <a:r>
              <a:rPr lang="en-US" sz="2400" dirty="0">
                <a:solidFill>
                  <a:prstClr val="black"/>
                </a:solidFill>
                <a:latin typeface="inherit"/>
                <a:ea typeface="Times New Roman" panose="02020603050405020304" pitchFamily="18" charset="0"/>
                <a:cs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a:p>
            <a:pPr algn="just" defTabSz="685800">
              <a:spcAft>
                <a:spcPts val="900"/>
              </a:spcAft>
            </a:pPr>
            <a:r>
              <a:rPr lang="en-US" sz="2400" dirty="0">
                <a:solidFill>
                  <a:prstClr val="black"/>
                </a:solidFill>
                <a:latin typeface="inherit"/>
                <a:ea typeface="Times New Roman" panose="02020603050405020304" pitchFamily="18" charset="0"/>
                <a:cs typeface="Arial" panose="020B0604020202020204" pitchFamily="34" charset="0"/>
              </a:rPr>
              <a:t>3. </a:t>
            </a:r>
            <a:r>
              <a:rPr lang="en-US" sz="2400" dirty="0" err="1">
                <a:solidFill>
                  <a:prstClr val="black"/>
                </a:solidFill>
                <a:latin typeface="inherit"/>
                <a:ea typeface="Times New Roman" panose="02020603050405020304" pitchFamily="18" charset="0"/>
                <a:cs typeface="Arial" panose="020B0604020202020204" pitchFamily="34" charset="0"/>
              </a:rPr>
              <a:t>Em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thể</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làm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gì</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để</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góp</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phần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giảm</a:t>
            </a:r>
            <a:r>
              <a:rPr lang="en-US" sz="2400" dirty="0">
                <a:solidFill>
                  <a:prstClr val="black"/>
                </a:solidFill>
                <a:latin typeface="inherit"/>
                <a:ea typeface="Times New Roman" panose="02020603050405020304" pitchFamily="18" charset="0"/>
                <a:cs typeface="Arial" panose="020B0604020202020204" pitchFamily="34" charset="0"/>
              </a:rPr>
              <a:t> ô </a:t>
            </a:r>
            <a:r>
              <a:rPr lang="en-US" sz="2400" dirty="0" err="1">
                <a:solidFill>
                  <a:prstClr val="black"/>
                </a:solidFill>
                <a:latin typeface="inherit"/>
                <a:ea typeface="Times New Roman" panose="02020603050405020304" pitchFamily="18" charset="0"/>
                <a:cs typeface="Arial" panose="020B0604020202020204" pitchFamily="34" charset="0"/>
              </a:rPr>
              <a:t>nhiễm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a:p>
            <a:pPr defTabSz="685800">
              <a:spcAft>
                <a:spcPts val="900"/>
              </a:spcAft>
            </a:pPr>
            <a:r>
              <a:rPr lang="en-US" sz="2400" dirty="0">
                <a:solidFill>
                  <a:prstClr val="black"/>
                </a:solidFill>
                <a:latin typeface="inherit"/>
                <a:ea typeface="Times New Roman" panose="02020603050405020304" pitchFamily="18" charset="0"/>
                <a:cs typeface="Arial" panose="020B0604020202020204" pitchFamily="34" charset="0"/>
              </a:rPr>
              <a:t>4. </a:t>
            </a:r>
            <a:r>
              <a:rPr lang="en-US" sz="2400" dirty="0" err="1">
                <a:solidFill>
                  <a:prstClr val="black"/>
                </a:solidFill>
                <a:latin typeface="inherit"/>
                <a:ea typeface="Times New Roman" panose="02020603050405020304" pitchFamily="18" charset="0"/>
                <a:cs typeface="Arial" panose="020B0604020202020204" pitchFamily="34" charset="0"/>
              </a:rPr>
              <a:t>Một</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bạn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nói</a:t>
            </a:r>
            <a:r>
              <a:rPr lang="en-US" sz="2400" dirty="0">
                <a:solidFill>
                  <a:prstClr val="black"/>
                </a:solidFill>
                <a:latin typeface="inherit"/>
                <a:ea typeface="Times New Roman" panose="02020603050405020304" pitchFamily="18" charset="0"/>
                <a:cs typeface="Arial" panose="020B0604020202020204" pitchFamily="34" charset="0"/>
              </a:rPr>
              <a:t>: "Carbon dioxide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phải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là</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độc</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nhưng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nhiều</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trong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thì</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khí</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cũng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bị</a:t>
            </a:r>
            <a:r>
              <a:rPr lang="en-US" sz="2400" dirty="0">
                <a:solidFill>
                  <a:prstClr val="black"/>
                </a:solidFill>
                <a:latin typeface="inherit"/>
                <a:ea typeface="Times New Roman" panose="02020603050405020304" pitchFamily="18" charset="0"/>
                <a:cs typeface="Arial" panose="020B0604020202020204" pitchFamily="34" charset="0"/>
              </a:rPr>
              <a:t> ô </a:t>
            </a:r>
            <a:r>
              <a:rPr lang="en-US" sz="2400" dirty="0" err="1">
                <a:solidFill>
                  <a:prstClr val="black"/>
                </a:solidFill>
                <a:latin typeface="inherit"/>
                <a:ea typeface="Times New Roman" panose="02020603050405020304" pitchFamily="18" charset="0"/>
                <a:cs typeface="Arial" panose="020B0604020202020204" pitchFamily="34" charset="0"/>
              </a:rPr>
              <a:t>nhiễm</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hại</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cho</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sức</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khỏe</a:t>
            </a:r>
            <a:r>
              <a:rPr lang="en-US" sz="2400" dirty="0">
                <a:solidFill>
                  <a:prstClr val="black"/>
                </a:solidFill>
                <a:latin typeface="inherit"/>
                <a:ea typeface="Times New Roman" panose="02020603050405020304" pitchFamily="18" charset="0"/>
                <a:cs typeface="Arial" panose="020B0604020202020204" pitchFamily="34" charset="0"/>
              </a:rPr>
              <a:t>". Ý </a:t>
            </a:r>
            <a:r>
              <a:rPr lang="en-US" sz="2400" dirty="0" err="1">
                <a:solidFill>
                  <a:prstClr val="black"/>
                </a:solidFill>
                <a:latin typeface="inherit"/>
                <a:ea typeface="Times New Roman" panose="02020603050405020304" pitchFamily="18" charset="0"/>
                <a:cs typeface="Arial" panose="020B0604020202020204" pitchFamily="34" charset="0"/>
              </a:rPr>
              <a:t>kiến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của</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bạn</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có</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đúng</a:t>
            </a:r>
            <a:r>
              <a:rPr lang="en-US" sz="2400" dirty="0">
                <a:solidFill>
                  <a:prstClr val="black"/>
                </a:solidFill>
                <a:latin typeface="inherit"/>
                <a:ea typeface="Times New Roman" panose="02020603050405020304" pitchFamily="18" charset="0"/>
                <a:cs typeface="Arial" panose="020B0604020202020204" pitchFamily="34" charset="0"/>
              </a:rPr>
              <a:t> </a:t>
            </a:r>
            <a:r>
              <a:rPr lang="en-US" sz="2400" dirty="0" err="1">
                <a:solidFill>
                  <a:prstClr val="black"/>
                </a:solidFill>
                <a:latin typeface="inherit"/>
                <a:ea typeface="Times New Roman" panose="02020603050405020304" pitchFamily="18" charset="0"/>
                <a:cs typeface="Arial" panose="020B0604020202020204" pitchFamily="34" charset="0"/>
              </a:rPr>
              <a:t>không</a:t>
            </a:r>
            <a:r>
              <a:rPr lang="en-US" sz="2400" dirty="0">
                <a:solidFill>
                  <a:prstClr val="black"/>
                </a:solidFill>
                <a:latin typeface="inherit"/>
                <a:ea typeface="Times New Roman" panose="02020603050405020304" pitchFamily="18" charset="0"/>
                <a:cs typeface="Arial" panose="020B0604020202020204" pitchFamily="34"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69836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063229"/>
            <a:ext cx="6629400" cy="857250"/>
          </a:xfrm>
        </p:spPr>
        <p:txBody>
          <a:bodyPr>
            <a:noAutofit/>
          </a:bodyPr>
          <a:lstStyle/>
          <a:p>
            <a:r>
              <a:rPr lang="en-US" sz="2700" b="1" dirty="0" err="1">
                <a:solidFill>
                  <a:srgbClr val="FF0000"/>
                </a:solidFill>
                <a:latin typeface="Times New Roman" pitchFamily="18" charset="0"/>
                <a:cs typeface="Times New Roman" pitchFamily="18" charset="0"/>
              </a:rPr>
              <a:t>Hãy</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lập</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kế</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hoạch</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các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việc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mà</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em</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có</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thể</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làm</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để</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bảo</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vệ</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môi</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trường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không</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khí</a:t>
            </a:r>
            <a:endParaRPr lang="en-US" sz="2700" b="1"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71600" y="2000250"/>
            <a:ext cx="6229350"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583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00" y="5621337"/>
            <a:ext cx="867632" cy="855663"/>
            <a:chOff x="858430" y="4723358"/>
            <a:chExt cx="867632" cy="855663"/>
          </a:xfrm>
        </p:grpSpPr>
        <p:grpSp>
          <p:nvGrpSpPr>
            <p:cNvPr id="5" name="Group 19"/>
            <p:cNvGrpSpPr>
              <a:grpSpLocks/>
            </p:cNvGrpSpPr>
            <p:nvPr/>
          </p:nvGrpSpPr>
          <p:grpSpPr bwMode="auto">
            <a:xfrm>
              <a:off x="858430" y="4723358"/>
              <a:ext cx="867632" cy="855663"/>
              <a:chOff x="1188" y="2532"/>
              <a:chExt cx="330" cy="332"/>
            </a:xfrm>
          </p:grpSpPr>
          <p:sp>
            <p:nvSpPr>
              <p:cNvPr id="7"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8" name="Picture 21" descr="dr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9" name="Flowchart: Alternate Process 8"/>
          <p:cNvSpPr/>
          <p:nvPr/>
        </p:nvSpPr>
        <p:spPr>
          <a:xfrm>
            <a:off x="2001626" y="5681765"/>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Các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bệnh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thở</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thể</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thiếu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r>
              <a:rPr lang="en-US" altLang="en-US" b="1" dirty="0">
                <a:solidFill>
                  <a:srgbClr val="000000"/>
                </a:solidFill>
              </a:rPr>
              <a:t>.</a:t>
            </a:r>
          </a:p>
        </p:txBody>
      </p:sp>
      <p:sp>
        <p:nvSpPr>
          <p:cNvPr id="10" name="Rectangle 9"/>
          <p:cNvSpPr/>
          <p:nvPr/>
        </p:nvSpPr>
        <p:spPr>
          <a:xfrm>
            <a:off x="2895600" y="76200"/>
            <a:ext cx="282429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Tôi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là</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r>
              <a:rPr lang="en-US" sz="5400" b="1" cap="none" spc="0"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ai</a:t>
            </a: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sp>
        <p:nvSpPr>
          <p:cNvPr id="11" name="AutoShape 2" descr="Liệu pháp oxy là gì? | Vinme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Liệu pháp oxy là gì? | Vinme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999530"/>
            <a:ext cx="8302625" cy="448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58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18" name="Text Box 22"/>
          <p:cNvSpPr txBox="1">
            <a:spLocks noChangeArrowheads="1"/>
          </p:cNvSpPr>
          <p:nvPr/>
        </p:nvSpPr>
        <p:spPr bwMode="auto">
          <a:xfrm>
            <a:off x="381000" y="2819400"/>
            <a:ext cx="8839200" cy="28622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Mỗi học sinh chọn 3 ô số.</a:t>
            </a:r>
          </a:p>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Chọn ô nào thì phải trả lời câu hỏi tương ứng của ô đó . Trả lời đúng 3/3 câu được 9 điểm.</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Có 10 giây để suy nghĩ và trả lời cho mỗi câu hỏi.</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Trong 8 ô có 3 ô màu đỏ và 5 ô màu xanh . Nếu chọn trúng ô màu đỏ sẽ được bớt 1 câu hỏi  </a:t>
            </a:r>
            <a:r>
              <a:rPr kumimoji="0" lang="en-US" altLang="en-US" sz="2400" b="1" i="0" u="none" strike="noStrike" kern="1200" cap="none" spc="0" normalizeH="0" baseline="0" noProof="0" smtClean="0">
                <a:ln>
                  <a:noFill/>
                </a:ln>
                <a:solidFill>
                  <a:srgbClr val="FFFFFF"/>
                </a:solidFill>
                <a:effectLst/>
                <a:uLnTx/>
                <a:uFillTx/>
                <a:latin typeface=".VnTime" panose="020B7200000000000000" pitchFamily="34" charset="0"/>
                <a:ea typeface="+mn-ea"/>
                <a:cs typeface="+mn-cs"/>
              </a:rPr>
              <a:t>nÕu tr¶ lêi ®óng.</a:t>
            </a:r>
          </a:p>
        </p:txBody>
      </p:sp>
      <p:sp>
        <p:nvSpPr>
          <p:cNvPr id="80902" name="Text Box 6"/>
          <p:cNvSpPr txBox="1">
            <a:spLocks noChangeArrowheads="1"/>
          </p:cNvSpPr>
          <p:nvPr/>
        </p:nvSpPr>
        <p:spPr bwMode="auto">
          <a:xfrm>
            <a:off x="2743200" y="428625"/>
            <a:ext cx="3276600" cy="495300"/>
          </a:xfrm>
          <a:prstGeom prst="rect">
            <a:avLst/>
          </a:prstGeom>
          <a:solidFill>
            <a:srgbClr val="CCFFFF"/>
          </a:solidFill>
          <a:ln w="38100" algn="ctr">
            <a:solidFill>
              <a:schemeClr val="hlink"/>
            </a:solidFill>
            <a:miter lim="800000"/>
            <a:headEnd/>
            <a:tailEnd/>
          </a:ln>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TRÒ CHƠI CHỌN SỐ</a:t>
            </a:r>
          </a:p>
        </p:txBody>
      </p:sp>
      <p:sp>
        <p:nvSpPr>
          <p:cNvPr id="80903" name="Rectangle 7"/>
          <p:cNvSpPr>
            <a:spLocks noChangeArrowheads="1"/>
          </p:cNvSpPr>
          <p:nvPr/>
        </p:nvSpPr>
        <p:spPr bwMode="auto">
          <a:xfrm>
            <a:off x="935038"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1</a:t>
            </a:r>
          </a:p>
        </p:txBody>
      </p:sp>
      <p:sp>
        <p:nvSpPr>
          <p:cNvPr id="80927" name="Rectangle 31"/>
          <p:cNvSpPr>
            <a:spLocks noChangeArrowheads="1"/>
          </p:cNvSpPr>
          <p:nvPr/>
        </p:nvSpPr>
        <p:spPr bwMode="auto">
          <a:xfrm>
            <a:off x="1828800"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2</a:t>
            </a:r>
          </a:p>
        </p:txBody>
      </p:sp>
      <p:sp>
        <p:nvSpPr>
          <p:cNvPr id="80928" name="Rectangle 32"/>
          <p:cNvSpPr>
            <a:spLocks noChangeArrowheads="1"/>
          </p:cNvSpPr>
          <p:nvPr/>
        </p:nvSpPr>
        <p:spPr bwMode="auto">
          <a:xfrm>
            <a:off x="2722563"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3</a:t>
            </a:r>
          </a:p>
        </p:txBody>
      </p:sp>
      <p:sp>
        <p:nvSpPr>
          <p:cNvPr id="80929" name="Rectangle 33"/>
          <p:cNvSpPr>
            <a:spLocks noChangeArrowheads="1"/>
          </p:cNvSpPr>
          <p:nvPr/>
        </p:nvSpPr>
        <p:spPr bwMode="auto">
          <a:xfrm>
            <a:off x="3622675"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4</a:t>
            </a:r>
          </a:p>
        </p:txBody>
      </p:sp>
      <p:sp>
        <p:nvSpPr>
          <p:cNvPr id="80930" name="Rectangle 34"/>
          <p:cNvSpPr>
            <a:spLocks noChangeArrowheads="1"/>
          </p:cNvSpPr>
          <p:nvPr/>
        </p:nvSpPr>
        <p:spPr bwMode="auto">
          <a:xfrm>
            <a:off x="4530725"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5</a:t>
            </a:r>
          </a:p>
        </p:txBody>
      </p:sp>
      <p:sp>
        <p:nvSpPr>
          <p:cNvPr id="80931" name="Rectangle 35"/>
          <p:cNvSpPr>
            <a:spLocks noChangeArrowheads="1"/>
          </p:cNvSpPr>
          <p:nvPr/>
        </p:nvSpPr>
        <p:spPr bwMode="auto">
          <a:xfrm>
            <a:off x="5424488"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6</a:t>
            </a:r>
          </a:p>
        </p:txBody>
      </p:sp>
      <p:sp>
        <p:nvSpPr>
          <p:cNvPr id="80932" name="Rectangle 36"/>
          <p:cNvSpPr>
            <a:spLocks noChangeArrowheads="1"/>
          </p:cNvSpPr>
          <p:nvPr/>
        </p:nvSpPr>
        <p:spPr bwMode="auto">
          <a:xfrm>
            <a:off x="6318250"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7</a:t>
            </a:r>
          </a:p>
        </p:txBody>
      </p:sp>
      <p:sp>
        <p:nvSpPr>
          <p:cNvPr id="80933" name="Rectangle 37"/>
          <p:cNvSpPr>
            <a:spLocks noChangeArrowheads="1"/>
          </p:cNvSpPr>
          <p:nvPr/>
        </p:nvSpPr>
        <p:spPr bwMode="auto">
          <a:xfrm>
            <a:off x="7212013" y="1219200"/>
            <a:ext cx="838200" cy="838200"/>
          </a:xfrm>
          <a:prstGeom prst="rect">
            <a:avLst/>
          </a:prstGeom>
          <a:solidFill>
            <a:schemeClr val="tx1"/>
          </a:solidFill>
          <a:ln w="57150" algn="ctr">
            <a:solidFill>
              <a:srgbClr val="FF99FF"/>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8</a:t>
            </a:r>
          </a:p>
        </p:txBody>
      </p:sp>
      <p:sp>
        <p:nvSpPr>
          <p:cNvPr id="80937" name="Text Box 41"/>
          <p:cNvSpPr txBox="1">
            <a:spLocks noChangeArrowheads="1"/>
          </p:cNvSpPr>
          <p:nvPr/>
        </p:nvSpPr>
        <p:spPr bwMode="auto">
          <a:xfrm>
            <a:off x="609600" y="2833688"/>
            <a:ext cx="7696200" cy="366712"/>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Chọn câu trả lời đúng trong các câu sau đây về thành phần của không khí:</a:t>
            </a:r>
          </a:p>
        </p:txBody>
      </p:sp>
      <p:sp>
        <p:nvSpPr>
          <p:cNvPr id="80938" name="AutoShape 42"/>
          <p:cNvSpPr>
            <a:spLocks noChangeArrowheads="1"/>
          </p:cNvSpPr>
          <p:nvPr/>
        </p:nvSpPr>
        <p:spPr bwMode="auto">
          <a:xfrm>
            <a:off x="1447800" y="35814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78% khí Nitơ; 1% khí Oxi; 21% các khí khác</a:t>
            </a:r>
          </a:p>
        </p:txBody>
      </p:sp>
      <p:sp>
        <p:nvSpPr>
          <p:cNvPr id="80939" name="AutoShape 43"/>
          <p:cNvSpPr>
            <a:spLocks noChangeArrowheads="1"/>
          </p:cNvSpPr>
          <p:nvPr/>
        </p:nvSpPr>
        <p:spPr bwMode="auto">
          <a:xfrm>
            <a:off x="1447800" y="4038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21% khí Nitơ; 78% khí Oxi; 1% các khí khác</a:t>
            </a:r>
          </a:p>
        </p:txBody>
      </p:sp>
      <p:sp>
        <p:nvSpPr>
          <p:cNvPr id="80940" name="AutoShape 44"/>
          <p:cNvSpPr>
            <a:spLocks noChangeArrowheads="1"/>
          </p:cNvSpPr>
          <p:nvPr/>
        </p:nvSpPr>
        <p:spPr bwMode="auto">
          <a:xfrm>
            <a:off x="1447800"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78% khí Nitơ; 21% khí Oxi; 1% các khí khác</a:t>
            </a:r>
          </a:p>
        </p:txBody>
      </p:sp>
      <p:sp>
        <p:nvSpPr>
          <p:cNvPr id="80941" name="AutoShape 45"/>
          <p:cNvSpPr>
            <a:spLocks noChangeArrowheads="1"/>
          </p:cNvSpPr>
          <p:nvPr/>
        </p:nvSpPr>
        <p:spPr bwMode="auto">
          <a:xfrm>
            <a:off x="14478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1% khí Nitơ; 21% khí Oxi; 78% các khí khác</a:t>
            </a:r>
          </a:p>
        </p:txBody>
      </p:sp>
      <p:sp>
        <p:nvSpPr>
          <p:cNvPr id="80942" name="AutoShape 46"/>
          <p:cNvSpPr>
            <a:spLocks noChangeArrowheads="1"/>
          </p:cNvSpPr>
          <p:nvPr/>
        </p:nvSpPr>
        <p:spPr bwMode="auto">
          <a:xfrm>
            <a:off x="1447800" y="35814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Quá trình đốt than và khí đốt</a:t>
            </a:r>
          </a:p>
        </p:txBody>
      </p:sp>
      <p:sp>
        <p:nvSpPr>
          <p:cNvPr id="80943" name="AutoShape 47"/>
          <p:cNvSpPr>
            <a:spLocks noChangeArrowheads="1"/>
          </p:cNvSpPr>
          <p:nvPr/>
        </p:nvSpPr>
        <p:spPr bwMode="auto">
          <a:xfrm>
            <a:off x="1447800" y="4035425"/>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Quá trình quang hợp của cây xanh</a:t>
            </a:r>
          </a:p>
        </p:txBody>
      </p:sp>
      <p:sp>
        <p:nvSpPr>
          <p:cNvPr id="80944" name="AutoShape 48"/>
          <p:cNvSpPr>
            <a:spLocks noChangeArrowheads="1"/>
          </p:cNvSpPr>
          <p:nvPr/>
        </p:nvSpPr>
        <p:spPr bwMode="auto">
          <a:xfrm>
            <a:off x="1447800"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Quá trình hô hấp của người và động vật</a:t>
            </a:r>
          </a:p>
        </p:txBody>
      </p:sp>
      <p:sp>
        <p:nvSpPr>
          <p:cNvPr id="80945" name="AutoShape 49"/>
          <p:cNvSpPr>
            <a:spLocks noChangeArrowheads="1"/>
          </p:cNvSpPr>
          <p:nvPr/>
        </p:nvSpPr>
        <p:spPr bwMode="auto">
          <a:xfrm>
            <a:off x="14478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Quá trình sản xuất vôi</a:t>
            </a:r>
          </a:p>
        </p:txBody>
      </p:sp>
      <p:sp>
        <p:nvSpPr>
          <p:cNvPr id="80946" name="Text Box 50"/>
          <p:cNvSpPr txBox="1">
            <a:spLocks noChangeArrowheads="1"/>
          </p:cNvSpPr>
          <p:nvPr/>
        </p:nvSpPr>
        <p:spPr bwMode="auto">
          <a:xfrm>
            <a:off x="533400" y="2743200"/>
            <a:ext cx="80772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Quá trình nào sau đây làm giảm lượng khí CO</a:t>
            </a:r>
            <a:r>
              <a:rPr kumimoji="0" lang="en-US" altLang="en-US" sz="1800" b="1"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và tăng lượng khí O</a:t>
            </a:r>
            <a:r>
              <a:rPr kumimoji="0" lang="en-US" altLang="en-US" sz="1800" b="1"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2</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trong không khí</a:t>
            </a:r>
          </a:p>
        </p:txBody>
      </p:sp>
      <p:sp>
        <p:nvSpPr>
          <p:cNvPr id="80947" name="Text Box 51"/>
          <p:cNvSpPr txBox="1">
            <a:spLocks noChangeArrowheads="1"/>
          </p:cNvSpPr>
          <p:nvPr/>
        </p:nvSpPr>
        <p:spPr bwMode="auto">
          <a:xfrm>
            <a:off x="838200" y="2757488"/>
            <a:ext cx="6858000" cy="366712"/>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Không khí bị ô nhiễm sẽ gây ra những tác hại gì sau đây?</a:t>
            </a:r>
          </a:p>
        </p:txBody>
      </p:sp>
      <p:sp>
        <p:nvSpPr>
          <p:cNvPr id="80948" name="AutoShape 52"/>
          <p:cNvSpPr>
            <a:spLocks noChangeArrowheads="1"/>
          </p:cNvSpPr>
          <p:nvPr/>
        </p:nvSpPr>
        <p:spPr bwMode="auto">
          <a:xfrm>
            <a:off x="838200" y="3505200"/>
            <a:ext cx="72390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Ảnh hưởng đến sức kh</a:t>
            </a:r>
            <a:r>
              <a:rPr kumimoji="0" lang="en-US" altLang="en-US" sz="16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ỏe</a:t>
            </a: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của người và đời sống của độnh vật ,th</a:t>
            </a:r>
            <a:r>
              <a:rPr kumimoji="0" lang="en-US" altLang="en-US" sz="16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ực vật</a:t>
            </a:r>
          </a:p>
        </p:txBody>
      </p:sp>
      <p:sp>
        <p:nvSpPr>
          <p:cNvPr id="80949" name="AutoShape 53"/>
          <p:cNvSpPr>
            <a:spLocks noChangeArrowheads="1"/>
          </p:cNvSpPr>
          <p:nvPr/>
        </p:nvSpPr>
        <p:spPr bwMode="auto">
          <a:xfrm>
            <a:off x="831850" y="3962400"/>
            <a:ext cx="732155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.Phá hoại dần những công trình xây dựng như cầu cống nhà cửa,… </a:t>
            </a:r>
          </a:p>
        </p:txBody>
      </p:sp>
      <p:sp>
        <p:nvSpPr>
          <p:cNvPr id="80950" name="AutoShape 54"/>
          <p:cNvSpPr>
            <a:spLocks noChangeArrowheads="1"/>
          </p:cNvSpPr>
          <p:nvPr/>
        </p:nvSpPr>
        <p:spPr bwMode="auto">
          <a:xfrm>
            <a:off x="838200" y="4419600"/>
            <a:ext cx="73152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Ảnh hưởng xấu đến thời tiết và khí hậu</a:t>
            </a:r>
          </a:p>
        </p:txBody>
      </p:sp>
      <p:sp>
        <p:nvSpPr>
          <p:cNvPr id="80951" name="AutoShape 55"/>
          <p:cNvSpPr>
            <a:spLocks noChangeArrowheads="1"/>
          </p:cNvSpPr>
          <p:nvPr/>
        </p:nvSpPr>
        <p:spPr bwMode="auto">
          <a:xfrm>
            <a:off x="914400" y="4911725"/>
            <a:ext cx="72390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Cả A , B ,C  đều đúng</a:t>
            </a:r>
          </a:p>
        </p:txBody>
      </p:sp>
      <p:sp>
        <p:nvSpPr>
          <p:cNvPr id="80952" name="Text Box 56"/>
          <p:cNvSpPr txBox="1">
            <a:spLocks noChangeArrowheads="1"/>
          </p:cNvSpPr>
          <p:nvPr/>
        </p:nvSpPr>
        <p:spPr bwMode="auto">
          <a:xfrm>
            <a:off x="457200" y="2514600"/>
            <a:ext cx="83820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Tính xem trong 1 m</a:t>
            </a:r>
            <a:r>
              <a:rPr kumimoji="0" lang="en-US" altLang="en-US" sz="1800" b="1" i="0" u="none" strike="noStrike" kern="1200" cap="none" spc="0" normalizeH="0" baseline="30000" noProof="0" smtClean="0">
                <a:ln>
                  <a:noFill/>
                </a:ln>
                <a:solidFill>
                  <a:srgbClr val="000000"/>
                </a:solidFill>
                <a:effectLst/>
                <a:uLnTx/>
                <a:uFillTx/>
                <a:latin typeface="Times New Roman" panose="02020603050405020304" pitchFamily="18" charset="0"/>
                <a:ea typeface="+mn-ea"/>
                <a:cs typeface="+mn-cs"/>
              </a:rPr>
              <a:t>3</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 không khí có bao nhiêu lít khí Oxi . Biết Oxi chiếm 21% thể tích không khí</a:t>
            </a:r>
          </a:p>
        </p:txBody>
      </p:sp>
      <p:sp>
        <p:nvSpPr>
          <p:cNvPr id="80953" name="AutoShape 57"/>
          <p:cNvSpPr>
            <a:spLocks noChangeArrowheads="1"/>
          </p:cNvSpPr>
          <p:nvPr/>
        </p:nvSpPr>
        <p:spPr bwMode="auto">
          <a:xfrm>
            <a:off x="1600200" y="3546475"/>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310 lít</a:t>
            </a:r>
          </a:p>
        </p:txBody>
      </p:sp>
      <p:sp>
        <p:nvSpPr>
          <p:cNvPr id="80954" name="AutoShape 58"/>
          <p:cNvSpPr>
            <a:spLocks noChangeArrowheads="1"/>
          </p:cNvSpPr>
          <p:nvPr/>
        </p:nvSpPr>
        <p:spPr bwMode="auto">
          <a:xfrm>
            <a:off x="1608138" y="39830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210 lít </a:t>
            </a:r>
          </a:p>
        </p:txBody>
      </p:sp>
      <p:sp>
        <p:nvSpPr>
          <p:cNvPr id="80955" name="AutoShape 59"/>
          <p:cNvSpPr>
            <a:spLocks noChangeArrowheads="1"/>
          </p:cNvSpPr>
          <p:nvPr/>
        </p:nvSpPr>
        <p:spPr bwMode="auto">
          <a:xfrm>
            <a:off x="1600200" y="4419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200 lít</a:t>
            </a:r>
          </a:p>
        </p:txBody>
      </p:sp>
      <p:sp>
        <p:nvSpPr>
          <p:cNvPr id="80956" name="AutoShape 60"/>
          <p:cNvSpPr>
            <a:spLocks noChangeArrowheads="1"/>
          </p:cNvSpPr>
          <p:nvPr/>
        </p:nvSpPr>
        <p:spPr bwMode="auto">
          <a:xfrm>
            <a:off x="16002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220 lít</a:t>
            </a:r>
          </a:p>
        </p:txBody>
      </p:sp>
      <p:sp>
        <p:nvSpPr>
          <p:cNvPr id="80957" name="Text Box 61"/>
          <p:cNvSpPr txBox="1">
            <a:spLocks noChangeArrowheads="1"/>
          </p:cNvSpPr>
          <p:nvPr/>
        </p:nvSpPr>
        <p:spPr bwMode="auto">
          <a:xfrm>
            <a:off x="381000" y="2635250"/>
            <a:ext cx="83820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Trên bề mặt hồ nước vôi lâu ngày th</a:t>
            </a:r>
            <a:r>
              <a:rPr kumimoji="0" lang="en-US" altLang="en-US"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ấ</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y có lớp màng màu trắng, mỏng . Hiện tượng trên xảy ra là do phản ứng của khí nào trong không khí với nước vôi.</a:t>
            </a:r>
          </a:p>
        </p:txBody>
      </p:sp>
      <p:sp>
        <p:nvSpPr>
          <p:cNvPr id="80958" name="AutoShape 62"/>
          <p:cNvSpPr>
            <a:spLocks noChangeArrowheads="1"/>
          </p:cNvSpPr>
          <p:nvPr/>
        </p:nvSpPr>
        <p:spPr bwMode="auto">
          <a:xfrm>
            <a:off x="1592263" y="35258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Khí Oxi</a:t>
            </a:r>
          </a:p>
        </p:txBody>
      </p:sp>
      <p:sp>
        <p:nvSpPr>
          <p:cNvPr id="80959" name="AutoShape 63"/>
          <p:cNvSpPr>
            <a:spLocks noChangeArrowheads="1"/>
          </p:cNvSpPr>
          <p:nvPr/>
        </p:nvSpPr>
        <p:spPr bwMode="auto">
          <a:xfrm>
            <a:off x="1600200" y="39624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Khí Nitơ</a:t>
            </a:r>
          </a:p>
        </p:txBody>
      </p:sp>
      <p:sp>
        <p:nvSpPr>
          <p:cNvPr id="80960" name="AutoShape 64"/>
          <p:cNvSpPr>
            <a:spLocks noChangeArrowheads="1"/>
          </p:cNvSpPr>
          <p:nvPr/>
        </p:nvSpPr>
        <p:spPr bwMode="auto">
          <a:xfrm>
            <a:off x="1600200" y="4419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Khí Cacbonic</a:t>
            </a:r>
          </a:p>
        </p:txBody>
      </p:sp>
      <p:sp>
        <p:nvSpPr>
          <p:cNvPr id="80961" name="AutoShape 65"/>
          <p:cNvSpPr>
            <a:spLocks noChangeArrowheads="1"/>
          </p:cNvSpPr>
          <p:nvPr/>
        </p:nvSpPr>
        <p:spPr bwMode="auto">
          <a:xfrm>
            <a:off x="16002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Cả 3 Khí trên </a:t>
            </a:r>
          </a:p>
        </p:txBody>
      </p:sp>
      <p:sp>
        <p:nvSpPr>
          <p:cNvPr id="80962" name="Text Box 66"/>
          <p:cNvSpPr txBox="1">
            <a:spLocks noChangeArrowheads="1"/>
          </p:cNvSpPr>
          <p:nvPr/>
        </p:nvSpPr>
        <p:spPr bwMode="auto">
          <a:xfrm>
            <a:off x="457200" y="2452688"/>
            <a:ext cx="86868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Để bảo vệ không khí trong lành, tránh ô nhiễm cần thực hiện các biện pháp nào sau đây?</a:t>
            </a:r>
          </a:p>
        </p:txBody>
      </p:sp>
      <p:sp>
        <p:nvSpPr>
          <p:cNvPr id="80963" name="AutoShape 67"/>
          <p:cNvSpPr>
            <a:spLocks noChangeArrowheads="1"/>
          </p:cNvSpPr>
          <p:nvPr/>
        </p:nvSpPr>
        <p:spPr bwMode="auto">
          <a:xfrm>
            <a:off x="1524000" y="3429000"/>
            <a:ext cx="6553200"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Xử lí  khí thải của các nhà máy, các phương tiện giao thông</a:t>
            </a:r>
          </a:p>
        </p:txBody>
      </p:sp>
      <p:sp>
        <p:nvSpPr>
          <p:cNvPr id="80964" name="AutoShape 68"/>
          <p:cNvSpPr>
            <a:spLocks noChangeArrowheads="1"/>
          </p:cNvSpPr>
          <p:nvPr/>
        </p:nvSpPr>
        <p:spPr bwMode="auto">
          <a:xfrm>
            <a:off x="1468438" y="3927475"/>
            <a:ext cx="6664325" cy="415925"/>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Tích cực trồng và bảo vệ cây  xanh</a:t>
            </a:r>
          </a:p>
        </p:txBody>
      </p:sp>
      <p:sp>
        <p:nvSpPr>
          <p:cNvPr id="80965" name="AutoShape 69"/>
          <p:cNvSpPr>
            <a:spLocks noChangeArrowheads="1"/>
          </p:cNvSpPr>
          <p:nvPr/>
        </p:nvSpPr>
        <p:spPr bwMode="auto">
          <a:xfrm>
            <a:off x="1482725" y="4460875"/>
            <a:ext cx="6670675" cy="415925"/>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.Vận động mọi người cùng có ý thức bảo vệ không khí trong lành</a:t>
            </a:r>
          </a:p>
        </p:txBody>
      </p:sp>
      <p:sp>
        <p:nvSpPr>
          <p:cNvPr id="80966" name="AutoShape 70"/>
          <p:cNvSpPr>
            <a:spLocks noChangeArrowheads="1"/>
          </p:cNvSpPr>
          <p:nvPr/>
        </p:nvSpPr>
        <p:spPr bwMode="auto">
          <a:xfrm>
            <a:off x="1482725" y="4953000"/>
            <a:ext cx="6670675" cy="3810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Cả 3 biện pháp trên</a:t>
            </a:r>
          </a:p>
        </p:txBody>
      </p:sp>
      <p:sp>
        <p:nvSpPr>
          <p:cNvPr id="80972" name="Text Box 76"/>
          <p:cNvSpPr txBox="1">
            <a:spLocks noChangeArrowheads="1"/>
          </p:cNvSpPr>
          <p:nvPr/>
        </p:nvSpPr>
        <p:spPr bwMode="auto">
          <a:xfrm>
            <a:off x="381000" y="2559050"/>
            <a:ext cx="8534400" cy="641350"/>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Tính xem trong 200 lít không khí có bao nhiêu lít khí Oxi . Biết Oxi chiếm </a:t>
            </a:r>
            <a:r>
              <a:rPr kumimoji="0" lang="en-US" altLang="en-US" sz="1800" b="1" i="0" u="none" strike="noStrike" kern="1200" cap="none" spc="0" normalizeH="0" baseline="30000" noProof="0" smtClean="0">
                <a:ln>
                  <a:noFill/>
                </a:ln>
                <a:solidFill>
                  <a:srgbClr val="000000"/>
                </a:solidFill>
                <a:effectLst/>
                <a:uLnTx/>
                <a:uFillTx/>
                <a:latin typeface="Times New Roman" panose="02020603050405020304" pitchFamily="18" charset="0"/>
                <a:ea typeface="+mn-ea"/>
                <a:cs typeface="+mn-cs"/>
              </a:rPr>
              <a:t>1</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a:t>
            </a:r>
            <a:r>
              <a:rPr kumimoji="0" lang="en-US" altLang="en-US" sz="1800" b="1" i="0" u="none" strike="noStrike" kern="1200" cap="none" spc="0" normalizeH="0" baseline="-25000" noProof="0" smtClean="0">
                <a:ln>
                  <a:noFill/>
                </a:ln>
                <a:solidFill>
                  <a:srgbClr val="000000"/>
                </a:solidFill>
                <a:effectLst/>
                <a:uLnTx/>
                <a:uFillTx/>
                <a:latin typeface="Times New Roman" panose="02020603050405020304" pitchFamily="18" charset="0"/>
                <a:ea typeface="+mn-ea"/>
                <a:cs typeface="+mn-cs"/>
              </a:rPr>
              <a:t>5  </a:t>
            </a: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thể tích không khí</a:t>
            </a:r>
          </a:p>
        </p:txBody>
      </p:sp>
      <p:sp>
        <p:nvSpPr>
          <p:cNvPr id="80973" name="AutoShape 77"/>
          <p:cNvSpPr>
            <a:spLocks noChangeArrowheads="1"/>
          </p:cNvSpPr>
          <p:nvPr/>
        </p:nvSpPr>
        <p:spPr bwMode="auto">
          <a:xfrm>
            <a:off x="1981200" y="35258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40 lit</a:t>
            </a:r>
          </a:p>
        </p:txBody>
      </p:sp>
      <p:sp>
        <p:nvSpPr>
          <p:cNvPr id="80974" name="AutoShape 78"/>
          <p:cNvSpPr>
            <a:spLocks noChangeArrowheads="1"/>
          </p:cNvSpPr>
          <p:nvPr/>
        </p:nvSpPr>
        <p:spPr bwMode="auto">
          <a:xfrm>
            <a:off x="1981200" y="4038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B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30 lít</a:t>
            </a:r>
          </a:p>
        </p:txBody>
      </p:sp>
      <p:sp>
        <p:nvSpPr>
          <p:cNvPr id="80975" name="AutoShape 79"/>
          <p:cNvSpPr>
            <a:spLocks noChangeArrowheads="1"/>
          </p:cNvSpPr>
          <p:nvPr/>
        </p:nvSpPr>
        <p:spPr bwMode="auto">
          <a:xfrm>
            <a:off x="1995488"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20 lít</a:t>
            </a:r>
          </a:p>
        </p:txBody>
      </p:sp>
      <p:sp>
        <p:nvSpPr>
          <p:cNvPr id="80976" name="AutoShape 80"/>
          <p:cNvSpPr>
            <a:spLocks noChangeArrowheads="1"/>
          </p:cNvSpPr>
          <p:nvPr/>
        </p:nvSpPr>
        <p:spPr bwMode="auto">
          <a:xfrm>
            <a:off x="1981200" y="5008563"/>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D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10 lít</a:t>
            </a:r>
          </a:p>
        </p:txBody>
      </p:sp>
      <p:sp>
        <p:nvSpPr>
          <p:cNvPr id="80977" name="Text Box 81"/>
          <p:cNvSpPr txBox="1">
            <a:spLocks noChangeArrowheads="1"/>
          </p:cNvSpPr>
          <p:nvPr/>
        </p:nvSpPr>
        <p:spPr bwMode="auto">
          <a:xfrm>
            <a:off x="1600200" y="2528888"/>
            <a:ext cx="5867400" cy="366712"/>
          </a:xfrm>
          <a:prstGeom prst="rect">
            <a:avLst/>
          </a:prstGeom>
          <a:solidFill>
            <a:srgbClr val="FFFFFF"/>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8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Hoạt động nào sau đây gây ô nhiễm không khí</a:t>
            </a:r>
          </a:p>
        </p:txBody>
      </p:sp>
      <p:sp>
        <p:nvSpPr>
          <p:cNvPr id="80978" name="AutoShape 82"/>
          <p:cNvSpPr>
            <a:spLocks noChangeArrowheads="1"/>
          </p:cNvSpPr>
          <p:nvPr/>
        </p:nvSpPr>
        <p:spPr bwMode="auto">
          <a:xfrm>
            <a:off x="1925638" y="3525838"/>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A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Hoạt động của các nhà máy , lò đốt</a:t>
            </a:r>
          </a:p>
        </p:txBody>
      </p:sp>
      <p:sp>
        <p:nvSpPr>
          <p:cNvPr id="80979" name="AutoShape 83"/>
          <p:cNvSpPr>
            <a:spLocks noChangeArrowheads="1"/>
          </p:cNvSpPr>
          <p:nvPr/>
        </p:nvSpPr>
        <p:spPr bwMode="auto">
          <a:xfrm>
            <a:off x="1981200" y="40386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B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Các phương tiện giao thông</a:t>
            </a:r>
          </a:p>
        </p:txBody>
      </p:sp>
      <p:sp>
        <p:nvSpPr>
          <p:cNvPr id="80980" name="AutoShape 84"/>
          <p:cNvSpPr>
            <a:spLocks noChangeArrowheads="1"/>
          </p:cNvSpPr>
          <p:nvPr/>
        </p:nvSpPr>
        <p:spPr bwMode="auto">
          <a:xfrm>
            <a:off x="1981200" y="44958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C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Đốt, phá rừng bừa bãi</a:t>
            </a:r>
          </a:p>
        </p:txBody>
      </p:sp>
      <p:sp>
        <p:nvSpPr>
          <p:cNvPr id="80981" name="AutoShape 85"/>
          <p:cNvSpPr>
            <a:spLocks noChangeArrowheads="1"/>
          </p:cNvSpPr>
          <p:nvPr/>
        </p:nvSpPr>
        <p:spPr bwMode="auto">
          <a:xfrm>
            <a:off x="1981200" y="4953000"/>
            <a:ext cx="5105400" cy="304800"/>
          </a:xfrm>
          <a:prstGeom prst="plaque">
            <a:avLst>
              <a:gd name="adj" fmla="val 16667"/>
            </a:avLst>
          </a:prstGeom>
          <a:solidFill>
            <a:srgbClr val="0000FF"/>
          </a:solidFill>
          <a:ln w="38100" algn="ctr">
            <a:solidFill>
              <a:srgbClr val="FFFF00"/>
            </a:solidFill>
            <a:miter lim="800000"/>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          D .       </a:t>
            </a:r>
            <a:r>
              <a:rPr kumimoji="0" lang="en-US" alt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mn-cs"/>
              </a:rPr>
              <a:t>Cả  A, B ,C đều đúng</a:t>
            </a:r>
          </a:p>
        </p:txBody>
      </p:sp>
      <p:sp>
        <p:nvSpPr>
          <p:cNvPr id="80984" name="Oval 88"/>
          <p:cNvSpPr>
            <a:spLocks noChangeArrowheads="1"/>
          </p:cNvSpPr>
          <p:nvPr/>
        </p:nvSpPr>
        <p:spPr bwMode="auto">
          <a:xfrm>
            <a:off x="304800" y="304800"/>
            <a:ext cx="762000" cy="381000"/>
          </a:xfrm>
          <a:prstGeom prst="ellipse">
            <a:avLst/>
          </a:prstGeom>
          <a:gradFill rotWithShape="1">
            <a:gsLst>
              <a:gs pos="0">
                <a:srgbClr val="66FF33"/>
              </a:gs>
              <a:gs pos="100000">
                <a:srgbClr val="2F7618"/>
              </a:gs>
            </a:gsLst>
            <a:path path="shape">
              <a:fillToRect l="50000" t="50000" r="50000" b="50000"/>
            </a:path>
          </a:gradFill>
          <a:ln w="57150">
            <a:solidFill>
              <a:srgbClr val="FFFF66"/>
            </a:solidFill>
            <a:round/>
            <a:headEnd/>
            <a:tailEnd/>
          </a:ln>
        </p:spPr>
        <p:txBody>
          <a:bodyPr wrap="none" anchor="ct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smtClean="0">
                <a:ln>
                  <a:noFill/>
                </a:ln>
                <a:solidFill>
                  <a:srgbClr val="0000FF"/>
                </a:solidFill>
                <a:effectLst/>
                <a:uLnTx/>
                <a:uFillTx/>
                <a:latin typeface=".VnTime" panose="020B7200000000000000" pitchFamily="34" charset="0"/>
                <a:ea typeface="+mn-ea"/>
                <a:cs typeface="+mn-cs"/>
              </a:rPr>
              <a:t>ThÓ lÖ</a:t>
            </a:r>
          </a:p>
        </p:txBody>
      </p:sp>
      <p:pic>
        <p:nvPicPr>
          <p:cNvPr id="80996" name="Picture 100" descr="j0234131"/>
          <p:cNvPicPr>
            <a:picLocks noGrp="1" noChangeAspect="1" noChangeArrowheads="1"/>
          </p:cNvPicPr>
          <p:nvPr>
            <p:ph/>
          </p:nvPr>
        </p:nvPicPr>
        <p:blipFill>
          <a:blip r:embed="rId7" cstate="print">
            <a:extLst>
              <a:ext uri="{28A0092B-C50C-407E-A947-70E740481C1C}">
                <a14:useLocalDpi xmlns:a14="http://schemas.microsoft.com/office/drawing/2010/main" val="0"/>
              </a:ext>
            </a:extLst>
          </a:blip>
          <a:srcRect/>
          <a:stretch>
            <a:fillRect/>
          </a:stretch>
        </p:blipFill>
        <p:spPr>
          <a:xfrm>
            <a:off x="7621588" y="0"/>
            <a:ext cx="1522412" cy="1009650"/>
          </a:xfrm>
          <a:noFill/>
        </p:spPr>
      </p:pic>
      <p:sp>
        <p:nvSpPr>
          <p:cNvPr id="80998" name="Text Box 102"/>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1</a:t>
            </a:r>
          </a:p>
        </p:txBody>
      </p:sp>
      <p:sp>
        <p:nvSpPr>
          <p:cNvPr id="80999" name="Text Box 103"/>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2</a:t>
            </a:r>
          </a:p>
        </p:txBody>
      </p:sp>
      <p:sp>
        <p:nvSpPr>
          <p:cNvPr id="81000" name="Text Box 104"/>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3</a:t>
            </a:r>
          </a:p>
        </p:txBody>
      </p:sp>
      <p:sp>
        <p:nvSpPr>
          <p:cNvPr id="81001" name="Text Box 105"/>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4</a:t>
            </a:r>
          </a:p>
        </p:txBody>
      </p:sp>
      <p:sp>
        <p:nvSpPr>
          <p:cNvPr id="81002" name="Text Box 106"/>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5</a:t>
            </a:r>
          </a:p>
        </p:txBody>
      </p:sp>
      <p:sp>
        <p:nvSpPr>
          <p:cNvPr id="81004" name="Text Box 108"/>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6</a:t>
            </a:r>
          </a:p>
        </p:txBody>
      </p:sp>
      <p:sp>
        <p:nvSpPr>
          <p:cNvPr id="81005" name="Text Box 109"/>
          <p:cNvSpPr txBox="1">
            <a:spLocks noChangeArrowheads="1"/>
          </p:cNvSpPr>
          <p:nvPr/>
        </p:nvSpPr>
        <p:spPr bwMode="auto">
          <a:xfrm>
            <a:off x="6400800" y="38100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7</a:t>
            </a:r>
          </a:p>
        </p:txBody>
      </p:sp>
      <p:sp>
        <p:nvSpPr>
          <p:cNvPr id="81006" name="Text Box 110"/>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8</a:t>
            </a:r>
          </a:p>
        </p:txBody>
      </p:sp>
      <p:sp>
        <p:nvSpPr>
          <p:cNvPr id="81007" name="Text Box 111"/>
          <p:cNvSpPr txBox="1">
            <a:spLocks noChangeArrowheads="1"/>
          </p:cNvSpPr>
          <p:nvPr/>
        </p:nvSpPr>
        <p:spPr bwMode="auto">
          <a:xfrm>
            <a:off x="6400800" y="349250"/>
            <a:ext cx="60642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9</a:t>
            </a:r>
          </a:p>
        </p:txBody>
      </p:sp>
      <p:sp>
        <p:nvSpPr>
          <p:cNvPr id="81009" name="Text Box 113"/>
          <p:cNvSpPr txBox="1">
            <a:spLocks noChangeArrowheads="1"/>
          </p:cNvSpPr>
          <p:nvPr/>
        </p:nvSpPr>
        <p:spPr bwMode="auto">
          <a:xfrm>
            <a:off x="6019800" y="533400"/>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FF0000"/>
                </a:solidFill>
                <a:effectLst/>
                <a:uLnTx/>
                <a:uFillTx/>
                <a:latin typeface=".VnTime" panose="020B7200000000000000" pitchFamily="34" charset="0"/>
                <a:ea typeface="+mn-ea"/>
                <a:cs typeface="+mn-cs"/>
              </a:rPr>
              <a:t>HÕt giê</a:t>
            </a:r>
          </a:p>
        </p:txBody>
      </p:sp>
    </p:spTree>
    <p:extLst>
      <p:ext uri="{BB962C8B-B14F-4D97-AF65-F5344CB8AC3E}">
        <p14:creationId xmlns:p14="http://schemas.microsoft.com/office/powerpoint/2010/main" val="3081318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0902"/>
                                        </p:tgtEl>
                                        <p:attrNameLst>
                                          <p:attrName>style.visibility</p:attrName>
                                        </p:attrNameLst>
                                      </p:cBhvr>
                                      <p:to>
                                        <p:strVal val="visible"/>
                                      </p:to>
                                    </p:set>
                                    <p:anim calcmode="discrete" valueType="clr">
                                      <p:cBhvr override="childStyle">
                                        <p:cTn id="7" dur="80"/>
                                        <p:tgtEl>
                                          <p:spTgt spid="8090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0902"/>
                                        </p:tgtEl>
                                        <p:attrNameLst>
                                          <p:attrName>fillcolor</p:attrName>
                                        </p:attrNameLst>
                                      </p:cBhvr>
                                      <p:tavLst>
                                        <p:tav tm="0">
                                          <p:val>
                                            <p:clrVal>
                                              <a:schemeClr val="accent2"/>
                                            </p:clrVal>
                                          </p:val>
                                        </p:tav>
                                        <p:tav tm="50000">
                                          <p:val>
                                            <p:clrVal>
                                              <a:schemeClr val="hlink"/>
                                            </p:clrVal>
                                          </p:val>
                                        </p:tav>
                                      </p:tavLst>
                                    </p:anim>
                                    <p:set>
                                      <p:cBhvr>
                                        <p:cTn id="9" dur="80"/>
                                        <p:tgtEl>
                                          <p:spTgt spid="8090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0"/>
                                  </p:iterate>
                                  <p:childTnLst>
                                    <p:set>
                                      <p:cBhvr>
                                        <p:cTn id="13" dur="1" fill="hold">
                                          <p:stCondLst>
                                            <p:cond delay="0"/>
                                          </p:stCondLst>
                                        </p:cTn>
                                        <p:tgtEl>
                                          <p:spTgt spid="80903"/>
                                        </p:tgtEl>
                                        <p:attrNameLst>
                                          <p:attrName>style.visibility</p:attrName>
                                        </p:attrNameLst>
                                      </p:cBhvr>
                                      <p:to>
                                        <p:strVal val="visible"/>
                                      </p:to>
                                    </p:set>
                                    <p:anim calcmode="discrete" valueType="clr">
                                      <p:cBhvr override="childStyle">
                                        <p:cTn id="14" dur="100"/>
                                        <p:tgtEl>
                                          <p:spTgt spid="80903"/>
                                        </p:tgtEl>
                                        <p:attrNameLst>
                                          <p:attrName>style.color</p:attrName>
                                        </p:attrNameLst>
                                      </p:cBhvr>
                                      <p:tavLst>
                                        <p:tav tm="0">
                                          <p:val>
                                            <p:clrVal>
                                              <a:schemeClr val="hlink"/>
                                            </p:clrVal>
                                          </p:val>
                                        </p:tav>
                                        <p:tav tm="50000">
                                          <p:val>
                                            <p:clrVal>
                                              <a:srgbClr val="FF0000"/>
                                            </p:clrVal>
                                          </p:val>
                                        </p:tav>
                                      </p:tavLst>
                                    </p:anim>
                                    <p:anim calcmode="discrete" valueType="clr">
                                      <p:cBhvr>
                                        <p:cTn id="15" dur="100"/>
                                        <p:tgtEl>
                                          <p:spTgt spid="80903"/>
                                        </p:tgtEl>
                                        <p:attrNameLst>
                                          <p:attrName>fillcolor</p:attrName>
                                        </p:attrNameLst>
                                      </p:cBhvr>
                                      <p:tavLst>
                                        <p:tav tm="0">
                                          <p:val>
                                            <p:clrVal>
                                              <a:schemeClr val="accent2"/>
                                            </p:clrVal>
                                          </p:val>
                                        </p:tav>
                                        <p:tav tm="50000">
                                          <p:val>
                                            <p:clrVal>
                                              <a:schemeClr val="hlink"/>
                                            </p:clrVal>
                                          </p:val>
                                        </p:tav>
                                      </p:tavLst>
                                    </p:anim>
                                    <p:set>
                                      <p:cBhvr>
                                        <p:cTn id="16" dur="100"/>
                                        <p:tgtEl>
                                          <p:spTgt spid="80903"/>
                                        </p:tgtEl>
                                        <p:attrNameLst>
                                          <p:attrName>fill.type</p:attrName>
                                        </p:attrNameLst>
                                      </p:cBhvr>
                                      <p:to>
                                        <p:strVal val="solid"/>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par>
                          <p:cTn id="17" fill="hold" nodeType="afterGroup">
                            <p:stCondLst>
                              <p:cond delay="100"/>
                            </p:stCondLst>
                            <p:childTnLst>
                              <p:par>
                                <p:cTn id="18" presetID="27" presetClass="entr" presetSubtype="0" fill="hold" grpId="0" nodeType="afterEffect">
                                  <p:stCondLst>
                                    <p:cond delay="0"/>
                                  </p:stCondLst>
                                  <p:childTnLst>
                                    <p:set>
                                      <p:cBhvr>
                                        <p:cTn id="19" dur="1" fill="hold">
                                          <p:stCondLst>
                                            <p:cond delay="0"/>
                                          </p:stCondLst>
                                        </p:cTn>
                                        <p:tgtEl>
                                          <p:spTgt spid="80927"/>
                                        </p:tgtEl>
                                        <p:attrNameLst>
                                          <p:attrName>style.visibility</p:attrName>
                                        </p:attrNameLst>
                                      </p:cBhvr>
                                      <p:to>
                                        <p:strVal val="visible"/>
                                      </p:to>
                                    </p:set>
                                    <p:anim calcmode="discrete" valueType="clr">
                                      <p:cBhvr override="childStyle">
                                        <p:cTn id="20" dur="200"/>
                                        <p:tgtEl>
                                          <p:spTgt spid="80927"/>
                                        </p:tgtEl>
                                        <p:attrNameLst>
                                          <p:attrName>style.color</p:attrName>
                                        </p:attrNameLst>
                                      </p:cBhvr>
                                      <p:tavLst>
                                        <p:tav tm="0">
                                          <p:val>
                                            <p:clrVal>
                                              <a:schemeClr val="hlink"/>
                                            </p:clrVal>
                                          </p:val>
                                        </p:tav>
                                        <p:tav tm="50000">
                                          <p:val>
                                            <p:clrVal>
                                              <a:srgbClr val="FF0000"/>
                                            </p:clrVal>
                                          </p:val>
                                        </p:tav>
                                      </p:tavLst>
                                    </p:anim>
                                    <p:anim calcmode="discrete" valueType="clr">
                                      <p:cBhvr>
                                        <p:cTn id="21" dur="200"/>
                                        <p:tgtEl>
                                          <p:spTgt spid="80927"/>
                                        </p:tgtEl>
                                        <p:attrNameLst>
                                          <p:attrName>fillcolor</p:attrName>
                                        </p:attrNameLst>
                                      </p:cBhvr>
                                      <p:tavLst>
                                        <p:tav tm="0">
                                          <p:val>
                                            <p:clrVal>
                                              <a:schemeClr val="accent2"/>
                                            </p:clrVal>
                                          </p:val>
                                        </p:tav>
                                        <p:tav tm="50000">
                                          <p:val>
                                            <p:clrVal>
                                              <a:schemeClr val="hlink"/>
                                            </p:clrVal>
                                          </p:val>
                                        </p:tav>
                                      </p:tavLst>
                                    </p:anim>
                                    <p:set>
                                      <p:cBhvr>
                                        <p:cTn id="22" dur="200"/>
                                        <p:tgtEl>
                                          <p:spTgt spid="80927"/>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3" fill="hold" nodeType="afterGroup">
                            <p:stCondLst>
                              <p:cond delay="300"/>
                            </p:stCondLst>
                            <p:childTnLst>
                              <p:par>
                                <p:cTn id="24" presetID="27" presetClass="entr" presetSubtype="0" fill="hold" grpId="0" nodeType="afterEffect">
                                  <p:stCondLst>
                                    <p:cond delay="0"/>
                                  </p:stCondLst>
                                  <p:childTnLst>
                                    <p:set>
                                      <p:cBhvr>
                                        <p:cTn id="25" dur="1" fill="hold">
                                          <p:stCondLst>
                                            <p:cond delay="0"/>
                                          </p:stCondLst>
                                        </p:cTn>
                                        <p:tgtEl>
                                          <p:spTgt spid="80928"/>
                                        </p:tgtEl>
                                        <p:attrNameLst>
                                          <p:attrName>style.visibility</p:attrName>
                                        </p:attrNameLst>
                                      </p:cBhvr>
                                      <p:to>
                                        <p:strVal val="visible"/>
                                      </p:to>
                                    </p:set>
                                    <p:anim calcmode="discrete" valueType="clr">
                                      <p:cBhvr override="childStyle">
                                        <p:cTn id="26" dur="200"/>
                                        <p:tgtEl>
                                          <p:spTgt spid="80928"/>
                                        </p:tgtEl>
                                        <p:attrNameLst>
                                          <p:attrName>style.color</p:attrName>
                                        </p:attrNameLst>
                                      </p:cBhvr>
                                      <p:tavLst>
                                        <p:tav tm="0">
                                          <p:val>
                                            <p:clrVal>
                                              <a:schemeClr val="hlink"/>
                                            </p:clrVal>
                                          </p:val>
                                        </p:tav>
                                        <p:tav tm="50000">
                                          <p:val>
                                            <p:clrVal>
                                              <a:srgbClr val="FF0000"/>
                                            </p:clrVal>
                                          </p:val>
                                        </p:tav>
                                      </p:tavLst>
                                    </p:anim>
                                    <p:anim calcmode="discrete" valueType="clr">
                                      <p:cBhvr>
                                        <p:cTn id="27" dur="200"/>
                                        <p:tgtEl>
                                          <p:spTgt spid="80928"/>
                                        </p:tgtEl>
                                        <p:attrNameLst>
                                          <p:attrName>fillcolor</p:attrName>
                                        </p:attrNameLst>
                                      </p:cBhvr>
                                      <p:tavLst>
                                        <p:tav tm="0">
                                          <p:val>
                                            <p:clrVal>
                                              <a:schemeClr val="accent2"/>
                                            </p:clrVal>
                                          </p:val>
                                        </p:tav>
                                        <p:tav tm="50000">
                                          <p:val>
                                            <p:clrVal>
                                              <a:schemeClr val="hlink"/>
                                            </p:clrVal>
                                          </p:val>
                                        </p:tav>
                                      </p:tavLst>
                                    </p:anim>
                                    <p:set>
                                      <p:cBhvr>
                                        <p:cTn id="28" dur="200"/>
                                        <p:tgtEl>
                                          <p:spTgt spid="80928"/>
                                        </p:tgtEl>
                                        <p:attrNameLst>
                                          <p:attrName>fill.type</p:attrName>
                                        </p:attrNameLst>
                                      </p:cBhvr>
                                      <p:to>
                                        <p:strVal val="solid"/>
                                      </p:to>
                                    </p:se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par>
                          <p:cTn id="29" fill="hold" nodeType="afterGroup">
                            <p:stCondLst>
                              <p:cond delay="500"/>
                            </p:stCondLst>
                            <p:childTnLst>
                              <p:par>
                                <p:cTn id="30" presetID="27" presetClass="entr" presetSubtype="0" fill="hold" grpId="0" nodeType="afterEffect">
                                  <p:stCondLst>
                                    <p:cond delay="0"/>
                                  </p:stCondLst>
                                  <p:childTnLst>
                                    <p:set>
                                      <p:cBhvr>
                                        <p:cTn id="31" dur="1" fill="hold">
                                          <p:stCondLst>
                                            <p:cond delay="0"/>
                                          </p:stCondLst>
                                        </p:cTn>
                                        <p:tgtEl>
                                          <p:spTgt spid="80929"/>
                                        </p:tgtEl>
                                        <p:attrNameLst>
                                          <p:attrName>style.visibility</p:attrName>
                                        </p:attrNameLst>
                                      </p:cBhvr>
                                      <p:to>
                                        <p:strVal val="visible"/>
                                      </p:to>
                                    </p:set>
                                    <p:anim calcmode="discrete" valueType="clr">
                                      <p:cBhvr override="childStyle">
                                        <p:cTn id="32" dur="200"/>
                                        <p:tgtEl>
                                          <p:spTgt spid="80929"/>
                                        </p:tgtEl>
                                        <p:attrNameLst>
                                          <p:attrName>style.color</p:attrName>
                                        </p:attrNameLst>
                                      </p:cBhvr>
                                      <p:tavLst>
                                        <p:tav tm="0">
                                          <p:val>
                                            <p:clrVal>
                                              <a:schemeClr val="hlink"/>
                                            </p:clrVal>
                                          </p:val>
                                        </p:tav>
                                        <p:tav tm="50000">
                                          <p:val>
                                            <p:clrVal>
                                              <a:srgbClr val="FF0000"/>
                                            </p:clrVal>
                                          </p:val>
                                        </p:tav>
                                      </p:tavLst>
                                    </p:anim>
                                    <p:anim calcmode="discrete" valueType="clr">
                                      <p:cBhvr>
                                        <p:cTn id="33" dur="200"/>
                                        <p:tgtEl>
                                          <p:spTgt spid="80929"/>
                                        </p:tgtEl>
                                        <p:attrNameLst>
                                          <p:attrName>fillcolor</p:attrName>
                                        </p:attrNameLst>
                                      </p:cBhvr>
                                      <p:tavLst>
                                        <p:tav tm="0">
                                          <p:val>
                                            <p:clrVal>
                                              <a:schemeClr val="accent2"/>
                                            </p:clrVal>
                                          </p:val>
                                        </p:tav>
                                        <p:tav tm="50000">
                                          <p:val>
                                            <p:clrVal>
                                              <a:schemeClr val="hlink"/>
                                            </p:clrVal>
                                          </p:val>
                                        </p:tav>
                                      </p:tavLst>
                                    </p:anim>
                                    <p:set>
                                      <p:cBhvr>
                                        <p:cTn id="34" dur="200"/>
                                        <p:tgtEl>
                                          <p:spTgt spid="80929"/>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par>
                          <p:cTn id="35" fill="hold" nodeType="afterGroup">
                            <p:stCondLst>
                              <p:cond delay="700"/>
                            </p:stCondLst>
                            <p:childTnLst>
                              <p:par>
                                <p:cTn id="36" presetID="27" presetClass="entr" presetSubtype="0" fill="hold" grpId="0" nodeType="afterEffect">
                                  <p:stCondLst>
                                    <p:cond delay="0"/>
                                  </p:stCondLst>
                                  <p:childTnLst>
                                    <p:set>
                                      <p:cBhvr>
                                        <p:cTn id="37" dur="1" fill="hold">
                                          <p:stCondLst>
                                            <p:cond delay="0"/>
                                          </p:stCondLst>
                                        </p:cTn>
                                        <p:tgtEl>
                                          <p:spTgt spid="80930"/>
                                        </p:tgtEl>
                                        <p:attrNameLst>
                                          <p:attrName>style.visibility</p:attrName>
                                        </p:attrNameLst>
                                      </p:cBhvr>
                                      <p:to>
                                        <p:strVal val="visible"/>
                                      </p:to>
                                    </p:set>
                                    <p:anim calcmode="discrete" valueType="clr">
                                      <p:cBhvr override="childStyle">
                                        <p:cTn id="38" dur="200"/>
                                        <p:tgtEl>
                                          <p:spTgt spid="80930"/>
                                        </p:tgtEl>
                                        <p:attrNameLst>
                                          <p:attrName>style.color</p:attrName>
                                        </p:attrNameLst>
                                      </p:cBhvr>
                                      <p:tavLst>
                                        <p:tav tm="0">
                                          <p:val>
                                            <p:clrVal>
                                              <a:schemeClr val="hlink"/>
                                            </p:clrVal>
                                          </p:val>
                                        </p:tav>
                                        <p:tav tm="50000">
                                          <p:val>
                                            <p:clrVal>
                                              <a:srgbClr val="FF0000"/>
                                            </p:clrVal>
                                          </p:val>
                                        </p:tav>
                                      </p:tavLst>
                                    </p:anim>
                                    <p:anim calcmode="discrete" valueType="clr">
                                      <p:cBhvr>
                                        <p:cTn id="39" dur="200"/>
                                        <p:tgtEl>
                                          <p:spTgt spid="80930"/>
                                        </p:tgtEl>
                                        <p:attrNameLst>
                                          <p:attrName>fillcolor</p:attrName>
                                        </p:attrNameLst>
                                      </p:cBhvr>
                                      <p:tavLst>
                                        <p:tav tm="0">
                                          <p:val>
                                            <p:clrVal>
                                              <a:schemeClr val="accent2"/>
                                            </p:clrVal>
                                          </p:val>
                                        </p:tav>
                                        <p:tav tm="50000">
                                          <p:val>
                                            <p:clrVal>
                                              <a:schemeClr val="hlink"/>
                                            </p:clrVal>
                                          </p:val>
                                        </p:tav>
                                      </p:tavLst>
                                    </p:anim>
                                    <p:set>
                                      <p:cBhvr>
                                        <p:cTn id="40" dur="200"/>
                                        <p:tgtEl>
                                          <p:spTgt spid="80930"/>
                                        </p:tgtEl>
                                        <p:attrNameLst>
                                          <p:attrName>fill.type</p:attrName>
                                        </p:attrNameLst>
                                      </p:cBhvr>
                                      <p:to>
                                        <p:strVal val="solid"/>
                                      </p:to>
                                    </p:se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par>
                          <p:cTn id="41" fill="hold" nodeType="afterGroup">
                            <p:stCondLst>
                              <p:cond delay="900"/>
                            </p:stCondLst>
                            <p:childTnLst>
                              <p:par>
                                <p:cTn id="42" presetID="27" presetClass="entr" presetSubtype="0" fill="hold" grpId="0" nodeType="afterEffect">
                                  <p:stCondLst>
                                    <p:cond delay="0"/>
                                  </p:stCondLst>
                                  <p:childTnLst>
                                    <p:set>
                                      <p:cBhvr>
                                        <p:cTn id="43" dur="1" fill="hold">
                                          <p:stCondLst>
                                            <p:cond delay="0"/>
                                          </p:stCondLst>
                                        </p:cTn>
                                        <p:tgtEl>
                                          <p:spTgt spid="80931"/>
                                        </p:tgtEl>
                                        <p:attrNameLst>
                                          <p:attrName>style.visibility</p:attrName>
                                        </p:attrNameLst>
                                      </p:cBhvr>
                                      <p:to>
                                        <p:strVal val="visible"/>
                                      </p:to>
                                    </p:set>
                                    <p:anim calcmode="discrete" valueType="clr">
                                      <p:cBhvr override="childStyle">
                                        <p:cTn id="44" dur="200"/>
                                        <p:tgtEl>
                                          <p:spTgt spid="80931"/>
                                        </p:tgtEl>
                                        <p:attrNameLst>
                                          <p:attrName>style.color</p:attrName>
                                        </p:attrNameLst>
                                      </p:cBhvr>
                                      <p:tavLst>
                                        <p:tav tm="0">
                                          <p:val>
                                            <p:clrVal>
                                              <a:schemeClr val="hlink"/>
                                            </p:clrVal>
                                          </p:val>
                                        </p:tav>
                                        <p:tav tm="50000">
                                          <p:val>
                                            <p:clrVal>
                                              <a:srgbClr val="FF0000"/>
                                            </p:clrVal>
                                          </p:val>
                                        </p:tav>
                                      </p:tavLst>
                                    </p:anim>
                                    <p:anim calcmode="discrete" valueType="clr">
                                      <p:cBhvr>
                                        <p:cTn id="45" dur="200"/>
                                        <p:tgtEl>
                                          <p:spTgt spid="80931"/>
                                        </p:tgtEl>
                                        <p:attrNameLst>
                                          <p:attrName>fillcolor</p:attrName>
                                        </p:attrNameLst>
                                      </p:cBhvr>
                                      <p:tavLst>
                                        <p:tav tm="0">
                                          <p:val>
                                            <p:clrVal>
                                              <a:schemeClr val="accent2"/>
                                            </p:clrVal>
                                          </p:val>
                                        </p:tav>
                                        <p:tav tm="50000">
                                          <p:val>
                                            <p:clrVal>
                                              <a:schemeClr val="hlink"/>
                                            </p:clrVal>
                                          </p:val>
                                        </p:tav>
                                      </p:tavLst>
                                    </p:anim>
                                    <p:set>
                                      <p:cBhvr>
                                        <p:cTn id="46" dur="200"/>
                                        <p:tgtEl>
                                          <p:spTgt spid="80931"/>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par>
                          <p:cTn id="47" fill="hold" nodeType="afterGroup">
                            <p:stCondLst>
                              <p:cond delay="1100"/>
                            </p:stCondLst>
                            <p:childTnLst>
                              <p:par>
                                <p:cTn id="48" presetID="27" presetClass="entr" presetSubtype="0" fill="hold" grpId="0" nodeType="afterEffect">
                                  <p:stCondLst>
                                    <p:cond delay="0"/>
                                  </p:stCondLst>
                                  <p:childTnLst>
                                    <p:set>
                                      <p:cBhvr>
                                        <p:cTn id="49" dur="1" fill="hold">
                                          <p:stCondLst>
                                            <p:cond delay="0"/>
                                          </p:stCondLst>
                                        </p:cTn>
                                        <p:tgtEl>
                                          <p:spTgt spid="80932"/>
                                        </p:tgtEl>
                                        <p:attrNameLst>
                                          <p:attrName>style.visibility</p:attrName>
                                        </p:attrNameLst>
                                      </p:cBhvr>
                                      <p:to>
                                        <p:strVal val="visible"/>
                                      </p:to>
                                    </p:set>
                                    <p:anim calcmode="discrete" valueType="clr">
                                      <p:cBhvr override="childStyle">
                                        <p:cTn id="50" dur="200"/>
                                        <p:tgtEl>
                                          <p:spTgt spid="80932"/>
                                        </p:tgtEl>
                                        <p:attrNameLst>
                                          <p:attrName>style.color</p:attrName>
                                        </p:attrNameLst>
                                      </p:cBhvr>
                                      <p:tavLst>
                                        <p:tav tm="0">
                                          <p:val>
                                            <p:clrVal>
                                              <a:schemeClr val="hlink"/>
                                            </p:clrVal>
                                          </p:val>
                                        </p:tav>
                                        <p:tav tm="50000">
                                          <p:val>
                                            <p:clrVal>
                                              <a:srgbClr val="FF0000"/>
                                            </p:clrVal>
                                          </p:val>
                                        </p:tav>
                                      </p:tavLst>
                                    </p:anim>
                                    <p:anim calcmode="discrete" valueType="clr">
                                      <p:cBhvr>
                                        <p:cTn id="51" dur="200"/>
                                        <p:tgtEl>
                                          <p:spTgt spid="80932"/>
                                        </p:tgtEl>
                                        <p:attrNameLst>
                                          <p:attrName>fillcolor</p:attrName>
                                        </p:attrNameLst>
                                      </p:cBhvr>
                                      <p:tavLst>
                                        <p:tav tm="0">
                                          <p:val>
                                            <p:clrVal>
                                              <a:schemeClr val="accent2"/>
                                            </p:clrVal>
                                          </p:val>
                                        </p:tav>
                                        <p:tav tm="50000">
                                          <p:val>
                                            <p:clrVal>
                                              <a:schemeClr val="hlink"/>
                                            </p:clrVal>
                                          </p:val>
                                        </p:tav>
                                      </p:tavLst>
                                    </p:anim>
                                    <p:set>
                                      <p:cBhvr>
                                        <p:cTn id="52" dur="200"/>
                                        <p:tgtEl>
                                          <p:spTgt spid="80932"/>
                                        </p:tgtEl>
                                        <p:attrNameLst>
                                          <p:attrName>fill.type</p:attrName>
                                        </p:attrNameLst>
                                      </p:cBhvr>
                                      <p:to>
                                        <p:strVal val="solid"/>
                                      </p:to>
                                    </p:set>
                                  </p:childTnLst>
                                  <p:subTnLst>
                                    <p:audio>
                                      <p:cMediaNode>
                                        <p:cTn display="0" masterRel="sameClick">
                                          <p:stCondLst>
                                            <p:cond evt="begin" delay="0">
                                              <p:tn val="48"/>
                                            </p:cond>
                                          </p:stCondLst>
                                          <p:endCondLst>
                                            <p:cond evt="onStopAudio" delay="0">
                                              <p:tgtEl>
                                                <p:sldTgt/>
                                              </p:tgtEl>
                                            </p:cond>
                                          </p:endCondLst>
                                        </p:cTn>
                                        <p:tgtEl>
                                          <p:sndTgt r:embed="rId3" name="chimes.wav"/>
                                        </p:tgtEl>
                                      </p:cMediaNode>
                                    </p:audio>
                                  </p:subTnLst>
                                </p:cTn>
                              </p:par>
                            </p:childTnLst>
                          </p:cTn>
                        </p:par>
                        <p:par>
                          <p:cTn id="53" fill="hold" nodeType="afterGroup">
                            <p:stCondLst>
                              <p:cond delay="1300"/>
                            </p:stCondLst>
                            <p:childTnLst>
                              <p:par>
                                <p:cTn id="54" presetID="27" presetClass="entr" presetSubtype="0" fill="hold" grpId="0" nodeType="afterEffect">
                                  <p:stCondLst>
                                    <p:cond delay="0"/>
                                  </p:stCondLst>
                                  <p:childTnLst>
                                    <p:set>
                                      <p:cBhvr>
                                        <p:cTn id="55" dur="1" fill="hold">
                                          <p:stCondLst>
                                            <p:cond delay="0"/>
                                          </p:stCondLst>
                                        </p:cTn>
                                        <p:tgtEl>
                                          <p:spTgt spid="80933"/>
                                        </p:tgtEl>
                                        <p:attrNameLst>
                                          <p:attrName>style.visibility</p:attrName>
                                        </p:attrNameLst>
                                      </p:cBhvr>
                                      <p:to>
                                        <p:strVal val="visible"/>
                                      </p:to>
                                    </p:set>
                                    <p:anim calcmode="discrete" valueType="clr">
                                      <p:cBhvr override="childStyle">
                                        <p:cTn id="56" dur="200"/>
                                        <p:tgtEl>
                                          <p:spTgt spid="80933"/>
                                        </p:tgtEl>
                                        <p:attrNameLst>
                                          <p:attrName>style.color</p:attrName>
                                        </p:attrNameLst>
                                      </p:cBhvr>
                                      <p:tavLst>
                                        <p:tav tm="0">
                                          <p:val>
                                            <p:clrVal>
                                              <a:schemeClr val="hlink"/>
                                            </p:clrVal>
                                          </p:val>
                                        </p:tav>
                                        <p:tav tm="50000">
                                          <p:val>
                                            <p:clrVal>
                                              <a:srgbClr val="FF0000"/>
                                            </p:clrVal>
                                          </p:val>
                                        </p:tav>
                                      </p:tavLst>
                                    </p:anim>
                                    <p:anim calcmode="discrete" valueType="clr">
                                      <p:cBhvr>
                                        <p:cTn id="57" dur="200"/>
                                        <p:tgtEl>
                                          <p:spTgt spid="80933"/>
                                        </p:tgtEl>
                                        <p:attrNameLst>
                                          <p:attrName>fillcolor</p:attrName>
                                        </p:attrNameLst>
                                      </p:cBhvr>
                                      <p:tavLst>
                                        <p:tav tm="0">
                                          <p:val>
                                            <p:clrVal>
                                              <a:schemeClr val="accent2"/>
                                            </p:clrVal>
                                          </p:val>
                                        </p:tav>
                                        <p:tav tm="50000">
                                          <p:val>
                                            <p:clrVal>
                                              <a:schemeClr val="hlink"/>
                                            </p:clrVal>
                                          </p:val>
                                        </p:tav>
                                      </p:tavLst>
                                    </p:anim>
                                    <p:set>
                                      <p:cBhvr>
                                        <p:cTn id="58" dur="200"/>
                                        <p:tgtEl>
                                          <p:spTgt spid="80933"/>
                                        </p:tgtEl>
                                        <p:attrNameLst>
                                          <p:attrName>fill.type</p:attrName>
                                        </p:attrNameLst>
                                      </p:cBhvr>
                                      <p:to>
                                        <p:strVal val="solid"/>
                                      </p:to>
                                    </p:se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090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iterate type="lt">
                                    <p:tmPct val="0"/>
                                  </p:iterate>
                                  <p:childTnLst>
                                    <p:animClr clrSpc="rgb" dir="cw">
                                      <p:cBhvr>
                                        <p:cTn id="63" dur="2000" fill="hold"/>
                                        <p:tgtEl>
                                          <p:spTgt spid="80903"/>
                                        </p:tgtEl>
                                        <p:attrNameLst>
                                          <p:attrName>fillcolor</p:attrName>
                                        </p:attrNameLst>
                                      </p:cBhvr>
                                      <p:to>
                                        <a:schemeClr val="hlink"/>
                                      </p:to>
                                    </p:animClr>
                                    <p:set>
                                      <p:cBhvr>
                                        <p:cTn id="64" dur="2000" fill="hold"/>
                                        <p:tgtEl>
                                          <p:spTgt spid="80903"/>
                                        </p:tgtEl>
                                        <p:attrNameLst>
                                          <p:attrName>fill.type</p:attrName>
                                        </p:attrNameLst>
                                      </p:cBhvr>
                                      <p:to>
                                        <p:strVal val="solid"/>
                                      </p:to>
                                    </p:set>
                                    <p:set>
                                      <p:cBhvr>
                                        <p:cTn id="65" dur="2000" fill="hold"/>
                                        <p:tgtEl>
                                          <p:spTgt spid="8090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breeze.wav"/>
                                        </p:tgtEl>
                                      </p:cMediaNode>
                                    </p:audio>
                                  </p:subTnLst>
                                </p:cTn>
                              </p:par>
                            </p:childTnLst>
                          </p:cTn>
                        </p:par>
                        <p:par>
                          <p:cTn id="66" fill="hold" nodeType="afterGroup">
                            <p:stCondLst>
                              <p:cond delay="2000"/>
                            </p:stCondLst>
                            <p:childTnLst>
                              <p:par>
                                <p:cTn id="67" presetID="30" presetClass="emph" presetSubtype="0" repeatCount="indefinite" fill="hold" grpId="1" nodeType="afterEffect">
                                  <p:stCondLst>
                                    <p:cond delay="0"/>
                                  </p:stCondLst>
                                  <p:iterate type="lt">
                                    <p:tmPct val="0"/>
                                  </p:iterate>
                                  <p:childTnLst>
                                    <p:animClr clrSpc="hsl" dir="cw">
                                      <p:cBhvr override="childStyle">
                                        <p:cTn id="68" dur="500" fill="hold"/>
                                        <p:tgtEl>
                                          <p:spTgt spid="80903"/>
                                        </p:tgtEl>
                                        <p:attrNameLst>
                                          <p:attrName>style.color</p:attrName>
                                        </p:attrNameLst>
                                      </p:cBhvr>
                                      <p:by>
                                        <p:hsl h="0" s="12549" l="25098"/>
                                      </p:by>
                                    </p:animClr>
                                    <p:animClr clrSpc="hsl" dir="cw">
                                      <p:cBhvr>
                                        <p:cTn id="69" dur="500" fill="hold"/>
                                        <p:tgtEl>
                                          <p:spTgt spid="80903"/>
                                        </p:tgtEl>
                                        <p:attrNameLst>
                                          <p:attrName>fillcolor</p:attrName>
                                        </p:attrNameLst>
                                      </p:cBhvr>
                                      <p:by>
                                        <p:hsl h="0" s="12549" l="25098"/>
                                      </p:by>
                                    </p:animClr>
                                    <p:animClr clrSpc="hsl" dir="cw">
                                      <p:cBhvr>
                                        <p:cTn id="70" dur="500" fill="hold"/>
                                        <p:tgtEl>
                                          <p:spTgt spid="80903"/>
                                        </p:tgtEl>
                                        <p:attrNameLst>
                                          <p:attrName>stroke.color</p:attrName>
                                        </p:attrNameLst>
                                      </p:cBhvr>
                                      <p:by>
                                        <p:hsl h="0" s="12549" l="25098"/>
                                      </p:by>
                                    </p:animClr>
                                    <p:set>
                                      <p:cBhvr>
                                        <p:cTn id="71" dur="500" fill="hold"/>
                                        <p:tgtEl>
                                          <p:spTgt spid="80903"/>
                                        </p:tgtEl>
                                        <p:attrNameLst>
                                          <p:attrName>fill.type</p:attrName>
                                        </p:attrNameLst>
                                      </p:cBhvr>
                                      <p:to>
                                        <p:strVal val="solid"/>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80937"/>
                                        </p:tgtEl>
                                        <p:attrNameLst>
                                          <p:attrName>style.visibility</p:attrName>
                                        </p:attrNameLst>
                                      </p:cBhvr>
                                      <p:to>
                                        <p:strVal val="visible"/>
                                      </p:to>
                                    </p:set>
                                    <p:animEffect transition="in" filter="fade">
                                      <p:cBhvr>
                                        <p:cTn id="76" dur="1000"/>
                                        <p:tgtEl>
                                          <p:spTgt spid="80937"/>
                                        </p:tgtEl>
                                      </p:cBhvr>
                                    </p:animEffect>
                                    <p:anim calcmode="lin" valueType="num">
                                      <p:cBhvr>
                                        <p:cTn id="77" dur="1000" fill="hold"/>
                                        <p:tgtEl>
                                          <p:spTgt spid="80937"/>
                                        </p:tgtEl>
                                        <p:attrNameLst>
                                          <p:attrName>ppt_x</p:attrName>
                                        </p:attrNameLst>
                                      </p:cBhvr>
                                      <p:tavLst>
                                        <p:tav tm="0">
                                          <p:val>
                                            <p:strVal val="#ppt_x"/>
                                          </p:val>
                                        </p:tav>
                                        <p:tav tm="100000">
                                          <p:val>
                                            <p:strVal val="#ppt_x"/>
                                          </p:val>
                                        </p:tav>
                                      </p:tavLst>
                                    </p:anim>
                                    <p:anim calcmode="lin" valueType="num">
                                      <p:cBhvr>
                                        <p:cTn id="78" dur="1000" fill="hold"/>
                                        <p:tgtEl>
                                          <p:spTgt spid="80937"/>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10" fill="hold" grpId="0" nodeType="clickEffect">
                                  <p:stCondLst>
                                    <p:cond delay="0"/>
                                  </p:stCondLst>
                                  <p:childTnLst>
                                    <p:set>
                                      <p:cBhvr>
                                        <p:cTn id="82" dur="1" fill="hold">
                                          <p:stCondLst>
                                            <p:cond delay="0"/>
                                          </p:stCondLst>
                                        </p:cTn>
                                        <p:tgtEl>
                                          <p:spTgt spid="80938"/>
                                        </p:tgtEl>
                                        <p:attrNameLst>
                                          <p:attrName>style.visibility</p:attrName>
                                        </p:attrNameLst>
                                      </p:cBhvr>
                                      <p:to>
                                        <p:strVal val="visible"/>
                                      </p:to>
                                    </p:set>
                                    <p:anim calcmode="lin" valueType="num">
                                      <p:cBhvr>
                                        <p:cTn id="83" dur="500" fill="hold"/>
                                        <p:tgtEl>
                                          <p:spTgt spid="80938"/>
                                        </p:tgtEl>
                                        <p:attrNameLst>
                                          <p:attrName>ppt_w</p:attrName>
                                        </p:attrNameLst>
                                      </p:cBhvr>
                                      <p:tavLst>
                                        <p:tav tm="0">
                                          <p:val>
                                            <p:fltVal val="0"/>
                                          </p:val>
                                        </p:tav>
                                        <p:tav tm="100000">
                                          <p:val>
                                            <p:strVal val="#ppt_w"/>
                                          </p:val>
                                        </p:tav>
                                      </p:tavLst>
                                    </p:anim>
                                    <p:anim calcmode="lin" valueType="num">
                                      <p:cBhvr>
                                        <p:cTn id="84" dur="500" fill="hold"/>
                                        <p:tgtEl>
                                          <p:spTgt spid="8093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amera.wav"/>
                                        </p:tgtEl>
                                      </p:cMediaNode>
                                    </p:audio>
                                  </p:subTnLst>
                                </p:cTn>
                              </p:par>
                              <p:par>
                                <p:cTn id="85" presetID="17" presetClass="entr" presetSubtype="10" fill="hold" grpId="0" nodeType="withEffect">
                                  <p:stCondLst>
                                    <p:cond delay="0"/>
                                  </p:stCondLst>
                                  <p:childTnLst>
                                    <p:set>
                                      <p:cBhvr>
                                        <p:cTn id="86" dur="1" fill="hold">
                                          <p:stCondLst>
                                            <p:cond delay="0"/>
                                          </p:stCondLst>
                                        </p:cTn>
                                        <p:tgtEl>
                                          <p:spTgt spid="80939"/>
                                        </p:tgtEl>
                                        <p:attrNameLst>
                                          <p:attrName>style.visibility</p:attrName>
                                        </p:attrNameLst>
                                      </p:cBhvr>
                                      <p:to>
                                        <p:strVal val="visible"/>
                                      </p:to>
                                    </p:set>
                                    <p:anim calcmode="lin" valueType="num">
                                      <p:cBhvr>
                                        <p:cTn id="87" dur="500" fill="hold"/>
                                        <p:tgtEl>
                                          <p:spTgt spid="80939"/>
                                        </p:tgtEl>
                                        <p:attrNameLst>
                                          <p:attrName>ppt_w</p:attrName>
                                        </p:attrNameLst>
                                      </p:cBhvr>
                                      <p:tavLst>
                                        <p:tav tm="0">
                                          <p:val>
                                            <p:fltVal val="0"/>
                                          </p:val>
                                        </p:tav>
                                        <p:tav tm="100000">
                                          <p:val>
                                            <p:strVal val="#ppt_w"/>
                                          </p:val>
                                        </p:tav>
                                      </p:tavLst>
                                    </p:anim>
                                    <p:anim calcmode="lin" valueType="num">
                                      <p:cBhvr>
                                        <p:cTn id="88" dur="500" fill="hold"/>
                                        <p:tgtEl>
                                          <p:spTgt spid="8093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camera.wav"/>
                                        </p:tgtEl>
                                      </p:cMediaNode>
                                    </p:audio>
                                  </p:subTnLst>
                                </p:cTn>
                              </p:par>
                              <p:par>
                                <p:cTn id="89" presetID="17" presetClass="entr" presetSubtype="10" fill="hold" grpId="0" nodeType="withEffect">
                                  <p:stCondLst>
                                    <p:cond delay="0"/>
                                  </p:stCondLst>
                                  <p:childTnLst>
                                    <p:set>
                                      <p:cBhvr>
                                        <p:cTn id="90" dur="1" fill="hold">
                                          <p:stCondLst>
                                            <p:cond delay="0"/>
                                          </p:stCondLst>
                                        </p:cTn>
                                        <p:tgtEl>
                                          <p:spTgt spid="80940"/>
                                        </p:tgtEl>
                                        <p:attrNameLst>
                                          <p:attrName>style.visibility</p:attrName>
                                        </p:attrNameLst>
                                      </p:cBhvr>
                                      <p:to>
                                        <p:strVal val="visible"/>
                                      </p:to>
                                    </p:set>
                                    <p:anim calcmode="lin" valueType="num">
                                      <p:cBhvr>
                                        <p:cTn id="91" dur="500" fill="hold"/>
                                        <p:tgtEl>
                                          <p:spTgt spid="80940"/>
                                        </p:tgtEl>
                                        <p:attrNameLst>
                                          <p:attrName>ppt_w</p:attrName>
                                        </p:attrNameLst>
                                      </p:cBhvr>
                                      <p:tavLst>
                                        <p:tav tm="0">
                                          <p:val>
                                            <p:fltVal val="0"/>
                                          </p:val>
                                        </p:tav>
                                        <p:tav tm="100000">
                                          <p:val>
                                            <p:strVal val="#ppt_w"/>
                                          </p:val>
                                        </p:tav>
                                      </p:tavLst>
                                    </p:anim>
                                    <p:anim calcmode="lin" valueType="num">
                                      <p:cBhvr>
                                        <p:cTn id="92" dur="500" fill="hold"/>
                                        <p:tgtEl>
                                          <p:spTgt spid="8094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camera.wav"/>
                                        </p:tgtEl>
                                      </p:cMediaNode>
                                    </p:audio>
                                  </p:subTnLst>
                                </p:cTn>
                              </p:par>
                              <p:par>
                                <p:cTn id="93" presetID="17" presetClass="entr" presetSubtype="10" fill="hold" grpId="0" nodeType="withEffect">
                                  <p:stCondLst>
                                    <p:cond delay="0"/>
                                  </p:stCondLst>
                                  <p:childTnLst>
                                    <p:set>
                                      <p:cBhvr>
                                        <p:cTn id="94" dur="1" fill="hold">
                                          <p:stCondLst>
                                            <p:cond delay="0"/>
                                          </p:stCondLst>
                                        </p:cTn>
                                        <p:tgtEl>
                                          <p:spTgt spid="80941"/>
                                        </p:tgtEl>
                                        <p:attrNameLst>
                                          <p:attrName>style.visibility</p:attrName>
                                        </p:attrNameLst>
                                      </p:cBhvr>
                                      <p:to>
                                        <p:strVal val="visible"/>
                                      </p:to>
                                    </p:set>
                                    <p:anim calcmode="lin" valueType="num">
                                      <p:cBhvr>
                                        <p:cTn id="95" dur="500" fill="hold"/>
                                        <p:tgtEl>
                                          <p:spTgt spid="80941"/>
                                        </p:tgtEl>
                                        <p:attrNameLst>
                                          <p:attrName>ppt_w</p:attrName>
                                        </p:attrNameLst>
                                      </p:cBhvr>
                                      <p:tavLst>
                                        <p:tav tm="0">
                                          <p:val>
                                            <p:fltVal val="0"/>
                                          </p:val>
                                        </p:tav>
                                        <p:tav tm="100000">
                                          <p:val>
                                            <p:strVal val="#ppt_w"/>
                                          </p:val>
                                        </p:tav>
                                      </p:tavLst>
                                    </p:anim>
                                    <p:anim calcmode="lin" valueType="num">
                                      <p:cBhvr>
                                        <p:cTn id="96" dur="500" fill="hold"/>
                                        <p:tgtEl>
                                          <p:spTgt spid="8094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childTnLst>
                    </p:cTn>
                  </p:par>
                  <p:par>
                    <p:cTn id="97" fill="hold" nodeType="clickPar">
                      <p:stCondLst>
                        <p:cond delay="indefinite"/>
                      </p:stCondLst>
                      <p:childTnLst>
                        <p:par>
                          <p:cTn id="98" fill="hold" nodeType="withGroup">
                            <p:stCondLst>
                              <p:cond delay="0"/>
                            </p:stCondLst>
                            <p:childTnLst>
                              <p:par>
                                <p:cTn id="99" presetID="21" presetClass="emph" presetSubtype="0" fill="hold" grpId="1" nodeType="clickEffect">
                                  <p:stCondLst>
                                    <p:cond delay="0"/>
                                  </p:stCondLst>
                                  <p:childTnLst>
                                    <p:animClr clrSpc="hsl" dir="cw">
                                      <p:cBhvr override="childStyle">
                                        <p:cTn id="100" dur="500" fill="hold"/>
                                        <p:tgtEl>
                                          <p:spTgt spid="80940"/>
                                        </p:tgtEl>
                                        <p:attrNameLst>
                                          <p:attrName>style.color</p:attrName>
                                        </p:attrNameLst>
                                      </p:cBhvr>
                                      <p:by>
                                        <p:hsl h="7200000" s="0" l="0"/>
                                      </p:by>
                                    </p:animClr>
                                    <p:animClr clrSpc="hsl" dir="cw">
                                      <p:cBhvr>
                                        <p:cTn id="101" dur="500" fill="hold"/>
                                        <p:tgtEl>
                                          <p:spTgt spid="80940"/>
                                        </p:tgtEl>
                                        <p:attrNameLst>
                                          <p:attrName>fillcolor</p:attrName>
                                        </p:attrNameLst>
                                      </p:cBhvr>
                                      <p:by>
                                        <p:hsl h="7200000" s="0" l="0"/>
                                      </p:by>
                                    </p:animClr>
                                    <p:animClr clrSpc="hsl" dir="cw">
                                      <p:cBhvr>
                                        <p:cTn id="102" dur="500" fill="hold"/>
                                        <p:tgtEl>
                                          <p:spTgt spid="80940"/>
                                        </p:tgtEl>
                                        <p:attrNameLst>
                                          <p:attrName>stroke.color</p:attrName>
                                        </p:attrNameLst>
                                      </p:cBhvr>
                                      <p:by>
                                        <p:hsl h="7200000" s="0" l="0"/>
                                      </p:by>
                                    </p:animClr>
                                    <p:set>
                                      <p:cBhvr>
                                        <p:cTn id="103" dur="500" fill="hold"/>
                                        <p:tgtEl>
                                          <p:spTgt spid="80940"/>
                                        </p:tgtEl>
                                        <p:attrNameLst>
                                          <p:attrName>fill.type</p:attrName>
                                        </p:attrNameLst>
                                      </p:cBhvr>
                                      <p:to>
                                        <p:strVal val="solid"/>
                                      </p:to>
                                    </p:set>
                                  </p:childTnLst>
                                  <p:subTnLst>
                                    <p:audio>
                                      <p:cMediaNode>
                                        <p:cTn display="0" masterRel="sameClick">
                                          <p:stCondLst>
                                            <p:cond evt="begin" delay="0">
                                              <p:tn val="99"/>
                                            </p:cond>
                                          </p:stCondLst>
                                          <p:endCondLst>
                                            <p:cond evt="onStopAudio" delay="0">
                                              <p:tgtEl>
                                                <p:sldTgt/>
                                              </p:tgtEl>
                                            </p:cond>
                                          </p:endCondLst>
                                        </p:cTn>
                                        <p:tgtEl>
                                          <p:sndTgt r:embed="rId3" name="chimes.wav"/>
                                        </p:tgtEl>
                                      </p:cMediaNode>
                                    </p:audio>
                                  </p:sub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xit" presetSubtype="4" fill="hold" grpId="1" nodeType="clickEffect">
                                  <p:stCondLst>
                                    <p:cond delay="0"/>
                                  </p:stCondLst>
                                  <p:childTnLst>
                                    <p:anim calcmode="lin" valueType="num">
                                      <p:cBhvr additive="base">
                                        <p:cTn id="107" dur="500"/>
                                        <p:tgtEl>
                                          <p:spTgt spid="80941"/>
                                        </p:tgtEl>
                                        <p:attrNameLst>
                                          <p:attrName>ppt_x</p:attrName>
                                        </p:attrNameLst>
                                      </p:cBhvr>
                                      <p:tavLst>
                                        <p:tav tm="0">
                                          <p:val>
                                            <p:strVal val="ppt_x"/>
                                          </p:val>
                                        </p:tav>
                                        <p:tav tm="100000">
                                          <p:val>
                                            <p:strVal val="ppt_x"/>
                                          </p:val>
                                        </p:tav>
                                      </p:tavLst>
                                    </p:anim>
                                    <p:anim calcmode="lin" valueType="num">
                                      <p:cBhvr additive="base">
                                        <p:cTn id="108" dur="500"/>
                                        <p:tgtEl>
                                          <p:spTgt spid="80941"/>
                                        </p:tgtEl>
                                        <p:attrNameLst>
                                          <p:attrName>ppt_y</p:attrName>
                                        </p:attrNameLst>
                                      </p:cBhvr>
                                      <p:tavLst>
                                        <p:tav tm="0">
                                          <p:val>
                                            <p:strVal val="ppt_y"/>
                                          </p:val>
                                        </p:tav>
                                        <p:tav tm="100000">
                                          <p:val>
                                            <p:strVal val="1+ppt_h/2"/>
                                          </p:val>
                                        </p:tav>
                                      </p:tavLst>
                                    </p:anim>
                                    <p:set>
                                      <p:cBhvr>
                                        <p:cTn id="109" dur="1" fill="hold">
                                          <p:stCondLst>
                                            <p:cond delay="499"/>
                                          </p:stCondLst>
                                        </p:cTn>
                                        <p:tgtEl>
                                          <p:spTgt spid="80941"/>
                                        </p:tgtEl>
                                        <p:attrNameLst>
                                          <p:attrName>style.visibility</p:attrName>
                                        </p:attrNameLst>
                                      </p:cBhvr>
                                      <p:to>
                                        <p:strVal val="hidden"/>
                                      </p:to>
                                    </p:set>
                                  </p:childTnLst>
                                </p:cTn>
                              </p:par>
                              <p:par>
                                <p:cTn id="110" presetID="2" presetClass="exit" presetSubtype="4" fill="hold" nodeType="withEffect">
                                  <p:stCondLst>
                                    <p:cond delay="0"/>
                                  </p:stCondLst>
                                  <p:childTnLst>
                                    <p:anim calcmode="lin" valueType="num">
                                      <p:cBhvr additive="base">
                                        <p:cTn id="111" dur="500"/>
                                        <p:tgtEl>
                                          <p:spTgt spid="80940"/>
                                        </p:tgtEl>
                                        <p:attrNameLst>
                                          <p:attrName>ppt_x</p:attrName>
                                        </p:attrNameLst>
                                      </p:cBhvr>
                                      <p:tavLst>
                                        <p:tav tm="0">
                                          <p:val>
                                            <p:strVal val="ppt_x"/>
                                          </p:val>
                                        </p:tav>
                                        <p:tav tm="100000">
                                          <p:val>
                                            <p:strVal val="ppt_x"/>
                                          </p:val>
                                        </p:tav>
                                      </p:tavLst>
                                    </p:anim>
                                    <p:anim calcmode="lin" valueType="num">
                                      <p:cBhvr additive="base">
                                        <p:cTn id="112" dur="500"/>
                                        <p:tgtEl>
                                          <p:spTgt spid="80940"/>
                                        </p:tgtEl>
                                        <p:attrNameLst>
                                          <p:attrName>ppt_y</p:attrName>
                                        </p:attrNameLst>
                                      </p:cBhvr>
                                      <p:tavLst>
                                        <p:tav tm="0">
                                          <p:val>
                                            <p:strVal val="ppt_y"/>
                                          </p:val>
                                        </p:tav>
                                        <p:tav tm="100000">
                                          <p:val>
                                            <p:strVal val="1+ppt_h/2"/>
                                          </p:val>
                                        </p:tav>
                                      </p:tavLst>
                                    </p:anim>
                                    <p:set>
                                      <p:cBhvr>
                                        <p:cTn id="113" dur="1" fill="hold">
                                          <p:stCondLst>
                                            <p:cond delay="499"/>
                                          </p:stCondLst>
                                        </p:cTn>
                                        <p:tgtEl>
                                          <p:spTgt spid="80940"/>
                                        </p:tgtEl>
                                        <p:attrNameLst>
                                          <p:attrName>style.visibility</p:attrName>
                                        </p:attrNameLst>
                                      </p:cBhvr>
                                      <p:to>
                                        <p:strVal val="hidden"/>
                                      </p:to>
                                    </p:set>
                                  </p:childTnLst>
                                </p:cTn>
                              </p:par>
                              <p:par>
                                <p:cTn id="114" presetID="2" presetClass="exit" presetSubtype="4" fill="hold" nodeType="withEffect">
                                  <p:stCondLst>
                                    <p:cond delay="0"/>
                                  </p:stCondLst>
                                  <p:childTnLst>
                                    <p:anim calcmode="lin" valueType="num">
                                      <p:cBhvr additive="base">
                                        <p:cTn id="115" dur="500"/>
                                        <p:tgtEl>
                                          <p:spTgt spid="80939"/>
                                        </p:tgtEl>
                                        <p:attrNameLst>
                                          <p:attrName>ppt_x</p:attrName>
                                        </p:attrNameLst>
                                      </p:cBhvr>
                                      <p:tavLst>
                                        <p:tav tm="0">
                                          <p:val>
                                            <p:strVal val="ppt_x"/>
                                          </p:val>
                                        </p:tav>
                                        <p:tav tm="100000">
                                          <p:val>
                                            <p:strVal val="ppt_x"/>
                                          </p:val>
                                        </p:tav>
                                      </p:tavLst>
                                    </p:anim>
                                    <p:anim calcmode="lin" valueType="num">
                                      <p:cBhvr additive="base">
                                        <p:cTn id="116" dur="500"/>
                                        <p:tgtEl>
                                          <p:spTgt spid="80939"/>
                                        </p:tgtEl>
                                        <p:attrNameLst>
                                          <p:attrName>ppt_y</p:attrName>
                                        </p:attrNameLst>
                                      </p:cBhvr>
                                      <p:tavLst>
                                        <p:tav tm="0">
                                          <p:val>
                                            <p:strVal val="ppt_y"/>
                                          </p:val>
                                        </p:tav>
                                        <p:tav tm="100000">
                                          <p:val>
                                            <p:strVal val="1+ppt_h/2"/>
                                          </p:val>
                                        </p:tav>
                                      </p:tavLst>
                                    </p:anim>
                                    <p:set>
                                      <p:cBhvr>
                                        <p:cTn id="117" dur="1" fill="hold">
                                          <p:stCondLst>
                                            <p:cond delay="499"/>
                                          </p:stCondLst>
                                        </p:cTn>
                                        <p:tgtEl>
                                          <p:spTgt spid="80939"/>
                                        </p:tgtEl>
                                        <p:attrNameLst>
                                          <p:attrName>style.visibility</p:attrName>
                                        </p:attrNameLst>
                                      </p:cBhvr>
                                      <p:to>
                                        <p:strVal val="hidden"/>
                                      </p:to>
                                    </p:set>
                                  </p:childTnLst>
                                </p:cTn>
                              </p:par>
                              <p:par>
                                <p:cTn id="118" presetID="2" presetClass="exit" presetSubtype="4" fill="hold" nodeType="withEffect">
                                  <p:stCondLst>
                                    <p:cond delay="0"/>
                                  </p:stCondLst>
                                  <p:childTnLst>
                                    <p:anim calcmode="lin" valueType="num">
                                      <p:cBhvr additive="base">
                                        <p:cTn id="119" dur="500"/>
                                        <p:tgtEl>
                                          <p:spTgt spid="80938"/>
                                        </p:tgtEl>
                                        <p:attrNameLst>
                                          <p:attrName>ppt_x</p:attrName>
                                        </p:attrNameLst>
                                      </p:cBhvr>
                                      <p:tavLst>
                                        <p:tav tm="0">
                                          <p:val>
                                            <p:strVal val="ppt_x"/>
                                          </p:val>
                                        </p:tav>
                                        <p:tav tm="100000">
                                          <p:val>
                                            <p:strVal val="ppt_x"/>
                                          </p:val>
                                        </p:tav>
                                      </p:tavLst>
                                    </p:anim>
                                    <p:anim calcmode="lin" valueType="num">
                                      <p:cBhvr additive="base">
                                        <p:cTn id="120" dur="500"/>
                                        <p:tgtEl>
                                          <p:spTgt spid="80938"/>
                                        </p:tgtEl>
                                        <p:attrNameLst>
                                          <p:attrName>ppt_y</p:attrName>
                                        </p:attrNameLst>
                                      </p:cBhvr>
                                      <p:tavLst>
                                        <p:tav tm="0">
                                          <p:val>
                                            <p:strVal val="ppt_y"/>
                                          </p:val>
                                        </p:tav>
                                        <p:tav tm="100000">
                                          <p:val>
                                            <p:strVal val="1+ppt_h/2"/>
                                          </p:val>
                                        </p:tav>
                                      </p:tavLst>
                                    </p:anim>
                                    <p:set>
                                      <p:cBhvr>
                                        <p:cTn id="121" dur="1" fill="hold">
                                          <p:stCondLst>
                                            <p:cond delay="499"/>
                                          </p:stCondLst>
                                        </p:cTn>
                                        <p:tgtEl>
                                          <p:spTgt spid="80938"/>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80937"/>
                                        </p:tgtEl>
                                        <p:attrNameLst>
                                          <p:attrName>ppt_x</p:attrName>
                                        </p:attrNameLst>
                                      </p:cBhvr>
                                      <p:tavLst>
                                        <p:tav tm="0">
                                          <p:val>
                                            <p:strVal val="ppt_x"/>
                                          </p:val>
                                        </p:tav>
                                        <p:tav tm="100000">
                                          <p:val>
                                            <p:strVal val="ppt_x"/>
                                          </p:val>
                                        </p:tav>
                                      </p:tavLst>
                                    </p:anim>
                                    <p:anim calcmode="lin" valueType="num">
                                      <p:cBhvr additive="base">
                                        <p:cTn id="124" dur="500"/>
                                        <p:tgtEl>
                                          <p:spTgt spid="80937"/>
                                        </p:tgtEl>
                                        <p:attrNameLst>
                                          <p:attrName>ppt_y</p:attrName>
                                        </p:attrNameLst>
                                      </p:cBhvr>
                                      <p:tavLst>
                                        <p:tav tm="0">
                                          <p:val>
                                            <p:strVal val="ppt_y"/>
                                          </p:val>
                                        </p:tav>
                                        <p:tav tm="100000">
                                          <p:val>
                                            <p:strVal val="1+ppt_h/2"/>
                                          </p:val>
                                        </p:tav>
                                      </p:tavLst>
                                    </p:anim>
                                    <p:set>
                                      <p:cBhvr>
                                        <p:cTn id="125" dur="1" fill="hold">
                                          <p:stCondLst>
                                            <p:cond delay="499"/>
                                          </p:stCondLst>
                                        </p:cTn>
                                        <p:tgtEl>
                                          <p:spTgt spid="80937"/>
                                        </p:tgtEl>
                                        <p:attrNameLst>
                                          <p:attrName>style.visibility</p:attrName>
                                        </p:attrNameLst>
                                      </p:cBhvr>
                                      <p:to>
                                        <p:strVal val="hidden"/>
                                      </p:to>
                                    </p:set>
                                  </p:childTnLst>
                                </p:cTn>
                              </p:par>
                            </p:childTnLst>
                          </p:cTn>
                        </p:par>
                      </p:childTnLst>
                    </p:cTn>
                  </p:par>
                </p:childTnLst>
              </p:cTn>
              <p:nextCondLst>
                <p:cond evt="onClick" delay="0">
                  <p:tgtEl>
                    <p:spTgt spid="80903"/>
                  </p:tgtEl>
                </p:cond>
              </p:nextCondLst>
            </p:seq>
            <p:seq concurrent="1" nextAc="seek">
              <p:cTn id="126" restart="whenNotActive" fill="hold" evtFilter="cancelBubble" nodeType="interactiveSeq">
                <p:stCondLst>
                  <p:cond evt="onClick" delay="0">
                    <p:tgtEl>
                      <p:spTgt spid="80927"/>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mph" presetSubtype="2" fill="hold" nodeType="clickEffect">
                                  <p:stCondLst>
                                    <p:cond delay="0"/>
                                  </p:stCondLst>
                                  <p:childTnLst>
                                    <p:animClr clrSpc="rgb" dir="cw">
                                      <p:cBhvr>
                                        <p:cTn id="130" dur="1000" fill="hold"/>
                                        <p:tgtEl>
                                          <p:spTgt spid="80927"/>
                                        </p:tgtEl>
                                        <p:attrNameLst>
                                          <p:attrName>fillcolor</p:attrName>
                                        </p:attrNameLst>
                                      </p:cBhvr>
                                      <p:to>
                                        <a:schemeClr val="hlink"/>
                                      </p:to>
                                    </p:animClr>
                                    <p:set>
                                      <p:cBhvr>
                                        <p:cTn id="131" dur="1000" fill="hold"/>
                                        <p:tgtEl>
                                          <p:spTgt spid="80927"/>
                                        </p:tgtEl>
                                        <p:attrNameLst>
                                          <p:attrName>fill.type</p:attrName>
                                        </p:attrNameLst>
                                      </p:cBhvr>
                                      <p:to>
                                        <p:strVal val="solid"/>
                                      </p:to>
                                    </p:set>
                                    <p:set>
                                      <p:cBhvr>
                                        <p:cTn id="132" dur="1000" fill="hold"/>
                                        <p:tgtEl>
                                          <p:spTgt spid="80927"/>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6" name="wind.wav"/>
                                        </p:tgtEl>
                                      </p:cMediaNode>
                                    </p:audio>
                                  </p:subTnLst>
                                </p:cTn>
                              </p:par>
                              <p:par>
                                <p:cTn id="133" presetID="30" presetClass="emph" presetSubtype="0" repeatCount="indefinite" fill="hold" grpId="1" nodeType="withEffect">
                                  <p:stCondLst>
                                    <p:cond delay="0"/>
                                  </p:stCondLst>
                                  <p:childTnLst>
                                    <p:animClr clrSpc="hsl" dir="cw">
                                      <p:cBhvr override="childStyle">
                                        <p:cTn id="134" dur="500" fill="hold"/>
                                        <p:tgtEl>
                                          <p:spTgt spid="80927"/>
                                        </p:tgtEl>
                                        <p:attrNameLst>
                                          <p:attrName>style.color</p:attrName>
                                        </p:attrNameLst>
                                      </p:cBhvr>
                                      <p:by>
                                        <p:hsl h="0" s="12549" l="25098"/>
                                      </p:by>
                                    </p:animClr>
                                    <p:animClr clrSpc="hsl" dir="cw">
                                      <p:cBhvr>
                                        <p:cTn id="135" dur="500" fill="hold"/>
                                        <p:tgtEl>
                                          <p:spTgt spid="80927"/>
                                        </p:tgtEl>
                                        <p:attrNameLst>
                                          <p:attrName>fillcolor</p:attrName>
                                        </p:attrNameLst>
                                      </p:cBhvr>
                                      <p:by>
                                        <p:hsl h="0" s="12549" l="25098"/>
                                      </p:by>
                                    </p:animClr>
                                    <p:animClr clrSpc="hsl" dir="cw">
                                      <p:cBhvr>
                                        <p:cTn id="136" dur="500" fill="hold"/>
                                        <p:tgtEl>
                                          <p:spTgt spid="80927"/>
                                        </p:tgtEl>
                                        <p:attrNameLst>
                                          <p:attrName>stroke.color</p:attrName>
                                        </p:attrNameLst>
                                      </p:cBhvr>
                                      <p:by>
                                        <p:hsl h="0" s="12549" l="25098"/>
                                      </p:by>
                                    </p:animClr>
                                    <p:set>
                                      <p:cBhvr>
                                        <p:cTn id="137" dur="500" fill="hold"/>
                                        <p:tgtEl>
                                          <p:spTgt spid="80927"/>
                                        </p:tgtEl>
                                        <p:attrNameLst>
                                          <p:attrName>fill.type</p:attrName>
                                        </p:attrNameLst>
                                      </p:cBhvr>
                                      <p:to>
                                        <p:strVal val="solid"/>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47" presetClass="entr" presetSubtype="0" fill="hold" grpId="0" nodeType="clickEffect">
                                  <p:stCondLst>
                                    <p:cond delay="0"/>
                                  </p:stCondLst>
                                  <p:childTnLst>
                                    <p:set>
                                      <p:cBhvr>
                                        <p:cTn id="141" dur="1" fill="hold">
                                          <p:stCondLst>
                                            <p:cond delay="0"/>
                                          </p:stCondLst>
                                        </p:cTn>
                                        <p:tgtEl>
                                          <p:spTgt spid="80946"/>
                                        </p:tgtEl>
                                        <p:attrNameLst>
                                          <p:attrName>style.visibility</p:attrName>
                                        </p:attrNameLst>
                                      </p:cBhvr>
                                      <p:to>
                                        <p:strVal val="visible"/>
                                      </p:to>
                                    </p:set>
                                    <p:animEffect transition="in" filter="fade">
                                      <p:cBhvr>
                                        <p:cTn id="142" dur="500"/>
                                        <p:tgtEl>
                                          <p:spTgt spid="80946"/>
                                        </p:tgtEl>
                                      </p:cBhvr>
                                    </p:animEffect>
                                    <p:anim calcmode="lin" valueType="num">
                                      <p:cBhvr>
                                        <p:cTn id="143" dur="500" fill="hold"/>
                                        <p:tgtEl>
                                          <p:spTgt spid="80946"/>
                                        </p:tgtEl>
                                        <p:attrNameLst>
                                          <p:attrName>ppt_x</p:attrName>
                                        </p:attrNameLst>
                                      </p:cBhvr>
                                      <p:tavLst>
                                        <p:tav tm="0">
                                          <p:val>
                                            <p:strVal val="#ppt_x"/>
                                          </p:val>
                                        </p:tav>
                                        <p:tav tm="100000">
                                          <p:val>
                                            <p:strVal val="#ppt_x"/>
                                          </p:val>
                                        </p:tav>
                                      </p:tavLst>
                                    </p:anim>
                                    <p:anim calcmode="lin" valueType="num">
                                      <p:cBhvr>
                                        <p:cTn id="144" dur="500" fill="hold"/>
                                        <p:tgtEl>
                                          <p:spTgt spid="80946"/>
                                        </p:tgtEl>
                                        <p:attrNameLst>
                                          <p:attrName>ppt_y</p:attrName>
                                        </p:attrNameLst>
                                      </p:cBhvr>
                                      <p:tavLst>
                                        <p:tav tm="0">
                                          <p:val>
                                            <p:strVal val="#ppt_y-.1"/>
                                          </p:val>
                                        </p:tav>
                                        <p:tav tm="100000">
                                          <p:val>
                                            <p:strVal val="#ppt_y"/>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7" presetClass="entr" presetSubtype="10" fill="hold" grpId="0" nodeType="clickEffect">
                                  <p:stCondLst>
                                    <p:cond delay="0"/>
                                  </p:stCondLst>
                                  <p:childTnLst>
                                    <p:set>
                                      <p:cBhvr>
                                        <p:cTn id="148" dur="1" fill="hold">
                                          <p:stCondLst>
                                            <p:cond delay="0"/>
                                          </p:stCondLst>
                                        </p:cTn>
                                        <p:tgtEl>
                                          <p:spTgt spid="80942"/>
                                        </p:tgtEl>
                                        <p:attrNameLst>
                                          <p:attrName>style.visibility</p:attrName>
                                        </p:attrNameLst>
                                      </p:cBhvr>
                                      <p:to>
                                        <p:strVal val="visible"/>
                                      </p:to>
                                    </p:set>
                                    <p:anim calcmode="lin" valueType="num">
                                      <p:cBhvr>
                                        <p:cTn id="149" dur="500" fill="hold"/>
                                        <p:tgtEl>
                                          <p:spTgt spid="80942"/>
                                        </p:tgtEl>
                                        <p:attrNameLst>
                                          <p:attrName>ppt_w</p:attrName>
                                        </p:attrNameLst>
                                      </p:cBhvr>
                                      <p:tavLst>
                                        <p:tav tm="0">
                                          <p:val>
                                            <p:fltVal val="0"/>
                                          </p:val>
                                        </p:tav>
                                        <p:tav tm="100000">
                                          <p:val>
                                            <p:strVal val="#ppt_w"/>
                                          </p:val>
                                        </p:tav>
                                      </p:tavLst>
                                    </p:anim>
                                    <p:anim calcmode="lin" valueType="num">
                                      <p:cBhvr>
                                        <p:cTn id="150" dur="500" fill="hold"/>
                                        <p:tgtEl>
                                          <p:spTgt spid="8094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5" name="camera.wav"/>
                                        </p:tgtEl>
                                      </p:cMediaNode>
                                    </p:audio>
                                  </p:subTnLst>
                                </p:cTn>
                              </p:par>
                              <p:par>
                                <p:cTn id="151" presetID="17" presetClass="entr" presetSubtype="10" fill="hold" grpId="0" nodeType="withEffect">
                                  <p:stCondLst>
                                    <p:cond delay="0"/>
                                  </p:stCondLst>
                                  <p:childTnLst>
                                    <p:set>
                                      <p:cBhvr>
                                        <p:cTn id="152" dur="1" fill="hold">
                                          <p:stCondLst>
                                            <p:cond delay="0"/>
                                          </p:stCondLst>
                                        </p:cTn>
                                        <p:tgtEl>
                                          <p:spTgt spid="80943"/>
                                        </p:tgtEl>
                                        <p:attrNameLst>
                                          <p:attrName>style.visibility</p:attrName>
                                        </p:attrNameLst>
                                      </p:cBhvr>
                                      <p:to>
                                        <p:strVal val="visible"/>
                                      </p:to>
                                    </p:set>
                                    <p:anim calcmode="lin" valueType="num">
                                      <p:cBhvr>
                                        <p:cTn id="153" dur="500" fill="hold"/>
                                        <p:tgtEl>
                                          <p:spTgt spid="80943"/>
                                        </p:tgtEl>
                                        <p:attrNameLst>
                                          <p:attrName>ppt_w</p:attrName>
                                        </p:attrNameLst>
                                      </p:cBhvr>
                                      <p:tavLst>
                                        <p:tav tm="0">
                                          <p:val>
                                            <p:fltVal val="0"/>
                                          </p:val>
                                        </p:tav>
                                        <p:tav tm="100000">
                                          <p:val>
                                            <p:strVal val="#ppt_w"/>
                                          </p:val>
                                        </p:tav>
                                      </p:tavLst>
                                    </p:anim>
                                    <p:anim calcmode="lin" valueType="num">
                                      <p:cBhvr>
                                        <p:cTn id="154" dur="500" fill="hold"/>
                                        <p:tgtEl>
                                          <p:spTgt spid="8094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1"/>
                                            </p:cond>
                                          </p:stCondLst>
                                          <p:endCondLst>
                                            <p:cond evt="onStopAudio" delay="0">
                                              <p:tgtEl>
                                                <p:sldTgt/>
                                              </p:tgtEl>
                                            </p:cond>
                                          </p:endCondLst>
                                        </p:cTn>
                                        <p:tgtEl>
                                          <p:sndTgt r:embed="rId5" name="camera.wav"/>
                                        </p:tgtEl>
                                      </p:cMediaNode>
                                    </p:audio>
                                  </p:subTnLst>
                                </p:cTn>
                              </p:par>
                              <p:par>
                                <p:cTn id="155" presetID="17" presetClass="entr" presetSubtype="10" fill="hold" grpId="0" nodeType="withEffect">
                                  <p:stCondLst>
                                    <p:cond delay="0"/>
                                  </p:stCondLst>
                                  <p:childTnLst>
                                    <p:set>
                                      <p:cBhvr>
                                        <p:cTn id="156" dur="1" fill="hold">
                                          <p:stCondLst>
                                            <p:cond delay="0"/>
                                          </p:stCondLst>
                                        </p:cTn>
                                        <p:tgtEl>
                                          <p:spTgt spid="80944"/>
                                        </p:tgtEl>
                                        <p:attrNameLst>
                                          <p:attrName>style.visibility</p:attrName>
                                        </p:attrNameLst>
                                      </p:cBhvr>
                                      <p:to>
                                        <p:strVal val="visible"/>
                                      </p:to>
                                    </p:set>
                                    <p:anim calcmode="lin" valueType="num">
                                      <p:cBhvr>
                                        <p:cTn id="157" dur="500" fill="hold"/>
                                        <p:tgtEl>
                                          <p:spTgt spid="80944"/>
                                        </p:tgtEl>
                                        <p:attrNameLst>
                                          <p:attrName>ppt_w</p:attrName>
                                        </p:attrNameLst>
                                      </p:cBhvr>
                                      <p:tavLst>
                                        <p:tav tm="0">
                                          <p:val>
                                            <p:fltVal val="0"/>
                                          </p:val>
                                        </p:tav>
                                        <p:tav tm="100000">
                                          <p:val>
                                            <p:strVal val="#ppt_w"/>
                                          </p:val>
                                        </p:tav>
                                      </p:tavLst>
                                    </p:anim>
                                    <p:anim calcmode="lin" valueType="num">
                                      <p:cBhvr>
                                        <p:cTn id="158" dur="500" fill="hold"/>
                                        <p:tgtEl>
                                          <p:spTgt spid="8094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5"/>
                                            </p:cond>
                                          </p:stCondLst>
                                          <p:endCondLst>
                                            <p:cond evt="onStopAudio" delay="0">
                                              <p:tgtEl>
                                                <p:sldTgt/>
                                              </p:tgtEl>
                                            </p:cond>
                                          </p:endCondLst>
                                        </p:cTn>
                                        <p:tgtEl>
                                          <p:sndTgt r:embed="rId5" name="camera.wav"/>
                                        </p:tgtEl>
                                      </p:cMediaNode>
                                    </p:audio>
                                  </p:subTnLst>
                                </p:cTn>
                              </p:par>
                              <p:par>
                                <p:cTn id="159" presetID="17" presetClass="entr" presetSubtype="10" fill="hold" grpId="0" nodeType="withEffect">
                                  <p:stCondLst>
                                    <p:cond delay="0"/>
                                  </p:stCondLst>
                                  <p:childTnLst>
                                    <p:set>
                                      <p:cBhvr>
                                        <p:cTn id="160" dur="1" fill="hold">
                                          <p:stCondLst>
                                            <p:cond delay="0"/>
                                          </p:stCondLst>
                                        </p:cTn>
                                        <p:tgtEl>
                                          <p:spTgt spid="80945"/>
                                        </p:tgtEl>
                                        <p:attrNameLst>
                                          <p:attrName>style.visibility</p:attrName>
                                        </p:attrNameLst>
                                      </p:cBhvr>
                                      <p:to>
                                        <p:strVal val="visible"/>
                                      </p:to>
                                    </p:set>
                                    <p:anim calcmode="lin" valueType="num">
                                      <p:cBhvr>
                                        <p:cTn id="161" dur="500" fill="hold"/>
                                        <p:tgtEl>
                                          <p:spTgt spid="80945"/>
                                        </p:tgtEl>
                                        <p:attrNameLst>
                                          <p:attrName>ppt_w</p:attrName>
                                        </p:attrNameLst>
                                      </p:cBhvr>
                                      <p:tavLst>
                                        <p:tav tm="0">
                                          <p:val>
                                            <p:fltVal val="0"/>
                                          </p:val>
                                        </p:tav>
                                        <p:tav tm="100000">
                                          <p:val>
                                            <p:strVal val="#ppt_w"/>
                                          </p:val>
                                        </p:tav>
                                      </p:tavLst>
                                    </p:anim>
                                    <p:anim calcmode="lin" valueType="num">
                                      <p:cBhvr>
                                        <p:cTn id="162" dur="500" fill="hold"/>
                                        <p:tgtEl>
                                          <p:spTgt spid="8094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59"/>
                                            </p:cond>
                                          </p:stCondLst>
                                          <p:endCondLst>
                                            <p:cond evt="onStopAudio" delay="0">
                                              <p:tgtEl>
                                                <p:sldTgt/>
                                              </p:tgtEl>
                                            </p:cond>
                                          </p:endCondLst>
                                        </p:cTn>
                                        <p:tgtEl>
                                          <p:sndTgt r:embed="rId5" name="camera.wav"/>
                                        </p:tgtEl>
                                      </p:cMediaNode>
                                    </p:audio>
                                  </p:subTnLst>
                                </p:cTn>
                              </p:par>
                            </p:childTnLst>
                          </p:cTn>
                        </p:par>
                      </p:childTnLst>
                    </p:cTn>
                  </p:par>
                  <p:par>
                    <p:cTn id="163" fill="hold" nodeType="clickPar">
                      <p:stCondLst>
                        <p:cond delay="indefinite"/>
                      </p:stCondLst>
                      <p:childTnLst>
                        <p:par>
                          <p:cTn id="164" fill="hold" nodeType="withGroup">
                            <p:stCondLst>
                              <p:cond delay="0"/>
                            </p:stCondLst>
                            <p:childTnLst>
                              <p:par>
                                <p:cTn id="165" presetID="1" presetClass="emph" presetSubtype="2" fill="hold" nodeType="clickEffect">
                                  <p:stCondLst>
                                    <p:cond delay="0"/>
                                  </p:stCondLst>
                                  <p:childTnLst>
                                    <p:animClr clrSpc="rgb" dir="cw">
                                      <p:cBhvr>
                                        <p:cTn id="166" dur="1000" fill="hold"/>
                                        <p:tgtEl>
                                          <p:spTgt spid="80943"/>
                                        </p:tgtEl>
                                        <p:attrNameLst>
                                          <p:attrName>fillcolor</p:attrName>
                                        </p:attrNameLst>
                                      </p:cBhvr>
                                      <p:to>
                                        <a:srgbClr val="FF0066"/>
                                      </p:to>
                                    </p:animClr>
                                    <p:set>
                                      <p:cBhvr>
                                        <p:cTn id="167" dur="1000" fill="hold"/>
                                        <p:tgtEl>
                                          <p:spTgt spid="80943"/>
                                        </p:tgtEl>
                                        <p:attrNameLst>
                                          <p:attrName>fill.type</p:attrName>
                                        </p:attrNameLst>
                                      </p:cBhvr>
                                      <p:to>
                                        <p:strVal val="solid"/>
                                      </p:to>
                                    </p:set>
                                    <p:set>
                                      <p:cBhvr>
                                        <p:cTn id="168" dur="1000" fill="hold"/>
                                        <p:tgtEl>
                                          <p:spTgt spid="80943"/>
                                        </p:tgtEl>
                                        <p:attrNameLst>
                                          <p:attrName>fill.on</p:attrName>
                                        </p:attrNameLst>
                                      </p:cBhvr>
                                      <p:to>
                                        <p:strVal val="true"/>
                                      </p:to>
                                    </p:set>
                                  </p:childTnLst>
                                  <p:subTnLst>
                                    <p:audio>
                                      <p:cMediaNode>
                                        <p:cTn display="0" masterRel="sameClick">
                                          <p:stCondLst>
                                            <p:cond evt="begin" delay="0">
                                              <p:tn val="165"/>
                                            </p:cond>
                                          </p:stCondLst>
                                          <p:endCondLst>
                                            <p:cond evt="onStopAudio" delay="0">
                                              <p:tgtEl>
                                                <p:sldTgt/>
                                              </p:tgtEl>
                                            </p:cond>
                                          </p:endCondLst>
                                        </p:cTn>
                                        <p:tgtEl>
                                          <p:sndTgt r:embed="rId3" name="chimes.wav"/>
                                        </p:tgtEl>
                                      </p:cMediaNode>
                                    </p:audio>
                                  </p:subTnLst>
                                </p:cTn>
                              </p:par>
                            </p:childTnLst>
                          </p:cTn>
                        </p:par>
                      </p:childTnLst>
                    </p:cTn>
                  </p:par>
                  <p:par>
                    <p:cTn id="169" fill="hold" nodeType="clickPar">
                      <p:stCondLst>
                        <p:cond delay="indefinite"/>
                      </p:stCondLst>
                      <p:childTnLst>
                        <p:par>
                          <p:cTn id="170" fill="hold" nodeType="withGroup">
                            <p:stCondLst>
                              <p:cond delay="0"/>
                            </p:stCondLst>
                            <p:childTnLst>
                              <p:par>
                                <p:cTn id="171" presetID="2" presetClass="exit" presetSubtype="4" fill="hold" grpId="1" nodeType="clickEffect">
                                  <p:stCondLst>
                                    <p:cond delay="0"/>
                                  </p:stCondLst>
                                  <p:childTnLst>
                                    <p:anim calcmode="lin" valueType="num">
                                      <p:cBhvr additive="base">
                                        <p:cTn id="172" dur="500"/>
                                        <p:tgtEl>
                                          <p:spTgt spid="80945"/>
                                        </p:tgtEl>
                                        <p:attrNameLst>
                                          <p:attrName>ppt_x</p:attrName>
                                        </p:attrNameLst>
                                      </p:cBhvr>
                                      <p:tavLst>
                                        <p:tav tm="0">
                                          <p:val>
                                            <p:strVal val="ppt_x"/>
                                          </p:val>
                                        </p:tav>
                                        <p:tav tm="100000">
                                          <p:val>
                                            <p:strVal val="ppt_x"/>
                                          </p:val>
                                        </p:tav>
                                      </p:tavLst>
                                    </p:anim>
                                    <p:anim calcmode="lin" valueType="num">
                                      <p:cBhvr additive="base">
                                        <p:cTn id="173" dur="500"/>
                                        <p:tgtEl>
                                          <p:spTgt spid="80945"/>
                                        </p:tgtEl>
                                        <p:attrNameLst>
                                          <p:attrName>ppt_y</p:attrName>
                                        </p:attrNameLst>
                                      </p:cBhvr>
                                      <p:tavLst>
                                        <p:tav tm="0">
                                          <p:val>
                                            <p:strVal val="ppt_y"/>
                                          </p:val>
                                        </p:tav>
                                        <p:tav tm="100000">
                                          <p:val>
                                            <p:strVal val="1+ppt_h/2"/>
                                          </p:val>
                                        </p:tav>
                                      </p:tavLst>
                                    </p:anim>
                                    <p:set>
                                      <p:cBhvr>
                                        <p:cTn id="174" dur="1" fill="hold">
                                          <p:stCondLst>
                                            <p:cond delay="499"/>
                                          </p:stCondLst>
                                        </p:cTn>
                                        <p:tgtEl>
                                          <p:spTgt spid="80945"/>
                                        </p:tgtEl>
                                        <p:attrNameLst>
                                          <p:attrName>style.visibility</p:attrName>
                                        </p:attrNameLst>
                                      </p:cBhvr>
                                      <p:to>
                                        <p:strVal val="hidden"/>
                                      </p:to>
                                    </p:set>
                                  </p:childTnLst>
                                </p:cTn>
                              </p:par>
                              <p:par>
                                <p:cTn id="175" presetID="2" presetClass="exit" presetSubtype="4" fill="hold" grpId="1" nodeType="withEffect">
                                  <p:stCondLst>
                                    <p:cond delay="0"/>
                                  </p:stCondLst>
                                  <p:childTnLst>
                                    <p:anim calcmode="lin" valueType="num">
                                      <p:cBhvr additive="base">
                                        <p:cTn id="176" dur="500"/>
                                        <p:tgtEl>
                                          <p:spTgt spid="80944"/>
                                        </p:tgtEl>
                                        <p:attrNameLst>
                                          <p:attrName>ppt_x</p:attrName>
                                        </p:attrNameLst>
                                      </p:cBhvr>
                                      <p:tavLst>
                                        <p:tav tm="0">
                                          <p:val>
                                            <p:strVal val="ppt_x"/>
                                          </p:val>
                                        </p:tav>
                                        <p:tav tm="100000">
                                          <p:val>
                                            <p:strVal val="ppt_x"/>
                                          </p:val>
                                        </p:tav>
                                      </p:tavLst>
                                    </p:anim>
                                    <p:anim calcmode="lin" valueType="num">
                                      <p:cBhvr additive="base">
                                        <p:cTn id="177" dur="500"/>
                                        <p:tgtEl>
                                          <p:spTgt spid="80944"/>
                                        </p:tgtEl>
                                        <p:attrNameLst>
                                          <p:attrName>ppt_y</p:attrName>
                                        </p:attrNameLst>
                                      </p:cBhvr>
                                      <p:tavLst>
                                        <p:tav tm="0">
                                          <p:val>
                                            <p:strVal val="ppt_y"/>
                                          </p:val>
                                        </p:tav>
                                        <p:tav tm="100000">
                                          <p:val>
                                            <p:strVal val="1+ppt_h/2"/>
                                          </p:val>
                                        </p:tav>
                                      </p:tavLst>
                                    </p:anim>
                                    <p:set>
                                      <p:cBhvr>
                                        <p:cTn id="178" dur="1" fill="hold">
                                          <p:stCondLst>
                                            <p:cond delay="499"/>
                                          </p:stCondLst>
                                        </p:cTn>
                                        <p:tgtEl>
                                          <p:spTgt spid="80944"/>
                                        </p:tgtEl>
                                        <p:attrNameLst>
                                          <p:attrName>style.visibility</p:attrName>
                                        </p:attrNameLst>
                                      </p:cBhvr>
                                      <p:to>
                                        <p:strVal val="hidden"/>
                                      </p:to>
                                    </p:set>
                                  </p:childTnLst>
                                </p:cTn>
                              </p:par>
                              <p:par>
                                <p:cTn id="179" presetID="2" presetClass="exit" presetSubtype="4" fill="hold" grpId="1" nodeType="withEffect">
                                  <p:stCondLst>
                                    <p:cond delay="0"/>
                                  </p:stCondLst>
                                  <p:childTnLst>
                                    <p:anim calcmode="lin" valueType="num">
                                      <p:cBhvr additive="base">
                                        <p:cTn id="180" dur="500"/>
                                        <p:tgtEl>
                                          <p:spTgt spid="80943"/>
                                        </p:tgtEl>
                                        <p:attrNameLst>
                                          <p:attrName>ppt_x</p:attrName>
                                        </p:attrNameLst>
                                      </p:cBhvr>
                                      <p:tavLst>
                                        <p:tav tm="0">
                                          <p:val>
                                            <p:strVal val="ppt_x"/>
                                          </p:val>
                                        </p:tav>
                                        <p:tav tm="100000">
                                          <p:val>
                                            <p:strVal val="ppt_x"/>
                                          </p:val>
                                        </p:tav>
                                      </p:tavLst>
                                    </p:anim>
                                    <p:anim calcmode="lin" valueType="num">
                                      <p:cBhvr additive="base">
                                        <p:cTn id="181" dur="500"/>
                                        <p:tgtEl>
                                          <p:spTgt spid="80943"/>
                                        </p:tgtEl>
                                        <p:attrNameLst>
                                          <p:attrName>ppt_y</p:attrName>
                                        </p:attrNameLst>
                                      </p:cBhvr>
                                      <p:tavLst>
                                        <p:tav tm="0">
                                          <p:val>
                                            <p:strVal val="ppt_y"/>
                                          </p:val>
                                        </p:tav>
                                        <p:tav tm="100000">
                                          <p:val>
                                            <p:strVal val="1+ppt_h/2"/>
                                          </p:val>
                                        </p:tav>
                                      </p:tavLst>
                                    </p:anim>
                                    <p:set>
                                      <p:cBhvr>
                                        <p:cTn id="182" dur="1" fill="hold">
                                          <p:stCondLst>
                                            <p:cond delay="499"/>
                                          </p:stCondLst>
                                        </p:cTn>
                                        <p:tgtEl>
                                          <p:spTgt spid="80943"/>
                                        </p:tgtEl>
                                        <p:attrNameLst>
                                          <p:attrName>style.visibility</p:attrName>
                                        </p:attrNameLst>
                                      </p:cBhvr>
                                      <p:to>
                                        <p:strVal val="hidden"/>
                                      </p:to>
                                    </p:set>
                                  </p:childTnLst>
                                </p:cTn>
                              </p:par>
                              <p:par>
                                <p:cTn id="183" presetID="2" presetClass="exit" presetSubtype="4" fill="hold" grpId="1" nodeType="withEffect">
                                  <p:stCondLst>
                                    <p:cond delay="0"/>
                                  </p:stCondLst>
                                  <p:childTnLst>
                                    <p:anim calcmode="lin" valueType="num">
                                      <p:cBhvr additive="base">
                                        <p:cTn id="184" dur="500"/>
                                        <p:tgtEl>
                                          <p:spTgt spid="80942"/>
                                        </p:tgtEl>
                                        <p:attrNameLst>
                                          <p:attrName>ppt_x</p:attrName>
                                        </p:attrNameLst>
                                      </p:cBhvr>
                                      <p:tavLst>
                                        <p:tav tm="0">
                                          <p:val>
                                            <p:strVal val="ppt_x"/>
                                          </p:val>
                                        </p:tav>
                                        <p:tav tm="100000">
                                          <p:val>
                                            <p:strVal val="ppt_x"/>
                                          </p:val>
                                        </p:tav>
                                      </p:tavLst>
                                    </p:anim>
                                    <p:anim calcmode="lin" valueType="num">
                                      <p:cBhvr additive="base">
                                        <p:cTn id="185" dur="500"/>
                                        <p:tgtEl>
                                          <p:spTgt spid="80942"/>
                                        </p:tgtEl>
                                        <p:attrNameLst>
                                          <p:attrName>ppt_y</p:attrName>
                                        </p:attrNameLst>
                                      </p:cBhvr>
                                      <p:tavLst>
                                        <p:tav tm="0">
                                          <p:val>
                                            <p:strVal val="ppt_y"/>
                                          </p:val>
                                        </p:tav>
                                        <p:tav tm="100000">
                                          <p:val>
                                            <p:strVal val="1+ppt_h/2"/>
                                          </p:val>
                                        </p:tav>
                                      </p:tavLst>
                                    </p:anim>
                                    <p:set>
                                      <p:cBhvr>
                                        <p:cTn id="186" dur="1" fill="hold">
                                          <p:stCondLst>
                                            <p:cond delay="499"/>
                                          </p:stCondLst>
                                        </p:cTn>
                                        <p:tgtEl>
                                          <p:spTgt spid="80942"/>
                                        </p:tgtEl>
                                        <p:attrNameLst>
                                          <p:attrName>style.visibility</p:attrName>
                                        </p:attrNameLst>
                                      </p:cBhvr>
                                      <p:to>
                                        <p:strVal val="hidden"/>
                                      </p:to>
                                    </p:set>
                                  </p:childTnLst>
                                </p:cTn>
                              </p:par>
                              <p:par>
                                <p:cTn id="187" presetID="2" presetClass="exit" presetSubtype="4" fill="hold" grpId="1" nodeType="withEffect">
                                  <p:stCondLst>
                                    <p:cond delay="0"/>
                                  </p:stCondLst>
                                  <p:childTnLst>
                                    <p:anim calcmode="lin" valueType="num">
                                      <p:cBhvr additive="base">
                                        <p:cTn id="188" dur="500"/>
                                        <p:tgtEl>
                                          <p:spTgt spid="80946"/>
                                        </p:tgtEl>
                                        <p:attrNameLst>
                                          <p:attrName>ppt_x</p:attrName>
                                        </p:attrNameLst>
                                      </p:cBhvr>
                                      <p:tavLst>
                                        <p:tav tm="0">
                                          <p:val>
                                            <p:strVal val="ppt_x"/>
                                          </p:val>
                                        </p:tav>
                                        <p:tav tm="100000">
                                          <p:val>
                                            <p:strVal val="ppt_x"/>
                                          </p:val>
                                        </p:tav>
                                      </p:tavLst>
                                    </p:anim>
                                    <p:anim calcmode="lin" valueType="num">
                                      <p:cBhvr additive="base">
                                        <p:cTn id="189" dur="500"/>
                                        <p:tgtEl>
                                          <p:spTgt spid="80946"/>
                                        </p:tgtEl>
                                        <p:attrNameLst>
                                          <p:attrName>ppt_y</p:attrName>
                                        </p:attrNameLst>
                                      </p:cBhvr>
                                      <p:tavLst>
                                        <p:tav tm="0">
                                          <p:val>
                                            <p:strVal val="ppt_y"/>
                                          </p:val>
                                        </p:tav>
                                        <p:tav tm="100000">
                                          <p:val>
                                            <p:strVal val="1+ppt_h/2"/>
                                          </p:val>
                                        </p:tav>
                                      </p:tavLst>
                                    </p:anim>
                                    <p:set>
                                      <p:cBhvr>
                                        <p:cTn id="190" dur="1" fill="hold">
                                          <p:stCondLst>
                                            <p:cond delay="499"/>
                                          </p:stCondLst>
                                        </p:cTn>
                                        <p:tgtEl>
                                          <p:spTgt spid="80946"/>
                                        </p:tgtEl>
                                        <p:attrNameLst>
                                          <p:attrName>style.visibility</p:attrName>
                                        </p:attrNameLst>
                                      </p:cBhvr>
                                      <p:to>
                                        <p:strVal val="hidden"/>
                                      </p:to>
                                    </p:set>
                                  </p:childTnLst>
                                </p:cTn>
                              </p:par>
                            </p:childTnLst>
                          </p:cTn>
                        </p:par>
                      </p:childTnLst>
                    </p:cTn>
                  </p:par>
                </p:childTnLst>
              </p:cTn>
              <p:nextCondLst>
                <p:cond evt="onClick" delay="0">
                  <p:tgtEl>
                    <p:spTgt spid="80927"/>
                  </p:tgtEl>
                </p:cond>
              </p:nextCondLst>
            </p:seq>
            <p:seq concurrent="1" nextAc="seek">
              <p:cTn id="191" restart="whenNotActive" fill="hold" evtFilter="cancelBubble" nodeType="interactiveSeq">
                <p:stCondLst>
                  <p:cond evt="onClick" delay="0">
                    <p:tgtEl>
                      <p:spTgt spid="80928"/>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1" presetClass="emph" presetSubtype="2" fill="hold" nodeType="clickEffect">
                                  <p:stCondLst>
                                    <p:cond delay="0"/>
                                  </p:stCondLst>
                                  <p:childTnLst>
                                    <p:animClr clrSpc="rgb" dir="cw">
                                      <p:cBhvr>
                                        <p:cTn id="195" dur="500" fill="hold"/>
                                        <p:tgtEl>
                                          <p:spTgt spid="80928"/>
                                        </p:tgtEl>
                                        <p:attrNameLst>
                                          <p:attrName>fillcolor</p:attrName>
                                        </p:attrNameLst>
                                      </p:cBhvr>
                                      <p:to>
                                        <a:srgbClr val="FF0066"/>
                                      </p:to>
                                    </p:animClr>
                                    <p:set>
                                      <p:cBhvr>
                                        <p:cTn id="196" dur="500" fill="hold"/>
                                        <p:tgtEl>
                                          <p:spTgt spid="80928"/>
                                        </p:tgtEl>
                                        <p:attrNameLst>
                                          <p:attrName>fill.type</p:attrName>
                                        </p:attrNameLst>
                                      </p:cBhvr>
                                      <p:to>
                                        <p:strVal val="solid"/>
                                      </p:to>
                                    </p:set>
                                    <p:set>
                                      <p:cBhvr>
                                        <p:cTn id="197" dur="500" fill="hold"/>
                                        <p:tgtEl>
                                          <p:spTgt spid="80928"/>
                                        </p:tgtEl>
                                        <p:attrNameLst>
                                          <p:attrName>fill.on</p:attrName>
                                        </p:attrNameLst>
                                      </p:cBhvr>
                                      <p:to>
                                        <p:strVal val="true"/>
                                      </p:to>
                                    </p:set>
                                  </p:childTnLst>
                                  <p:subTnLst>
                                    <p:audio>
                                      <p:cMediaNode>
                                        <p:cTn display="0" masterRel="sameClick">
                                          <p:stCondLst>
                                            <p:cond evt="begin" delay="0">
                                              <p:tn val="194"/>
                                            </p:cond>
                                          </p:stCondLst>
                                          <p:endCondLst>
                                            <p:cond evt="onStopAudio" delay="0">
                                              <p:tgtEl>
                                                <p:sldTgt/>
                                              </p:tgtEl>
                                            </p:cond>
                                          </p:endCondLst>
                                        </p:cTn>
                                        <p:tgtEl>
                                          <p:sndTgt r:embed="rId2" name="applause.wav"/>
                                        </p:tgtEl>
                                      </p:cMediaNode>
                                    </p:audio>
                                  </p:subTnLst>
                                </p:cTn>
                              </p:par>
                            </p:childTnLst>
                          </p:cTn>
                        </p:par>
                        <p:par>
                          <p:cTn id="198" fill="hold" nodeType="afterGroup">
                            <p:stCondLst>
                              <p:cond delay="500"/>
                            </p:stCondLst>
                            <p:childTnLst>
                              <p:par>
                                <p:cTn id="199"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200" dur="500" fill="hold"/>
                                        <p:tgtEl>
                                          <p:spTgt spid="80928"/>
                                        </p:tgtEl>
                                        <p:attrNameLst>
                                          <p:attrName>style.color</p:attrName>
                                        </p:attrNameLst>
                                      </p:cBhvr>
                                      <p:by>
                                        <p:hsl h="0" s="12549" l="25098"/>
                                      </p:by>
                                    </p:animClr>
                                    <p:animClr clrSpc="hsl" dir="cw">
                                      <p:cBhvr>
                                        <p:cTn id="201" dur="500" fill="hold"/>
                                        <p:tgtEl>
                                          <p:spTgt spid="80928"/>
                                        </p:tgtEl>
                                        <p:attrNameLst>
                                          <p:attrName>fillcolor</p:attrName>
                                        </p:attrNameLst>
                                      </p:cBhvr>
                                      <p:by>
                                        <p:hsl h="0" s="12549" l="25098"/>
                                      </p:by>
                                    </p:animClr>
                                    <p:animClr clrSpc="hsl" dir="cw">
                                      <p:cBhvr>
                                        <p:cTn id="202" dur="500" fill="hold"/>
                                        <p:tgtEl>
                                          <p:spTgt spid="80928"/>
                                        </p:tgtEl>
                                        <p:attrNameLst>
                                          <p:attrName>stroke.color</p:attrName>
                                        </p:attrNameLst>
                                      </p:cBhvr>
                                      <p:by>
                                        <p:hsl h="0" s="12549" l="25098"/>
                                      </p:by>
                                    </p:animClr>
                                    <p:set>
                                      <p:cBhvr>
                                        <p:cTn id="203" dur="500" fill="hold"/>
                                        <p:tgtEl>
                                          <p:spTgt spid="80928"/>
                                        </p:tgtEl>
                                        <p:attrNameLst>
                                          <p:attrName>fill.type</p:attrName>
                                        </p:attrNameLst>
                                      </p:cBhvr>
                                      <p:to>
                                        <p:strVal val="solid"/>
                                      </p:to>
                                    </p:set>
                                  </p:childTnLst>
                                </p:cTn>
                              </p:par>
                              <p:par>
                                <p:cTn id="204" presetID="47" presetClass="entr" presetSubtype="0" fill="hold" grpId="0" nodeType="withEffect">
                                  <p:stCondLst>
                                    <p:cond delay="0"/>
                                  </p:stCondLst>
                                  <p:childTnLst>
                                    <p:set>
                                      <p:cBhvr>
                                        <p:cTn id="205" dur="1" fill="hold">
                                          <p:stCondLst>
                                            <p:cond delay="0"/>
                                          </p:stCondLst>
                                        </p:cTn>
                                        <p:tgtEl>
                                          <p:spTgt spid="80947"/>
                                        </p:tgtEl>
                                        <p:attrNameLst>
                                          <p:attrName>style.visibility</p:attrName>
                                        </p:attrNameLst>
                                      </p:cBhvr>
                                      <p:to>
                                        <p:strVal val="visible"/>
                                      </p:to>
                                    </p:set>
                                    <p:animEffect transition="in" filter="fade">
                                      <p:cBhvr>
                                        <p:cTn id="206" dur="1000"/>
                                        <p:tgtEl>
                                          <p:spTgt spid="80947"/>
                                        </p:tgtEl>
                                      </p:cBhvr>
                                    </p:animEffect>
                                    <p:anim calcmode="lin" valueType="num">
                                      <p:cBhvr>
                                        <p:cTn id="207" dur="1000" fill="hold"/>
                                        <p:tgtEl>
                                          <p:spTgt spid="80947"/>
                                        </p:tgtEl>
                                        <p:attrNameLst>
                                          <p:attrName>ppt_x</p:attrName>
                                        </p:attrNameLst>
                                      </p:cBhvr>
                                      <p:tavLst>
                                        <p:tav tm="0">
                                          <p:val>
                                            <p:strVal val="#ppt_x"/>
                                          </p:val>
                                        </p:tav>
                                        <p:tav tm="100000">
                                          <p:val>
                                            <p:strVal val="#ppt_x"/>
                                          </p:val>
                                        </p:tav>
                                      </p:tavLst>
                                    </p:anim>
                                    <p:anim calcmode="lin" valueType="num">
                                      <p:cBhvr>
                                        <p:cTn id="208" dur="1000" fill="hold"/>
                                        <p:tgtEl>
                                          <p:spTgt spid="80947"/>
                                        </p:tgtEl>
                                        <p:attrNameLst>
                                          <p:attrName>ppt_y</p:attrName>
                                        </p:attrNameLst>
                                      </p:cBhvr>
                                      <p:tavLst>
                                        <p:tav tm="0">
                                          <p:val>
                                            <p:strVal val="#ppt_y-.1"/>
                                          </p:val>
                                        </p:tav>
                                        <p:tav tm="100000">
                                          <p:val>
                                            <p:strVal val="#ppt_y"/>
                                          </p:val>
                                        </p:tav>
                                      </p:tavLst>
                                    </p:anim>
                                  </p:childTnLst>
                                </p:cTn>
                              </p:par>
                            </p:childTnLst>
                          </p:cTn>
                        </p:par>
                      </p:childTnLst>
                    </p:cTn>
                  </p:par>
                  <p:par>
                    <p:cTn id="209" fill="hold" nodeType="clickPar">
                      <p:stCondLst>
                        <p:cond delay="indefinite"/>
                      </p:stCondLst>
                      <p:childTnLst>
                        <p:par>
                          <p:cTn id="210" fill="hold" nodeType="withGroup">
                            <p:stCondLst>
                              <p:cond delay="0"/>
                            </p:stCondLst>
                            <p:childTnLst>
                              <p:par>
                                <p:cTn id="211" presetID="17" presetClass="entr" presetSubtype="10" fill="hold" grpId="0" nodeType="clickEffect">
                                  <p:stCondLst>
                                    <p:cond delay="0"/>
                                  </p:stCondLst>
                                  <p:childTnLst>
                                    <p:set>
                                      <p:cBhvr>
                                        <p:cTn id="212" dur="1" fill="hold">
                                          <p:stCondLst>
                                            <p:cond delay="0"/>
                                          </p:stCondLst>
                                        </p:cTn>
                                        <p:tgtEl>
                                          <p:spTgt spid="80948"/>
                                        </p:tgtEl>
                                        <p:attrNameLst>
                                          <p:attrName>style.visibility</p:attrName>
                                        </p:attrNameLst>
                                      </p:cBhvr>
                                      <p:to>
                                        <p:strVal val="visible"/>
                                      </p:to>
                                    </p:set>
                                    <p:anim calcmode="lin" valueType="num">
                                      <p:cBhvr>
                                        <p:cTn id="213" dur="500" fill="hold"/>
                                        <p:tgtEl>
                                          <p:spTgt spid="80948"/>
                                        </p:tgtEl>
                                        <p:attrNameLst>
                                          <p:attrName>ppt_w</p:attrName>
                                        </p:attrNameLst>
                                      </p:cBhvr>
                                      <p:tavLst>
                                        <p:tav tm="0">
                                          <p:val>
                                            <p:fltVal val="0"/>
                                          </p:val>
                                        </p:tav>
                                        <p:tav tm="100000">
                                          <p:val>
                                            <p:strVal val="#ppt_w"/>
                                          </p:val>
                                        </p:tav>
                                      </p:tavLst>
                                    </p:anim>
                                    <p:anim calcmode="lin" valueType="num">
                                      <p:cBhvr>
                                        <p:cTn id="214" dur="500" fill="hold"/>
                                        <p:tgtEl>
                                          <p:spTgt spid="8094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1"/>
                                            </p:cond>
                                          </p:stCondLst>
                                          <p:endCondLst>
                                            <p:cond evt="onStopAudio" delay="0">
                                              <p:tgtEl>
                                                <p:sldTgt/>
                                              </p:tgtEl>
                                            </p:cond>
                                          </p:endCondLst>
                                        </p:cTn>
                                        <p:tgtEl>
                                          <p:sndTgt r:embed="rId5" name="camera.wav"/>
                                        </p:tgtEl>
                                      </p:cMediaNode>
                                    </p:audio>
                                  </p:subTnLst>
                                </p:cTn>
                              </p:par>
                              <p:par>
                                <p:cTn id="215" presetID="17" presetClass="entr" presetSubtype="10" fill="hold" grpId="0" nodeType="withEffect">
                                  <p:stCondLst>
                                    <p:cond delay="0"/>
                                  </p:stCondLst>
                                  <p:childTnLst>
                                    <p:set>
                                      <p:cBhvr>
                                        <p:cTn id="216" dur="1" fill="hold">
                                          <p:stCondLst>
                                            <p:cond delay="0"/>
                                          </p:stCondLst>
                                        </p:cTn>
                                        <p:tgtEl>
                                          <p:spTgt spid="80949"/>
                                        </p:tgtEl>
                                        <p:attrNameLst>
                                          <p:attrName>style.visibility</p:attrName>
                                        </p:attrNameLst>
                                      </p:cBhvr>
                                      <p:to>
                                        <p:strVal val="visible"/>
                                      </p:to>
                                    </p:set>
                                    <p:anim calcmode="lin" valueType="num">
                                      <p:cBhvr>
                                        <p:cTn id="217" dur="500" fill="hold"/>
                                        <p:tgtEl>
                                          <p:spTgt spid="80949"/>
                                        </p:tgtEl>
                                        <p:attrNameLst>
                                          <p:attrName>ppt_w</p:attrName>
                                        </p:attrNameLst>
                                      </p:cBhvr>
                                      <p:tavLst>
                                        <p:tav tm="0">
                                          <p:val>
                                            <p:fltVal val="0"/>
                                          </p:val>
                                        </p:tav>
                                        <p:tav tm="100000">
                                          <p:val>
                                            <p:strVal val="#ppt_w"/>
                                          </p:val>
                                        </p:tav>
                                      </p:tavLst>
                                    </p:anim>
                                    <p:anim calcmode="lin" valueType="num">
                                      <p:cBhvr>
                                        <p:cTn id="218" dur="500" fill="hold"/>
                                        <p:tgtEl>
                                          <p:spTgt spid="8094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5"/>
                                            </p:cond>
                                          </p:stCondLst>
                                          <p:endCondLst>
                                            <p:cond evt="onStopAudio" delay="0">
                                              <p:tgtEl>
                                                <p:sldTgt/>
                                              </p:tgtEl>
                                            </p:cond>
                                          </p:endCondLst>
                                        </p:cTn>
                                        <p:tgtEl>
                                          <p:sndTgt r:embed="rId5" name="camera.wav"/>
                                        </p:tgtEl>
                                      </p:cMediaNode>
                                    </p:audio>
                                  </p:subTnLst>
                                </p:cTn>
                              </p:par>
                              <p:par>
                                <p:cTn id="219" presetID="17" presetClass="entr" presetSubtype="10" fill="hold" grpId="0" nodeType="withEffect">
                                  <p:stCondLst>
                                    <p:cond delay="0"/>
                                  </p:stCondLst>
                                  <p:childTnLst>
                                    <p:set>
                                      <p:cBhvr>
                                        <p:cTn id="220" dur="1" fill="hold">
                                          <p:stCondLst>
                                            <p:cond delay="0"/>
                                          </p:stCondLst>
                                        </p:cTn>
                                        <p:tgtEl>
                                          <p:spTgt spid="80950"/>
                                        </p:tgtEl>
                                        <p:attrNameLst>
                                          <p:attrName>style.visibility</p:attrName>
                                        </p:attrNameLst>
                                      </p:cBhvr>
                                      <p:to>
                                        <p:strVal val="visible"/>
                                      </p:to>
                                    </p:set>
                                    <p:anim calcmode="lin" valueType="num">
                                      <p:cBhvr>
                                        <p:cTn id="221" dur="500" fill="hold"/>
                                        <p:tgtEl>
                                          <p:spTgt spid="80950"/>
                                        </p:tgtEl>
                                        <p:attrNameLst>
                                          <p:attrName>ppt_w</p:attrName>
                                        </p:attrNameLst>
                                      </p:cBhvr>
                                      <p:tavLst>
                                        <p:tav tm="0">
                                          <p:val>
                                            <p:fltVal val="0"/>
                                          </p:val>
                                        </p:tav>
                                        <p:tav tm="100000">
                                          <p:val>
                                            <p:strVal val="#ppt_w"/>
                                          </p:val>
                                        </p:tav>
                                      </p:tavLst>
                                    </p:anim>
                                    <p:anim calcmode="lin" valueType="num">
                                      <p:cBhvr>
                                        <p:cTn id="222" dur="500" fill="hold"/>
                                        <p:tgtEl>
                                          <p:spTgt spid="809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19"/>
                                            </p:cond>
                                          </p:stCondLst>
                                          <p:endCondLst>
                                            <p:cond evt="onStopAudio" delay="0">
                                              <p:tgtEl>
                                                <p:sldTgt/>
                                              </p:tgtEl>
                                            </p:cond>
                                          </p:endCondLst>
                                        </p:cTn>
                                        <p:tgtEl>
                                          <p:sndTgt r:embed="rId5" name="camera.wav"/>
                                        </p:tgtEl>
                                      </p:cMediaNode>
                                    </p:audio>
                                  </p:subTnLst>
                                </p:cTn>
                              </p:par>
                              <p:par>
                                <p:cTn id="223" presetID="17" presetClass="entr" presetSubtype="10" fill="hold" grpId="0" nodeType="withEffect">
                                  <p:stCondLst>
                                    <p:cond delay="0"/>
                                  </p:stCondLst>
                                  <p:childTnLst>
                                    <p:set>
                                      <p:cBhvr>
                                        <p:cTn id="224" dur="1" fill="hold">
                                          <p:stCondLst>
                                            <p:cond delay="0"/>
                                          </p:stCondLst>
                                        </p:cTn>
                                        <p:tgtEl>
                                          <p:spTgt spid="80951"/>
                                        </p:tgtEl>
                                        <p:attrNameLst>
                                          <p:attrName>style.visibility</p:attrName>
                                        </p:attrNameLst>
                                      </p:cBhvr>
                                      <p:to>
                                        <p:strVal val="visible"/>
                                      </p:to>
                                    </p:set>
                                    <p:anim calcmode="lin" valueType="num">
                                      <p:cBhvr>
                                        <p:cTn id="225" dur="500" fill="hold"/>
                                        <p:tgtEl>
                                          <p:spTgt spid="80951"/>
                                        </p:tgtEl>
                                        <p:attrNameLst>
                                          <p:attrName>ppt_w</p:attrName>
                                        </p:attrNameLst>
                                      </p:cBhvr>
                                      <p:tavLst>
                                        <p:tav tm="0">
                                          <p:val>
                                            <p:fltVal val="0"/>
                                          </p:val>
                                        </p:tav>
                                        <p:tav tm="100000">
                                          <p:val>
                                            <p:strVal val="#ppt_w"/>
                                          </p:val>
                                        </p:tav>
                                      </p:tavLst>
                                    </p:anim>
                                    <p:anim calcmode="lin" valueType="num">
                                      <p:cBhvr>
                                        <p:cTn id="226" dur="500" fill="hold"/>
                                        <p:tgtEl>
                                          <p:spTgt spid="8095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23"/>
                                            </p:cond>
                                          </p:stCondLst>
                                          <p:endCondLst>
                                            <p:cond evt="onStopAudio" delay="0">
                                              <p:tgtEl>
                                                <p:sldTgt/>
                                              </p:tgtEl>
                                            </p:cond>
                                          </p:endCondLst>
                                        </p:cTn>
                                        <p:tgtEl>
                                          <p:sndTgt r:embed="rId5" name="camera.wav"/>
                                        </p:tgtEl>
                                      </p:cMediaNode>
                                    </p:audio>
                                  </p:subTnLst>
                                </p:cTn>
                              </p:par>
                            </p:childTnLst>
                          </p:cTn>
                        </p:par>
                      </p:childTnLst>
                    </p:cTn>
                  </p:par>
                  <p:par>
                    <p:cTn id="227" fill="hold" nodeType="clickPar">
                      <p:stCondLst>
                        <p:cond delay="indefinite"/>
                      </p:stCondLst>
                      <p:childTnLst>
                        <p:par>
                          <p:cTn id="228" fill="hold" nodeType="withGroup">
                            <p:stCondLst>
                              <p:cond delay="0"/>
                            </p:stCondLst>
                            <p:childTnLst>
                              <p:par>
                                <p:cTn id="229" presetID="1" presetClass="emph" presetSubtype="2" fill="hold" nodeType="clickEffect">
                                  <p:stCondLst>
                                    <p:cond delay="0"/>
                                  </p:stCondLst>
                                  <p:childTnLst>
                                    <p:animClr clrSpc="rgb" dir="cw">
                                      <p:cBhvr>
                                        <p:cTn id="230" dur="2000" fill="hold"/>
                                        <p:tgtEl>
                                          <p:spTgt spid="80951"/>
                                        </p:tgtEl>
                                        <p:attrNameLst>
                                          <p:attrName>fillcolor</p:attrName>
                                        </p:attrNameLst>
                                      </p:cBhvr>
                                      <p:to>
                                        <a:srgbClr val="FF0066"/>
                                      </p:to>
                                    </p:animClr>
                                    <p:set>
                                      <p:cBhvr>
                                        <p:cTn id="231" dur="2000" fill="hold"/>
                                        <p:tgtEl>
                                          <p:spTgt spid="80951"/>
                                        </p:tgtEl>
                                        <p:attrNameLst>
                                          <p:attrName>fill.type</p:attrName>
                                        </p:attrNameLst>
                                      </p:cBhvr>
                                      <p:to>
                                        <p:strVal val="solid"/>
                                      </p:to>
                                    </p:set>
                                    <p:set>
                                      <p:cBhvr>
                                        <p:cTn id="232" dur="2000" fill="hold"/>
                                        <p:tgtEl>
                                          <p:spTgt spid="80951"/>
                                        </p:tgtEl>
                                        <p:attrNameLst>
                                          <p:attrName>fill.on</p:attrName>
                                        </p:attrNameLst>
                                      </p:cBhvr>
                                      <p:to>
                                        <p:strVal val="true"/>
                                      </p:to>
                                    </p:set>
                                  </p:childTnLst>
                                  <p:subTnLst>
                                    <p:audio>
                                      <p:cMediaNode>
                                        <p:cTn display="0" masterRel="sameClick">
                                          <p:stCondLst>
                                            <p:cond evt="begin" delay="0">
                                              <p:tn val="229"/>
                                            </p:cond>
                                          </p:stCondLst>
                                          <p:endCondLst>
                                            <p:cond evt="onStopAudio" delay="0">
                                              <p:tgtEl>
                                                <p:sldTgt/>
                                              </p:tgtEl>
                                            </p:cond>
                                          </p:endCondLst>
                                        </p:cTn>
                                        <p:tgtEl>
                                          <p:sndTgt r:embed="rId3" name="chimes.wav"/>
                                        </p:tgtEl>
                                      </p:cMediaNode>
                                    </p:audio>
                                  </p:subTnLst>
                                </p:cTn>
                              </p:par>
                            </p:childTnLst>
                          </p:cTn>
                        </p:par>
                      </p:childTnLst>
                    </p:cTn>
                  </p:par>
                  <p:par>
                    <p:cTn id="233" fill="hold" nodeType="clickPar">
                      <p:stCondLst>
                        <p:cond delay="indefinite"/>
                      </p:stCondLst>
                      <p:childTnLst>
                        <p:par>
                          <p:cTn id="234" fill="hold" nodeType="withGroup">
                            <p:stCondLst>
                              <p:cond delay="0"/>
                            </p:stCondLst>
                            <p:childTnLst>
                              <p:par>
                                <p:cTn id="235" presetID="42" presetClass="exit" presetSubtype="0" fill="hold" grpId="1" nodeType="clickEffect">
                                  <p:stCondLst>
                                    <p:cond delay="0"/>
                                  </p:stCondLst>
                                  <p:childTnLst>
                                    <p:animEffect transition="out" filter="fade">
                                      <p:cBhvr>
                                        <p:cTn id="236" dur="1000"/>
                                        <p:tgtEl>
                                          <p:spTgt spid="80951"/>
                                        </p:tgtEl>
                                      </p:cBhvr>
                                    </p:animEffect>
                                    <p:anim calcmode="lin" valueType="num">
                                      <p:cBhvr>
                                        <p:cTn id="237" dur="1000"/>
                                        <p:tgtEl>
                                          <p:spTgt spid="80951"/>
                                        </p:tgtEl>
                                        <p:attrNameLst>
                                          <p:attrName>ppt_x</p:attrName>
                                        </p:attrNameLst>
                                      </p:cBhvr>
                                      <p:tavLst>
                                        <p:tav tm="0">
                                          <p:val>
                                            <p:strVal val="ppt_x"/>
                                          </p:val>
                                        </p:tav>
                                        <p:tav tm="100000">
                                          <p:val>
                                            <p:strVal val="ppt_x"/>
                                          </p:val>
                                        </p:tav>
                                      </p:tavLst>
                                    </p:anim>
                                    <p:anim calcmode="lin" valueType="num">
                                      <p:cBhvr>
                                        <p:cTn id="238" dur="1000"/>
                                        <p:tgtEl>
                                          <p:spTgt spid="80951"/>
                                        </p:tgtEl>
                                        <p:attrNameLst>
                                          <p:attrName>ppt_y</p:attrName>
                                        </p:attrNameLst>
                                      </p:cBhvr>
                                      <p:tavLst>
                                        <p:tav tm="0">
                                          <p:val>
                                            <p:strVal val="ppt_y"/>
                                          </p:val>
                                        </p:tav>
                                        <p:tav tm="100000">
                                          <p:val>
                                            <p:strVal val="ppt_y+.1"/>
                                          </p:val>
                                        </p:tav>
                                      </p:tavLst>
                                    </p:anim>
                                    <p:set>
                                      <p:cBhvr>
                                        <p:cTn id="239" dur="1" fill="hold">
                                          <p:stCondLst>
                                            <p:cond delay="999"/>
                                          </p:stCondLst>
                                        </p:cTn>
                                        <p:tgtEl>
                                          <p:spTgt spid="80951"/>
                                        </p:tgtEl>
                                        <p:attrNameLst>
                                          <p:attrName>style.visibility</p:attrName>
                                        </p:attrNameLst>
                                      </p:cBhvr>
                                      <p:to>
                                        <p:strVal val="hidden"/>
                                      </p:to>
                                    </p:set>
                                  </p:childTnLst>
                                </p:cTn>
                              </p:par>
                              <p:par>
                                <p:cTn id="240" presetID="42" presetClass="exit" presetSubtype="0" fill="hold" grpId="1" nodeType="withEffect">
                                  <p:stCondLst>
                                    <p:cond delay="0"/>
                                  </p:stCondLst>
                                  <p:childTnLst>
                                    <p:animEffect transition="out" filter="fade">
                                      <p:cBhvr>
                                        <p:cTn id="241" dur="1000"/>
                                        <p:tgtEl>
                                          <p:spTgt spid="80950"/>
                                        </p:tgtEl>
                                      </p:cBhvr>
                                    </p:animEffect>
                                    <p:anim calcmode="lin" valueType="num">
                                      <p:cBhvr>
                                        <p:cTn id="242" dur="1000"/>
                                        <p:tgtEl>
                                          <p:spTgt spid="80950"/>
                                        </p:tgtEl>
                                        <p:attrNameLst>
                                          <p:attrName>ppt_x</p:attrName>
                                        </p:attrNameLst>
                                      </p:cBhvr>
                                      <p:tavLst>
                                        <p:tav tm="0">
                                          <p:val>
                                            <p:strVal val="ppt_x"/>
                                          </p:val>
                                        </p:tav>
                                        <p:tav tm="100000">
                                          <p:val>
                                            <p:strVal val="ppt_x"/>
                                          </p:val>
                                        </p:tav>
                                      </p:tavLst>
                                    </p:anim>
                                    <p:anim calcmode="lin" valueType="num">
                                      <p:cBhvr>
                                        <p:cTn id="243" dur="1000"/>
                                        <p:tgtEl>
                                          <p:spTgt spid="80950"/>
                                        </p:tgtEl>
                                        <p:attrNameLst>
                                          <p:attrName>ppt_y</p:attrName>
                                        </p:attrNameLst>
                                      </p:cBhvr>
                                      <p:tavLst>
                                        <p:tav tm="0">
                                          <p:val>
                                            <p:strVal val="ppt_y"/>
                                          </p:val>
                                        </p:tav>
                                        <p:tav tm="100000">
                                          <p:val>
                                            <p:strVal val="ppt_y+.1"/>
                                          </p:val>
                                        </p:tav>
                                      </p:tavLst>
                                    </p:anim>
                                    <p:set>
                                      <p:cBhvr>
                                        <p:cTn id="244" dur="1" fill="hold">
                                          <p:stCondLst>
                                            <p:cond delay="999"/>
                                          </p:stCondLst>
                                        </p:cTn>
                                        <p:tgtEl>
                                          <p:spTgt spid="80950"/>
                                        </p:tgtEl>
                                        <p:attrNameLst>
                                          <p:attrName>style.visibility</p:attrName>
                                        </p:attrNameLst>
                                      </p:cBhvr>
                                      <p:to>
                                        <p:strVal val="hidden"/>
                                      </p:to>
                                    </p:set>
                                  </p:childTnLst>
                                </p:cTn>
                              </p:par>
                              <p:par>
                                <p:cTn id="245" presetID="42" presetClass="exit" presetSubtype="0" fill="hold" grpId="1" nodeType="withEffect">
                                  <p:stCondLst>
                                    <p:cond delay="0"/>
                                  </p:stCondLst>
                                  <p:childTnLst>
                                    <p:animEffect transition="out" filter="fade">
                                      <p:cBhvr>
                                        <p:cTn id="246" dur="1000"/>
                                        <p:tgtEl>
                                          <p:spTgt spid="80949"/>
                                        </p:tgtEl>
                                      </p:cBhvr>
                                    </p:animEffect>
                                    <p:anim calcmode="lin" valueType="num">
                                      <p:cBhvr>
                                        <p:cTn id="247" dur="1000"/>
                                        <p:tgtEl>
                                          <p:spTgt spid="80949"/>
                                        </p:tgtEl>
                                        <p:attrNameLst>
                                          <p:attrName>ppt_x</p:attrName>
                                        </p:attrNameLst>
                                      </p:cBhvr>
                                      <p:tavLst>
                                        <p:tav tm="0">
                                          <p:val>
                                            <p:strVal val="ppt_x"/>
                                          </p:val>
                                        </p:tav>
                                        <p:tav tm="100000">
                                          <p:val>
                                            <p:strVal val="ppt_x"/>
                                          </p:val>
                                        </p:tav>
                                      </p:tavLst>
                                    </p:anim>
                                    <p:anim calcmode="lin" valueType="num">
                                      <p:cBhvr>
                                        <p:cTn id="248" dur="1000"/>
                                        <p:tgtEl>
                                          <p:spTgt spid="80949"/>
                                        </p:tgtEl>
                                        <p:attrNameLst>
                                          <p:attrName>ppt_y</p:attrName>
                                        </p:attrNameLst>
                                      </p:cBhvr>
                                      <p:tavLst>
                                        <p:tav tm="0">
                                          <p:val>
                                            <p:strVal val="ppt_y"/>
                                          </p:val>
                                        </p:tav>
                                        <p:tav tm="100000">
                                          <p:val>
                                            <p:strVal val="ppt_y+.1"/>
                                          </p:val>
                                        </p:tav>
                                      </p:tavLst>
                                    </p:anim>
                                    <p:set>
                                      <p:cBhvr>
                                        <p:cTn id="249" dur="1" fill="hold">
                                          <p:stCondLst>
                                            <p:cond delay="999"/>
                                          </p:stCondLst>
                                        </p:cTn>
                                        <p:tgtEl>
                                          <p:spTgt spid="80949"/>
                                        </p:tgtEl>
                                        <p:attrNameLst>
                                          <p:attrName>style.visibility</p:attrName>
                                        </p:attrNameLst>
                                      </p:cBhvr>
                                      <p:to>
                                        <p:strVal val="hidden"/>
                                      </p:to>
                                    </p:set>
                                  </p:childTnLst>
                                </p:cTn>
                              </p:par>
                              <p:par>
                                <p:cTn id="250" presetID="42" presetClass="exit" presetSubtype="0" fill="hold" grpId="1" nodeType="withEffect">
                                  <p:stCondLst>
                                    <p:cond delay="0"/>
                                  </p:stCondLst>
                                  <p:childTnLst>
                                    <p:animEffect transition="out" filter="fade">
                                      <p:cBhvr>
                                        <p:cTn id="251" dur="1000"/>
                                        <p:tgtEl>
                                          <p:spTgt spid="80948"/>
                                        </p:tgtEl>
                                      </p:cBhvr>
                                    </p:animEffect>
                                    <p:anim calcmode="lin" valueType="num">
                                      <p:cBhvr>
                                        <p:cTn id="252" dur="1000"/>
                                        <p:tgtEl>
                                          <p:spTgt spid="80948"/>
                                        </p:tgtEl>
                                        <p:attrNameLst>
                                          <p:attrName>ppt_x</p:attrName>
                                        </p:attrNameLst>
                                      </p:cBhvr>
                                      <p:tavLst>
                                        <p:tav tm="0">
                                          <p:val>
                                            <p:strVal val="ppt_x"/>
                                          </p:val>
                                        </p:tav>
                                        <p:tav tm="100000">
                                          <p:val>
                                            <p:strVal val="ppt_x"/>
                                          </p:val>
                                        </p:tav>
                                      </p:tavLst>
                                    </p:anim>
                                    <p:anim calcmode="lin" valueType="num">
                                      <p:cBhvr>
                                        <p:cTn id="253" dur="1000"/>
                                        <p:tgtEl>
                                          <p:spTgt spid="80948"/>
                                        </p:tgtEl>
                                        <p:attrNameLst>
                                          <p:attrName>ppt_y</p:attrName>
                                        </p:attrNameLst>
                                      </p:cBhvr>
                                      <p:tavLst>
                                        <p:tav tm="0">
                                          <p:val>
                                            <p:strVal val="ppt_y"/>
                                          </p:val>
                                        </p:tav>
                                        <p:tav tm="100000">
                                          <p:val>
                                            <p:strVal val="ppt_y+.1"/>
                                          </p:val>
                                        </p:tav>
                                      </p:tavLst>
                                    </p:anim>
                                    <p:set>
                                      <p:cBhvr>
                                        <p:cTn id="254" dur="1" fill="hold">
                                          <p:stCondLst>
                                            <p:cond delay="999"/>
                                          </p:stCondLst>
                                        </p:cTn>
                                        <p:tgtEl>
                                          <p:spTgt spid="80948"/>
                                        </p:tgtEl>
                                        <p:attrNameLst>
                                          <p:attrName>style.visibility</p:attrName>
                                        </p:attrNameLst>
                                      </p:cBhvr>
                                      <p:to>
                                        <p:strVal val="hidden"/>
                                      </p:to>
                                    </p:set>
                                  </p:childTnLst>
                                </p:cTn>
                              </p:par>
                              <p:par>
                                <p:cTn id="255" presetID="42" presetClass="exit" presetSubtype="0" fill="hold" grpId="1" nodeType="withEffect">
                                  <p:stCondLst>
                                    <p:cond delay="0"/>
                                  </p:stCondLst>
                                  <p:childTnLst>
                                    <p:animEffect transition="out" filter="fade">
                                      <p:cBhvr>
                                        <p:cTn id="256" dur="1000"/>
                                        <p:tgtEl>
                                          <p:spTgt spid="80947"/>
                                        </p:tgtEl>
                                      </p:cBhvr>
                                    </p:animEffect>
                                    <p:anim calcmode="lin" valueType="num">
                                      <p:cBhvr>
                                        <p:cTn id="257" dur="1000"/>
                                        <p:tgtEl>
                                          <p:spTgt spid="80947"/>
                                        </p:tgtEl>
                                        <p:attrNameLst>
                                          <p:attrName>ppt_x</p:attrName>
                                        </p:attrNameLst>
                                      </p:cBhvr>
                                      <p:tavLst>
                                        <p:tav tm="0">
                                          <p:val>
                                            <p:strVal val="ppt_x"/>
                                          </p:val>
                                        </p:tav>
                                        <p:tav tm="100000">
                                          <p:val>
                                            <p:strVal val="ppt_x"/>
                                          </p:val>
                                        </p:tav>
                                      </p:tavLst>
                                    </p:anim>
                                    <p:anim calcmode="lin" valueType="num">
                                      <p:cBhvr>
                                        <p:cTn id="258" dur="1000"/>
                                        <p:tgtEl>
                                          <p:spTgt spid="80947"/>
                                        </p:tgtEl>
                                        <p:attrNameLst>
                                          <p:attrName>ppt_y</p:attrName>
                                        </p:attrNameLst>
                                      </p:cBhvr>
                                      <p:tavLst>
                                        <p:tav tm="0">
                                          <p:val>
                                            <p:strVal val="ppt_y"/>
                                          </p:val>
                                        </p:tav>
                                        <p:tav tm="100000">
                                          <p:val>
                                            <p:strVal val="ppt_y+.1"/>
                                          </p:val>
                                        </p:tav>
                                      </p:tavLst>
                                    </p:anim>
                                    <p:set>
                                      <p:cBhvr>
                                        <p:cTn id="259" dur="1" fill="hold">
                                          <p:stCondLst>
                                            <p:cond delay="999"/>
                                          </p:stCondLst>
                                        </p:cTn>
                                        <p:tgtEl>
                                          <p:spTgt spid="80947"/>
                                        </p:tgtEl>
                                        <p:attrNameLst>
                                          <p:attrName>style.visibility</p:attrName>
                                        </p:attrNameLst>
                                      </p:cBhvr>
                                      <p:to>
                                        <p:strVal val="hidden"/>
                                      </p:to>
                                    </p:set>
                                  </p:childTnLst>
                                </p:cTn>
                              </p:par>
                            </p:childTnLst>
                          </p:cTn>
                        </p:par>
                      </p:childTnLst>
                    </p:cTn>
                  </p:par>
                </p:childTnLst>
              </p:cTn>
              <p:nextCondLst>
                <p:cond evt="onClick" delay="0">
                  <p:tgtEl>
                    <p:spTgt spid="80928"/>
                  </p:tgtEl>
                </p:cond>
              </p:nextCondLst>
            </p:seq>
            <p:seq concurrent="1" nextAc="seek">
              <p:cTn id="260" restart="whenNotActive" fill="hold" evtFilter="cancelBubble" nodeType="interactiveSeq">
                <p:stCondLst>
                  <p:cond evt="onClick" delay="0">
                    <p:tgtEl>
                      <p:spTgt spid="80929"/>
                    </p:tgtEl>
                  </p:cond>
                </p:stCondLst>
                <p:endSync evt="end" delay="0">
                  <p:rtn val="all"/>
                </p:endSync>
                <p:childTnLst>
                  <p:par>
                    <p:cTn id="261" fill="hold" nodeType="clickPar">
                      <p:stCondLst>
                        <p:cond delay="0"/>
                      </p:stCondLst>
                      <p:childTnLst>
                        <p:par>
                          <p:cTn id="262" fill="hold" nodeType="withGroup">
                            <p:stCondLst>
                              <p:cond delay="0"/>
                            </p:stCondLst>
                            <p:childTnLst>
                              <p:par>
                                <p:cTn id="263" presetID="1" presetClass="emph" presetSubtype="2" fill="hold" nodeType="withEffect">
                                  <p:stCondLst>
                                    <p:cond delay="0"/>
                                  </p:stCondLst>
                                  <p:childTnLst>
                                    <p:animClr clrSpc="rgb" dir="cw">
                                      <p:cBhvr>
                                        <p:cTn id="264" dur="1000" fill="hold"/>
                                        <p:tgtEl>
                                          <p:spTgt spid="80929"/>
                                        </p:tgtEl>
                                        <p:attrNameLst>
                                          <p:attrName>fillcolor</p:attrName>
                                        </p:attrNameLst>
                                      </p:cBhvr>
                                      <p:to>
                                        <a:srgbClr val="FF0066"/>
                                      </p:to>
                                    </p:animClr>
                                    <p:set>
                                      <p:cBhvr>
                                        <p:cTn id="265" dur="1000" fill="hold"/>
                                        <p:tgtEl>
                                          <p:spTgt spid="80929"/>
                                        </p:tgtEl>
                                        <p:attrNameLst>
                                          <p:attrName>fill.type</p:attrName>
                                        </p:attrNameLst>
                                      </p:cBhvr>
                                      <p:to>
                                        <p:strVal val="solid"/>
                                      </p:to>
                                    </p:set>
                                    <p:set>
                                      <p:cBhvr>
                                        <p:cTn id="266" dur="1000" fill="hold"/>
                                        <p:tgtEl>
                                          <p:spTgt spid="80929"/>
                                        </p:tgtEl>
                                        <p:attrNameLst>
                                          <p:attrName>fill.on</p:attrName>
                                        </p:attrNameLst>
                                      </p:cBhvr>
                                      <p:to>
                                        <p:strVal val="true"/>
                                      </p:to>
                                    </p:set>
                                  </p:childTnLst>
                                  <p:subTnLst>
                                    <p:audio>
                                      <p:cMediaNode>
                                        <p:cTn display="0" masterRel="sameClick">
                                          <p:stCondLst>
                                            <p:cond evt="begin" delay="0">
                                              <p:tn val="263"/>
                                            </p:cond>
                                          </p:stCondLst>
                                          <p:endCondLst>
                                            <p:cond evt="onStopAudio" delay="0">
                                              <p:tgtEl>
                                                <p:sldTgt/>
                                              </p:tgtEl>
                                            </p:cond>
                                          </p:endCondLst>
                                        </p:cTn>
                                        <p:tgtEl>
                                          <p:sndTgt r:embed="rId2" name="applause.wav"/>
                                        </p:tgtEl>
                                      </p:cMediaNode>
                                    </p:audio>
                                  </p:subTnLst>
                                </p:cTn>
                              </p:par>
                            </p:childTnLst>
                          </p:cTn>
                        </p:par>
                        <p:par>
                          <p:cTn id="267" fill="hold" nodeType="afterGroup">
                            <p:stCondLst>
                              <p:cond delay="1000"/>
                            </p:stCondLst>
                            <p:childTnLst>
                              <p:par>
                                <p:cTn id="268" presetID="30" presetClass="emph" presetSubtype="0" repeatCount="indefinite" fill="hold" grpId="1" nodeType="afterEffect">
                                  <p:stCondLst>
                                    <p:cond delay="0"/>
                                  </p:stCondLst>
                                  <p:childTnLst>
                                    <p:animClr clrSpc="hsl" dir="cw">
                                      <p:cBhvr override="childStyle">
                                        <p:cTn id="269" dur="500" fill="hold"/>
                                        <p:tgtEl>
                                          <p:spTgt spid="80929"/>
                                        </p:tgtEl>
                                        <p:attrNameLst>
                                          <p:attrName>style.color</p:attrName>
                                        </p:attrNameLst>
                                      </p:cBhvr>
                                      <p:by>
                                        <p:hsl h="0" s="12549" l="25098"/>
                                      </p:by>
                                    </p:animClr>
                                    <p:animClr clrSpc="hsl" dir="cw">
                                      <p:cBhvr>
                                        <p:cTn id="270" dur="500" fill="hold"/>
                                        <p:tgtEl>
                                          <p:spTgt spid="80929"/>
                                        </p:tgtEl>
                                        <p:attrNameLst>
                                          <p:attrName>fillcolor</p:attrName>
                                        </p:attrNameLst>
                                      </p:cBhvr>
                                      <p:by>
                                        <p:hsl h="0" s="12549" l="25098"/>
                                      </p:by>
                                    </p:animClr>
                                    <p:animClr clrSpc="hsl" dir="cw">
                                      <p:cBhvr>
                                        <p:cTn id="271" dur="500" fill="hold"/>
                                        <p:tgtEl>
                                          <p:spTgt spid="80929"/>
                                        </p:tgtEl>
                                        <p:attrNameLst>
                                          <p:attrName>stroke.color</p:attrName>
                                        </p:attrNameLst>
                                      </p:cBhvr>
                                      <p:by>
                                        <p:hsl h="0" s="12549" l="25098"/>
                                      </p:by>
                                    </p:animClr>
                                    <p:set>
                                      <p:cBhvr>
                                        <p:cTn id="272" dur="500" fill="hold"/>
                                        <p:tgtEl>
                                          <p:spTgt spid="80929"/>
                                        </p:tgtEl>
                                        <p:attrNameLst>
                                          <p:attrName>fill.type</p:attrName>
                                        </p:attrNameLst>
                                      </p:cBhvr>
                                      <p:to>
                                        <p:strVal val="solid"/>
                                      </p:to>
                                    </p:se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47" presetClass="entr" presetSubtype="0" fill="hold" grpId="0" nodeType="clickEffect">
                                  <p:stCondLst>
                                    <p:cond delay="0"/>
                                  </p:stCondLst>
                                  <p:childTnLst>
                                    <p:set>
                                      <p:cBhvr>
                                        <p:cTn id="276" dur="1" fill="hold">
                                          <p:stCondLst>
                                            <p:cond delay="0"/>
                                          </p:stCondLst>
                                        </p:cTn>
                                        <p:tgtEl>
                                          <p:spTgt spid="80952"/>
                                        </p:tgtEl>
                                        <p:attrNameLst>
                                          <p:attrName>style.visibility</p:attrName>
                                        </p:attrNameLst>
                                      </p:cBhvr>
                                      <p:to>
                                        <p:strVal val="visible"/>
                                      </p:to>
                                    </p:set>
                                    <p:animEffect transition="in" filter="fade">
                                      <p:cBhvr>
                                        <p:cTn id="277" dur="1000"/>
                                        <p:tgtEl>
                                          <p:spTgt spid="80952"/>
                                        </p:tgtEl>
                                      </p:cBhvr>
                                    </p:animEffect>
                                    <p:anim calcmode="lin" valueType="num">
                                      <p:cBhvr>
                                        <p:cTn id="278" dur="1000" fill="hold"/>
                                        <p:tgtEl>
                                          <p:spTgt spid="80952"/>
                                        </p:tgtEl>
                                        <p:attrNameLst>
                                          <p:attrName>ppt_x</p:attrName>
                                        </p:attrNameLst>
                                      </p:cBhvr>
                                      <p:tavLst>
                                        <p:tav tm="0">
                                          <p:val>
                                            <p:strVal val="#ppt_x"/>
                                          </p:val>
                                        </p:tav>
                                        <p:tav tm="100000">
                                          <p:val>
                                            <p:strVal val="#ppt_x"/>
                                          </p:val>
                                        </p:tav>
                                      </p:tavLst>
                                    </p:anim>
                                    <p:anim calcmode="lin" valueType="num">
                                      <p:cBhvr>
                                        <p:cTn id="279" dur="1000" fill="hold"/>
                                        <p:tgtEl>
                                          <p:spTgt spid="80952"/>
                                        </p:tgtEl>
                                        <p:attrNameLst>
                                          <p:attrName>ppt_y</p:attrName>
                                        </p:attrNameLst>
                                      </p:cBhvr>
                                      <p:tavLst>
                                        <p:tav tm="0">
                                          <p:val>
                                            <p:strVal val="#ppt_y-.1"/>
                                          </p:val>
                                        </p:tav>
                                        <p:tav tm="100000">
                                          <p:val>
                                            <p:strVal val="#ppt_y"/>
                                          </p:val>
                                        </p:tav>
                                      </p:tavLst>
                                    </p:anim>
                                  </p:childTnLst>
                                </p:cTn>
                              </p:par>
                            </p:childTnLst>
                          </p:cTn>
                        </p:par>
                      </p:childTnLst>
                    </p:cTn>
                  </p:par>
                  <p:par>
                    <p:cTn id="280" fill="hold" nodeType="clickPar">
                      <p:stCondLst>
                        <p:cond delay="indefinite"/>
                      </p:stCondLst>
                      <p:childTnLst>
                        <p:par>
                          <p:cTn id="281" fill="hold" nodeType="withGroup">
                            <p:stCondLst>
                              <p:cond delay="0"/>
                            </p:stCondLst>
                            <p:childTnLst>
                              <p:par>
                                <p:cTn id="282" presetID="17" presetClass="entr" presetSubtype="10" fill="hold" grpId="0" nodeType="clickEffect">
                                  <p:stCondLst>
                                    <p:cond delay="0"/>
                                  </p:stCondLst>
                                  <p:childTnLst>
                                    <p:set>
                                      <p:cBhvr>
                                        <p:cTn id="283" dur="1" fill="hold">
                                          <p:stCondLst>
                                            <p:cond delay="0"/>
                                          </p:stCondLst>
                                        </p:cTn>
                                        <p:tgtEl>
                                          <p:spTgt spid="80953"/>
                                        </p:tgtEl>
                                        <p:attrNameLst>
                                          <p:attrName>style.visibility</p:attrName>
                                        </p:attrNameLst>
                                      </p:cBhvr>
                                      <p:to>
                                        <p:strVal val="visible"/>
                                      </p:to>
                                    </p:set>
                                    <p:anim calcmode="lin" valueType="num">
                                      <p:cBhvr>
                                        <p:cTn id="284" dur="500" fill="hold"/>
                                        <p:tgtEl>
                                          <p:spTgt spid="80953"/>
                                        </p:tgtEl>
                                        <p:attrNameLst>
                                          <p:attrName>ppt_w</p:attrName>
                                        </p:attrNameLst>
                                      </p:cBhvr>
                                      <p:tavLst>
                                        <p:tav tm="0">
                                          <p:val>
                                            <p:fltVal val="0"/>
                                          </p:val>
                                        </p:tav>
                                        <p:tav tm="100000">
                                          <p:val>
                                            <p:strVal val="#ppt_w"/>
                                          </p:val>
                                        </p:tav>
                                      </p:tavLst>
                                    </p:anim>
                                    <p:anim calcmode="lin" valueType="num">
                                      <p:cBhvr>
                                        <p:cTn id="285" dur="500" fill="hold"/>
                                        <p:tgtEl>
                                          <p:spTgt spid="8095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2"/>
                                            </p:cond>
                                          </p:stCondLst>
                                          <p:endCondLst>
                                            <p:cond evt="onStopAudio" delay="0">
                                              <p:tgtEl>
                                                <p:sldTgt/>
                                              </p:tgtEl>
                                            </p:cond>
                                          </p:endCondLst>
                                        </p:cTn>
                                        <p:tgtEl>
                                          <p:sndTgt r:embed="rId5" name="camera.wav"/>
                                        </p:tgtEl>
                                      </p:cMediaNode>
                                    </p:audio>
                                  </p:subTnLst>
                                </p:cTn>
                              </p:par>
                              <p:par>
                                <p:cTn id="286" presetID="17" presetClass="entr" presetSubtype="10" fill="hold" grpId="0" nodeType="withEffect">
                                  <p:stCondLst>
                                    <p:cond delay="0"/>
                                  </p:stCondLst>
                                  <p:childTnLst>
                                    <p:set>
                                      <p:cBhvr>
                                        <p:cTn id="287" dur="1" fill="hold">
                                          <p:stCondLst>
                                            <p:cond delay="0"/>
                                          </p:stCondLst>
                                        </p:cTn>
                                        <p:tgtEl>
                                          <p:spTgt spid="80954"/>
                                        </p:tgtEl>
                                        <p:attrNameLst>
                                          <p:attrName>style.visibility</p:attrName>
                                        </p:attrNameLst>
                                      </p:cBhvr>
                                      <p:to>
                                        <p:strVal val="visible"/>
                                      </p:to>
                                    </p:set>
                                    <p:anim calcmode="lin" valueType="num">
                                      <p:cBhvr>
                                        <p:cTn id="288" dur="500" fill="hold"/>
                                        <p:tgtEl>
                                          <p:spTgt spid="80954"/>
                                        </p:tgtEl>
                                        <p:attrNameLst>
                                          <p:attrName>ppt_w</p:attrName>
                                        </p:attrNameLst>
                                      </p:cBhvr>
                                      <p:tavLst>
                                        <p:tav tm="0">
                                          <p:val>
                                            <p:fltVal val="0"/>
                                          </p:val>
                                        </p:tav>
                                        <p:tav tm="100000">
                                          <p:val>
                                            <p:strVal val="#ppt_w"/>
                                          </p:val>
                                        </p:tav>
                                      </p:tavLst>
                                    </p:anim>
                                    <p:anim calcmode="lin" valueType="num">
                                      <p:cBhvr>
                                        <p:cTn id="289" dur="500" fill="hold"/>
                                        <p:tgtEl>
                                          <p:spTgt spid="8095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86"/>
                                            </p:cond>
                                          </p:stCondLst>
                                          <p:endCondLst>
                                            <p:cond evt="onStopAudio" delay="0">
                                              <p:tgtEl>
                                                <p:sldTgt/>
                                              </p:tgtEl>
                                            </p:cond>
                                          </p:endCondLst>
                                        </p:cTn>
                                        <p:tgtEl>
                                          <p:sndTgt r:embed="rId5" name="camera.wav"/>
                                        </p:tgtEl>
                                      </p:cMediaNode>
                                    </p:audio>
                                  </p:subTnLst>
                                </p:cTn>
                              </p:par>
                              <p:par>
                                <p:cTn id="290" presetID="17" presetClass="entr" presetSubtype="10" fill="hold" grpId="0" nodeType="withEffect">
                                  <p:stCondLst>
                                    <p:cond delay="0"/>
                                  </p:stCondLst>
                                  <p:childTnLst>
                                    <p:set>
                                      <p:cBhvr>
                                        <p:cTn id="291" dur="1" fill="hold">
                                          <p:stCondLst>
                                            <p:cond delay="0"/>
                                          </p:stCondLst>
                                        </p:cTn>
                                        <p:tgtEl>
                                          <p:spTgt spid="80955"/>
                                        </p:tgtEl>
                                        <p:attrNameLst>
                                          <p:attrName>style.visibility</p:attrName>
                                        </p:attrNameLst>
                                      </p:cBhvr>
                                      <p:to>
                                        <p:strVal val="visible"/>
                                      </p:to>
                                    </p:set>
                                    <p:anim calcmode="lin" valueType="num">
                                      <p:cBhvr>
                                        <p:cTn id="292" dur="500" fill="hold"/>
                                        <p:tgtEl>
                                          <p:spTgt spid="80955"/>
                                        </p:tgtEl>
                                        <p:attrNameLst>
                                          <p:attrName>ppt_w</p:attrName>
                                        </p:attrNameLst>
                                      </p:cBhvr>
                                      <p:tavLst>
                                        <p:tav tm="0">
                                          <p:val>
                                            <p:fltVal val="0"/>
                                          </p:val>
                                        </p:tav>
                                        <p:tav tm="100000">
                                          <p:val>
                                            <p:strVal val="#ppt_w"/>
                                          </p:val>
                                        </p:tav>
                                      </p:tavLst>
                                    </p:anim>
                                    <p:anim calcmode="lin" valueType="num">
                                      <p:cBhvr>
                                        <p:cTn id="293" dur="500" fill="hold"/>
                                        <p:tgtEl>
                                          <p:spTgt spid="8095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0"/>
                                            </p:cond>
                                          </p:stCondLst>
                                          <p:endCondLst>
                                            <p:cond evt="onStopAudio" delay="0">
                                              <p:tgtEl>
                                                <p:sldTgt/>
                                              </p:tgtEl>
                                            </p:cond>
                                          </p:endCondLst>
                                        </p:cTn>
                                        <p:tgtEl>
                                          <p:sndTgt r:embed="rId5" name="camera.wav"/>
                                        </p:tgtEl>
                                      </p:cMediaNode>
                                    </p:audio>
                                  </p:subTnLst>
                                </p:cTn>
                              </p:par>
                              <p:par>
                                <p:cTn id="294" presetID="17" presetClass="entr" presetSubtype="10" fill="hold" grpId="0" nodeType="withEffect">
                                  <p:stCondLst>
                                    <p:cond delay="0"/>
                                  </p:stCondLst>
                                  <p:childTnLst>
                                    <p:set>
                                      <p:cBhvr>
                                        <p:cTn id="295" dur="1" fill="hold">
                                          <p:stCondLst>
                                            <p:cond delay="0"/>
                                          </p:stCondLst>
                                        </p:cTn>
                                        <p:tgtEl>
                                          <p:spTgt spid="80956"/>
                                        </p:tgtEl>
                                        <p:attrNameLst>
                                          <p:attrName>style.visibility</p:attrName>
                                        </p:attrNameLst>
                                      </p:cBhvr>
                                      <p:to>
                                        <p:strVal val="visible"/>
                                      </p:to>
                                    </p:set>
                                    <p:anim calcmode="lin" valueType="num">
                                      <p:cBhvr>
                                        <p:cTn id="296" dur="500" fill="hold"/>
                                        <p:tgtEl>
                                          <p:spTgt spid="80956"/>
                                        </p:tgtEl>
                                        <p:attrNameLst>
                                          <p:attrName>ppt_w</p:attrName>
                                        </p:attrNameLst>
                                      </p:cBhvr>
                                      <p:tavLst>
                                        <p:tav tm="0">
                                          <p:val>
                                            <p:fltVal val="0"/>
                                          </p:val>
                                        </p:tav>
                                        <p:tav tm="100000">
                                          <p:val>
                                            <p:strVal val="#ppt_w"/>
                                          </p:val>
                                        </p:tav>
                                      </p:tavLst>
                                    </p:anim>
                                    <p:anim calcmode="lin" valueType="num">
                                      <p:cBhvr>
                                        <p:cTn id="297" dur="500" fill="hold"/>
                                        <p:tgtEl>
                                          <p:spTgt spid="8095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4"/>
                                            </p:cond>
                                          </p:stCondLst>
                                          <p:endCondLst>
                                            <p:cond evt="onStopAudio" delay="0">
                                              <p:tgtEl>
                                                <p:sldTgt/>
                                              </p:tgtEl>
                                            </p:cond>
                                          </p:endCondLst>
                                        </p:cTn>
                                        <p:tgtEl>
                                          <p:sndTgt r:embed="rId5" name="camera.wav"/>
                                        </p:tgtEl>
                                      </p:cMediaNode>
                                    </p:audio>
                                  </p:subTnLst>
                                </p:cTn>
                              </p:par>
                            </p:childTnLst>
                          </p:cTn>
                        </p:par>
                      </p:childTnLst>
                    </p:cTn>
                  </p:par>
                  <p:par>
                    <p:cTn id="298" fill="hold" nodeType="clickPar">
                      <p:stCondLst>
                        <p:cond delay="indefinite"/>
                      </p:stCondLst>
                      <p:childTnLst>
                        <p:par>
                          <p:cTn id="299" fill="hold" nodeType="withGroup">
                            <p:stCondLst>
                              <p:cond delay="0"/>
                            </p:stCondLst>
                            <p:childTnLst>
                              <p:par>
                                <p:cTn id="300" presetID="1" presetClass="emph" presetSubtype="2" fill="hold" nodeType="clickEffect">
                                  <p:stCondLst>
                                    <p:cond delay="0"/>
                                  </p:stCondLst>
                                  <p:childTnLst>
                                    <p:animClr clrSpc="rgb" dir="cw">
                                      <p:cBhvr>
                                        <p:cTn id="301" dur="1000" fill="hold"/>
                                        <p:tgtEl>
                                          <p:spTgt spid="80954"/>
                                        </p:tgtEl>
                                        <p:attrNameLst>
                                          <p:attrName>fillcolor</p:attrName>
                                        </p:attrNameLst>
                                      </p:cBhvr>
                                      <p:to>
                                        <a:srgbClr val="FF0066"/>
                                      </p:to>
                                    </p:animClr>
                                    <p:set>
                                      <p:cBhvr>
                                        <p:cTn id="302" dur="1000" fill="hold"/>
                                        <p:tgtEl>
                                          <p:spTgt spid="80954"/>
                                        </p:tgtEl>
                                        <p:attrNameLst>
                                          <p:attrName>fill.type</p:attrName>
                                        </p:attrNameLst>
                                      </p:cBhvr>
                                      <p:to>
                                        <p:strVal val="solid"/>
                                      </p:to>
                                    </p:set>
                                    <p:set>
                                      <p:cBhvr>
                                        <p:cTn id="303" dur="1000" fill="hold"/>
                                        <p:tgtEl>
                                          <p:spTgt spid="80954"/>
                                        </p:tgtEl>
                                        <p:attrNameLst>
                                          <p:attrName>fill.on</p:attrName>
                                        </p:attrNameLst>
                                      </p:cBhvr>
                                      <p:to>
                                        <p:strVal val="true"/>
                                      </p:to>
                                    </p:set>
                                  </p:childTnLst>
                                  <p:subTnLst>
                                    <p:audio>
                                      <p:cMediaNode>
                                        <p:cTn display="0" masterRel="sameClick">
                                          <p:stCondLst>
                                            <p:cond evt="begin" delay="0">
                                              <p:tn val="300"/>
                                            </p:cond>
                                          </p:stCondLst>
                                          <p:endCondLst>
                                            <p:cond evt="onStopAudio" delay="0">
                                              <p:tgtEl>
                                                <p:sldTgt/>
                                              </p:tgtEl>
                                            </p:cond>
                                          </p:endCondLst>
                                        </p:cTn>
                                        <p:tgtEl>
                                          <p:sndTgt r:embed="rId3" name="chimes.wav"/>
                                        </p:tgtEl>
                                      </p:cMediaNode>
                                    </p:audio>
                                  </p:subTnLst>
                                </p:cTn>
                              </p:par>
                            </p:childTnLst>
                          </p:cTn>
                        </p:par>
                      </p:childTnLst>
                    </p:cTn>
                  </p:par>
                  <p:par>
                    <p:cTn id="304" fill="hold" nodeType="clickPar">
                      <p:stCondLst>
                        <p:cond delay="indefinite"/>
                      </p:stCondLst>
                      <p:childTnLst>
                        <p:par>
                          <p:cTn id="305" fill="hold" nodeType="withGroup">
                            <p:stCondLst>
                              <p:cond delay="0"/>
                            </p:stCondLst>
                            <p:childTnLst>
                              <p:par>
                                <p:cTn id="306" presetID="42" presetClass="exit" presetSubtype="0" fill="hold" grpId="1" nodeType="clickEffect">
                                  <p:stCondLst>
                                    <p:cond delay="0"/>
                                  </p:stCondLst>
                                  <p:childTnLst>
                                    <p:animEffect transition="out" filter="fade">
                                      <p:cBhvr>
                                        <p:cTn id="307" dur="1000"/>
                                        <p:tgtEl>
                                          <p:spTgt spid="80956"/>
                                        </p:tgtEl>
                                      </p:cBhvr>
                                    </p:animEffect>
                                    <p:anim calcmode="lin" valueType="num">
                                      <p:cBhvr>
                                        <p:cTn id="308" dur="1000"/>
                                        <p:tgtEl>
                                          <p:spTgt spid="80956"/>
                                        </p:tgtEl>
                                        <p:attrNameLst>
                                          <p:attrName>ppt_x</p:attrName>
                                        </p:attrNameLst>
                                      </p:cBhvr>
                                      <p:tavLst>
                                        <p:tav tm="0">
                                          <p:val>
                                            <p:strVal val="ppt_x"/>
                                          </p:val>
                                        </p:tav>
                                        <p:tav tm="100000">
                                          <p:val>
                                            <p:strVal val="ppt_x"/>
                                          </p:val>
                                        </p:tav>
                                      </p:tavLst>
                                    </p:anim>
                                    <p:anim calcmode="lin" valueType="num">
                                      <p:cBhvr>
                                        <p:cTn id="309" dur="1000"/>
                                        <p:tgtEl>
                                          <p:spTgt spid="80956"/>
                                        </p:tgtEl>
                                        <p:attrNameLst>
                                          <p:attrName>ppt_y</p:attrName>
                                        </p:attrNameLst>
                                      </p:cBhvr>
                                      <p:tavLst>
                                        <p:tav tm="0">
                                          <p:val>
                                            <p:strVal val="ppt_y"/>
                                          </p:val>
                                        </p:tav>
                                        <p:tav tm="100000">
                                          <p:val>
                                            <p:strVal val="ppt_y+.1"/>
                                          </p:val>
                                        </p:tav>
                                      </p:tavLst>
                                    </p:anim>
                                    <p:set>
                                      <p:cBhvr>
                                        <p:cTn id="310" dur="1" fill="hold">
                                          <p:stCondLst>
                                            <p:cond delay="999"/>
                                          </p:stCondLst>
                                        </p:cTn>
                                        <p:tgtEl>
                                          <p:spTgt spid="80956"/>
                                        </p:tgtEl>
                                        <p:attrNameLst>
                                          <p:attrName>style.visibility</p:attrName>
                                        </p:attrNameLst>
                                      </p:cBhvr>
                                      <p:to>
                                        <p:strVal val="hidden"/>
                                      </p:to>
                                    </p:set>
                                  </p:childTnLst>
                                </p:cTn>
                              </p:par>
                              <p:par>
                                <p:cTn id="311" presetID="42" presetClass="exit" presetSubtype="0" fill="hold" grpId="1" nodeType="withEffect">
                                  <p:stCondLst>
                                    <p:cond delay="0"/>
                                  </p:stCondLst>
                                  <p:childTnLst>
                                    <p:animEffect transition="out" filter="fade">
                                      <p:cBhvr>
                                        <p:cTn id="312" dur="1000"/>
                                        <p:tgtEl>
                                          <p:spTgt spid="80955"/>
                                        </p:tgtEl>
                                      </p:cBhvr>
                                    </p:animEffect>
                                    <p:anim calcmode="lin" valueType="num">
                                      <p:cBhvr>
                                        <p:cTn id="313" dur="1000"/>
                                        <p:tgtEl>
                                          <p:spTgt spid="80955"/>
                                        </p:tgtEl>
                                        <p:attrNameLst>
                                          <p:attrName>ppt_x</p:attrName>
                                        </p:attrNameLst>
                                      </p:cBhvr>
                                      <p:tavLst>
                                        <p:tav tm="0">
                                          <p:val>
                                            <p:strVal val="ppt_x"/>
                                          </p:val>
                                        </p:tav>
                                        <p:tav tm="100000">
                                          <p:val>
                                            <p:strVal val="ppt_x"/>
                                          </p:val>
                                        </p:tav>
                                      </p:tavLst>
                                    </p:anim>
                                    <p:anim calcmode="lin" valueType="num">
                                      <p:cBhvr>
                                        <p:cTn id="314" dur="1000"/>
                                        <p:tgtEl>
                                          <p:spTgt spid="80955"/>
                                        </p:tgtEl>
                                        <p:attrNameLst>
                                          <p:attrName>ppt_y</p:attrName>
                                        </p:attrNameLst>
                                      </p:cBhvr>
                                      <p:tavLst>
                                        <p:tav tm="0">
                                          <p:val>
                                            <p:strVal val="ppt_y"/>
                                          </p:val>
                                        </p:tav>
                                        <p:tav tm="100000">
                                          <p:val>
                                            <p:strVal val="ppt_y+.1"/>
                                          </p:val>
                                        </p:tav>
                                      </p:tavLst>
                                    </p:anim>
                                    <p:set>
                                      <p:cBhvr>
                                        <p:cTn id="315" dur="1" fill="hold">
                                          <p:stCondLst>
                                            <p:cond delay="999"/>
                                          </p:stCondLst>
                                        </p:cTn>
                                        <p:tgtEl>
                                          <p:spTgt spid="80955"/>
                                        </p:tgtEl>
                                        <p:attrNameLst>
                                          <p:attrName>style.visibility</p:attrName>
                                        </p:attrNameLst>
                                      </p:cBhvr>
                                      <p:to>
                                        <p:strVal val="hidden"/>
                                      </p:to>
                                    </p:set>
                                  </p:childTnLst>
                                </p:cTn>
                              </p:par>
                              <p:par>
                                <p:cTn id="316" presetID="42" presetClass="exit" presetSubtype="0" fill="hold" grpId="1" nodeType="withEffect">
                                  <p:stCondLst>
                                    <p:cond delay="0"/>
                                  </p:stCondLst>
                                  <p:childTnLst>
                                    <p:animEffect transition="out" filter="fade">
                                      <p:cBhvr>
                                        <p:cTn id="317" dur="1000"/>
                                        <p:tgtEl>
                                          <p:spTgt spid="80954"/>
                                        </p:tgtEl>
                                      </p:cBhvr>
                                    </p:animEffect>
                                    <p:anim calcmode="lin" valueType="num">
                                      <p:cBhvr>
                                        <p:cTn id="318" dur="1000"/>
                                        <p:tgtEl>
                                          <p:spTgt spid="80954"/>
                                        </p:tgtEl>
                                        <p:attrNameLst>
                                          <p:attrName>ppt_x</p:attrName>
                                        </p:attrNameLst>
                                      </p:cBhvr>
                                      <p:tavLst>
                                        <p:tav tm="0">
                                          <p:val>
                                            <p:strVal val="ppt_x"/>
                                          </p:val>
                                        </p:tav>
                                        <p:tav tm="100000">
                                          <p:val>
                                            <p:strVal val="ppt_x"/>
                                          </p:val>
                                        </p:tav>
                                      </p:tavLst>
                                    </p:anim>
                                    <p:anim calcmode="lin" valueType="num">
                                      <p:cBhvr>
                                        <p:cTn id="319" dur="1000"/>
                                        <p:tgtEl>
                                          <p:spTgt spid="80954"/>
                                        </p:tgtEl>
                                        <p:attrNameLst>
                                          <p:attrName>ppt_y</p:attrName>
                                        </p:attrNameLst>
                                      </p:cBhvr>
                                      <p:tavLst>
                                        <p:tav tm="0">
                                          <p:val>
                                            <p:strVal val="ppt_y"/>
                                          </p:val>
                                        </p:tav>
                                        <p:tav tm="100000">
                                          <p:val>
                                            <p:strVal val="ppt_y+.1"/>
                                          </p:val>
                                        </p:tav>
                                      </p:tavLst>
                                    </p:anim>
                                    <p:set>
                                      <p:cBhvr>
                                        <p:cTn id="320" dur="1" fill="hold">
                                          <p:stCondLst>
                                            <p:cond delay="999"/>
                                          </p:stCondLst>
                                        </p:cTn>
                                        <p:tgtEl>
                                          <p:spTgt spid="80954"/>
                                        </p:tgtEl>
                                        <p:attrNameLst>
                                          <p:attrName>style.visibility</p:attrName>
                                        </p:attrNameLst>
                                      </p:cBhvr>
                                      <p:to>
                                        <p:strVal val="hidden"/>
                                      </p:to>
                                    </p:set>
                                  </p:childTnLst>
                                </p:cTn>
                              </p:par>
                              <p:par>
                                <p:cTn id="321" presetID="42" presetClass="exit" presetSubtype="0" fill="hold" grpId="1" nodeType="withEffect">
                                  <p:stCondLst>
                                    <p:cond delay="0"/>
                                  </p:stCondLst>
                                  <p:childTnLst>
                                    <p:animEffect transition="out" filter="fade">
                                      <p:cBhvr>
                                        <p:cTn id="322" dur="1000"/>
                                        <p:tgtEl>
                                          <p:spTgt spid="80953"/>
                                        </p:tgtEl>
                                      </p:cBhvr>
                                    </p:animEffect>
                                    <p:anim calcmode="lin" valueType="num">
                                      <p:cBhvr>
                                        <p:cTn id="323" dur="1000"/>
                                        <p:tgtEl>
                                          <p:spTgt spid="80953"/>
                                        </p:tgtEl>
                                        <p:attrNameLst>
                                          <p:attrName>ppt_x</p:attrName>
                                        </p:attrNameLst>
                                      </p:cBhvr>
                                      <p:tavLst>
                                        <p:tav tm="0">
                                          <p:val>
                                            <p:strVal val="ppt_x"/>
                                          </p:val>
                                        </p:tav>
                                        <p:tav tm="100000">
                                          <p:val>
                                            <p:strVal val="ppt_x"/>
                                          </p:val>
                                        </p:tav>
                                      </p:tavLst>
                                    </p:anim>
                                    <p:anim calcmode="lin" valueType="num">
                                      <p:cBhvr>
                                        <p:cTn id="324" dur="1000"/>
                                        <p:tgtEl>
                                          <p:spTgt spid="80953"/>
                                        </p:tgtEl>
                                        <p:attrNameLst>
                                          <p:attrName>ppt_y</p:attrName>
                                        </p:attrNameLst>
                                      </p:cBhvr>
                                      <p:tavLst>
                                        <p:tav tm="0">
                                          <p:val>
                                            <p:strVal val="ppt_y"/>
                                          </p:val>
                                        </p:tav>
                                        <p:tav tm="100000">
                                          <p:val>
                                            <p:strVal val="ppt_y+.1"/>
                                          </p:val>
                                        </p:tav>
                                      </p:tavLst>
                                    </p:anim>
                                    <p:set>
                                      <p:cBhvr>
                                        <p:cTn id="325" dur="1" fill="hold">
                                          <p:stCondLst>
                                            <p:cond delay="999"/>
                                          </p:stCondLst>
                                        </p:cTn>
                                        <p:tgtEl>
                                          <p:spTgt spid="80953"/>
                                        </p:tgtEl>
                                        <p:attrNameLst>
                                          <p:attrName>style.visibility</p:attrName>
                                        </p:attrNameLst>
                                      </p:cBhvr>
                                      <p:to>
                                        <p:strVal val="hidden"/>
                                      </p:to>
                                    </p:set>
                                  </p:childTnLst>
                                </p:cTn>
                              </p:par>
                              <p:par>
                                <p:cTn id="326" presetID="42" presetClass="exit" presetSubtype="0" fill="hold" grpId="1" nodeType="withEffect">
                                  <p:stCondLst>
                                    <p:cond delay="0"/>
                                  </p:stCondLst>
                                  <p:childTnLst>
                                    <p:animEffect transition="out" filter="fade">
                                      <p:cBhvr>
                                        <p:cTn id="327" dur="1000"/>
                                        <p:tgtEl>
                                          <p:spTgt spid="80952"/>
                                        </p:tgtEl>
                                      </p:cBhvr>
                                    </p:animEffect>
                                    <p:anim calcmode="lin" valueType="num">
                                      <p:cBhvr>
                                        <p:cTn id="328" dur="1000"/>
                                        <p:tgtEl>
                                          <p:spTgt spid="80952"/>
                                        </p:tgtEl>
                                        <p:attrNameLst>
                                          <p:attrName>ppt_x</p:attrName>
                                        </p:attrNameLst>
                                      </p:cBhvr>
                                      <p:tavLst>
                                        <p:tav tm="0">
                                          <p:val>
                                            <p:strVal val="ppt_x"/>
                                          </p:val>
                                        </p:tav>
                                        <p:tav tm="100000">
                                          <p:val>
                                            <p:strVal val="ppt_x"/>
                                          </p:val>
                                        </p:tav>
                                      </p:tavLst>
                                    </p:anim>
                                    <p:anim calcmode="lin" valueType="num">
                                      <p:cBhvr>
                                        <p:cTn id="329" dur="1000"/>
                                        <p:tgtEl>
                                          <p:spTgt spid="80952"/>
                                        </p:tgtEl>
                                        <p:attrNameLst>
                                          <p:attrName>ppt_y</p:attrName>
                                        </p:attrNameLst>
                                      </p:cBhvr>
                                      <p:tavLst>
                                        <p:tav tm="0">
                                          <p:val>
                                            <p:strVal val="ppt_y"/>
                                          </p:val>
                                        </p:tav>
                                        <p:tav tm="100000">
                                          <p:val>
                                            <p:strVal val="ppt_y+.1"/>
                                          </p:val>
                                        </p:tav>
                                      </p:tavLst>
                                    </p:anim>
                                    <p:set>
                                      <p:cBhvr>
                                        <p:cTn id="330" dur="1" fill="hold">
                                          <p:stCondLst>
                                            <p:cond delay="999"/>
                                          </p:stCondLst>
                                        </p:cTn>
                                        <p:tgtEl>
                                          <p:spTgt spid="80952"/>
                                        </p:tgtEl>
                                        <p:attrNameLst>
                                          <p:attrName>style.visibility</p:attrName>
                                        </p:attrNameLst>
                                      </p:cBhvr>
                                      <p:to>
                                        <p:strVal val="hidden"/>
                                      </p:to>
                                    </p:set>
                                  </p:childTnLst>
                                </p:cTn>
                              </p:par>
                            </p:childTnLst>
                          </p:cTn>
                        </p:par>
                      </p:childTnLst>
                    </p:cTn>
                  </p:par>
                </p:childTnLst>
              </p:cTn>
              <p:nextCondLst>
                <p:cond evt="onClick" delay="0">
                  <p:tgtEl>
                    <p:spTgt spid="80929"/>
                  </p:tgtEl>
                </p:cond>
              </p:nextCondLst>
            </p:seq>
            <p:seq concurrent="1" nextAc="seek">
              <p:cTn id="331" restart="whenNotActive" fill="hold" evtFilter="cancelBubble" nodeType="interactiveSeq">
                <p:stCondLst>
                  <p:cond evt="onClick" delay="0">
                    <p:tgtEl>
                      <p:spTgt spid="80930"/>
                    </p:tgtEl>
                  </p:cond>
                </p:stCondLst>
                <p:endSync evt="end" delay="0">
                  <p:rtn val="all"/>
                </p:endSync>
                <p:childTnLst>
                  <p:par>
                    <p:cTn id="332" fill="hold" nodeType="clickPar">
                      <p:stCondLst>
                        <p:cond delay="0"/>
                      </p:stCondLst>
                      <p:childTnLst>
                        <p:par>
                          <p:cTn id="333" fill="hold" nodeType="withGroup">
                            <p:stCondLst>
                              <p:cond delay="0"/>
                            </p:stCondLst>
                            <p:childTnLst>
                              <p:par>
                                <p:cTn id="334" presetID="1" presetClass="emph" presetSubtype="2" fill="hold" nodeType="clickEffect">
                                  <p:stCondLst>
                                    <p:cond delay="0"/>
                                  </p:stCondLst>
                                  <p:childTnLst>
                                    <p:animClr clrSpc="rgb" dir="cw">
                                      <p:cBhvr>
                                        <p:cTn id="335" dur="1000" fill="hold"/>
                                        <p:tgtEl>
                                          <p:spTgt spid="80930"/>
                                        </p:tgtEl>
                                        <p:attrNameLst>
                                          <p:attrName>fillcolor</p:attrName>
                                        </p:attrNameLst>
                                      </p:cBhvr>
                                      <p:to>
                                        <a:schemeClr val="hlink"/>
                                      </p:to>
                                    </p:animClr>
                                    <p:set>
                                      <p:cBhvr>
                                        <p:cTn id="336" dur="1000" fill="hold"/>
                                        <p:tgtEl>
                                          <p:spTgt spid="80930"/>
                                        </p:tgtEl>
                                        <p:attrNameLst>
                                          <p:attrName>fill.type</p:attrName>
                                        </p:attrNameLst>
                                      </p:cBhvr>
                                      <p:to>
                                        <p:strVal val="solid"/>
                                      </p:to>
                                    </p:set>
                                    <p:set>
                                      <p:cBhvr>
                                        <p:cTn id="337" dur="1000" fill="hold"/>
                                        <p:tgtEl>
                                          <p:spTgt spid="80930"/>
                                        </p:tgtEl>
                                        <p:attrNameLst>
                                          <p:attrName>fill.on</p:attrName>
                                        </p:attrNameLst>
                                      </p:cBhvr>
                                      <p:to>
                                        <p:strVal val="true"/>
                                      </p:to>
                                    </p:set>
                                  </p:childTnLst>
                                  <p:subTnLst>
                                    <p:audio>
                                      <p:cMediaNode>
                                        <p:cTn display="0" masterRel="sameClick">
                                          <p:stCondLst>
                                            <p:cond evt="begin" delay="0">
                                              <p:tn val="334"/>
                                            </p:cond>
                                          </p:stCondLst>
                                          <p:endCondLst>
                                            <p:cond evt="onStopAudio" delay="0">
                                              <p:tgtEl>
                                                <p:sldTgt/>
                                              </p:tgtEl>
                                            </p:cond>
                                          </p:endCondLst>
                                        </p:cTn>
                                        <p:tgtEl>
                                          <p:sndTgt r:embed="rId6" name="wind.wav"/>
                                        </p:tgtEl>
                                      </p:cMediaNode>
                                    </p:audio>
                                  </p:subTnLst>
                                </p:cTn>
                              </p:par>
                            </p:childTnLst>
                          </p:cTn>
                        </p:par>
                        <p:par>
                          <p:cTn id="338" fill="hold" nodeType="afterGroup">
                            <p:stCondLst>
                              <p:cond delay="1000"/>
                            </p:stCondLst>
                            <p:childTnLst>
                              <p:par>
                                <p:cTn id="339" presetID="30" presetClass="emph" presetSubtype="0" repeatCount="indefinite" fill="hold" grpId="1" nodeType="afterEffect">
                                  <p:stCondLst>
                                    <p:cond delay="0"/>
                                  </p:stCondLst>
                                  <p:childTnLst>
                                    <p:animClr clrSpc="hsl" dir="cw">
                                      <p:cBhvr override="childStyle">
                                        <p:cTn id="340" dur="500" fill="hold"/>
                                        <p:tgtEl>
                                          <p:spTgt spid="80930"/>
                                        </p:tgtEl>
                                        <p:attrNameLst>
                                          <p:attrName>style.color</p:attrName>
                                        </p:attrNameLst>
                                      </p:cBhvr>
                                      <p:by>
                                        <p:hsl h="0" s="12549" l="25098"/>
                                      </p:by>
                                    </p:animClr>
                                    <p:animClr clrSpc="hsl" dir="cw">
                                      <p:cBhvr>
                                        <p:cTn id="341" dur="500" fill="hold"/>
                                        <p:tgtEl>
                                          <p:spTgt spid="80930"/>
                                        </p:tgtEl>
                                        <p:attrNameLst>
                                          <p:attrName>fillcolor</p:attrName>
                                        </p:attrNameLst>
                                      </p:cBhvr>
                                      <p:by>
                                        <p:hsl h="0" s="12549" l="25098"/>
                                      </p:by>
                                    </p:animClr>
                                    <p:animClr clrSpc="hsl" dir="cw">
                                      <p:cBhvr>
                                        <p:cTn id="342" dur="500" fill="hold"/>
                                        <p:tgtEl>
                                          <p:spTgt spid="80930"/>
                                        </p:tgtEl>
                                        <p:attrNameLst>
                                          <p:attrName>stroke.color</p:attrName>
                                        </p:attrNameLst>
                                      </p:cBhvr>
                                      <p:by>
                                        <p:hsl h="0" s="12549" l="25098"/>
                                      </p:by>
                                    </p:animClr>
                                    <p:set>
                                      <p:cBhvr>
                                        <p:cTn id="343" dur="500" fill="hold"/>
                                        <p:tgtEl>
                                          <p:spTgt spid="80930"/>
                                        </p:tgtEl>
                                        <p:attrNameLst>
                                          <p:attrName>fill.type</p:attrName>
                                        </p:attrNameLst>
                                      </p:cBhvr>
                                      <p:to>
                                        <p:strVal val="solid"/>
                                      </p:to>
                                    </p:set>
                                  </p:childTnLst>
                                </p:cTn>
                              </p:par>
                            </p:childTnLst>
                          </p:cTn>
                        </p:par>
                      </p:childTnLst>
                    </p:cTn>
                  </p:par>
                  <p:par>
                    <p:cTn id="344" fill="hold" nodeType="clickPar">
                      <p:stCondLst>
                        <p:cond delay="indefinite"/>
                      </p:stCondLst>
                      <p:childTnLst>
                        <p:par>
                          <p:cTn id="345" fill="hold" nodeType="withGroup">
                            <p:stCondLst>
                              <p:cond delay="0"/>
                            </p:stCondLst>
                            <p:childTnLst>
                              <p:par>
                                <p:cTn id="346" presetID="47" presetClass="entr" presetSubtype="0" fill="hold" grpId="0" nodeType="clickEffect">
                                  <p:stCondLst>
                                    <p:cond delay="0"/>
                                  </p:stCondLst>
                                  <p:childTnLst>
                                    <p:set>
                                      <p:cBhvr>
                                        <p:cTn id="347" dur="1" fill="hold">
                                          <p:stCondLst>
                                            <p:cond delay="0"/>
                                          </p:stCondLst>
                                        </p:cTn>
                                        <p:tgtEl>
                                          <p:spTgt spid="80957"/>
                                        </p:tgtEl>
                                        <p:attrNameLst>
                                          <p:attrName>style.visibility</p:attrName>
                                        </p:attrNameLst>
                                      </p:cBhvr>
                                      <p:to>
                                        <p:strVal val="visible"/>
                                      </p:to>
                                    </p:set>
                                    <p:animEffect transition="in" filter="fade">
                                      <p:cBhvr>
                                        <p:cTn id="348" dur="1000"/>
                                        <p:tgtEl>
                                          <p:spTgt spid="80957"/>
                                        </p:tgtEl>
                                      </p:cBhvr>
                                    </p:animEffect>
                                    <p:anim calcmode="lin" valueType="num">
                                      <p:cBhvr>
                                        <p:cTn id="349" dur="1000" fill="hold"/>
                                        <p:tgtEl>
                                          <p:spTgt spid="80957"/>
                                        </p:tgtEl>
                                        <p:attrNameLst>
                                          <p:attrName>ppt_x</p:attrName>
                                        </p:attrNameLst>
                                      </p:cBhvr>
                                      <p:tavLst>
                                        <p:tav tm="0">
                                          <p:val>
                                            <p:strVal val="#ppt_x"/>
                                          </p:val>
                                        </p:tav>
                                        <p:tav tm="100000">
                                          <p:val>
                                            <p:strVal val="#ppt_x"/>
                                          </p:val>
                                        </p:tav>
                                      </p:tavLst>
                                    </p:anim>
                                    <p:anim calcmode="lin" valueType="num">
                                      <p:cBhvr>
                                        <p:cTn id="350" dur="1000" fill="hold"/>
                                        <p:tgtEl>
                                          <p:spTgt spid="80957"/>
                                        </p:tgtEl>
                                        <p:attrNameLst>
                                          <p:attrName>ppt_y</p:attrName>
                                        </p:attrNameLst>
                                      </p:cBhvr>
                                      <p:tavLst>
                                        <p:tav tm="0">
                                          <p:val>
                                            <p:strVal val="#ppt_y-.1"/>
                                          </p:val>
                                        </p:tav>
                                        <p:tav tm="100000">
                                          <p:val>
                                            <p:strVal val="#ppt_y"/>
                                          </p:val>
                                        </p:tav>
                                      </p:tavLst>
                                    </p:anim>
                                  </p:childTnLst>
                                </p:cTn>
                              </p:par>
                              <p:par>
                                <p:cTn id="351" presetID="17" presetClass="entr" presetSubtype="10" fill="hold" grpId="0" nodeType="withEffect">
                                  <p:stCondLst>
                                    <p:cond delay="0"/>
                                  </p:stCondLst>
                                  <p:childTnLst>
                                    <p:set>
                                      <p:cBhvr>
                                        <p:cTn id="352" dur="1" fill="hold">
                                          <p:stCondLst>
                                            <p:cond delay="0"/>
                                          </p:stCondLst>
                                        </p:cTn>
                                        <p:tgtEl>
                                          <p:spTgt spid="80958"/>
                                        </p:tgtEl>
                                        <p:attrNameLst>
                                          <p:attrName>style.visibility</p:attrName>
                                        </p:attrNameLst>
                                      </p:cBhvr>
                                      <p:to>
                                        <p:strVal val="visible"/>
                                      </p:to>
                                    </p:set>
                                    <p:anim calcmode="lin" valueType="num">
                                      <p:cBhvr>
                                        <p:cTn id="353" dur="500" fill="hold"/>
                                        <p:tgtEl>
                                          <p:spTgt spid="80958"/>
                                        </p:tgtEl>
                                        <p:attrNameLst>
                                          <p:attrName>ppt_w</p:attrName>
                                        </p:attrNameLst>
                                      </p:cBhvr>
                                      <p:tavLst>
                                        <p:tav tm="0">
                                          <p:val>
                                            <p:fltVal val="0"/>
                                          </p:val>
                                        </p:tav>
                                        <p:tav tm="100000">
                                          <p:val>
                                            <p:strVal val="#ppt_w"/>
                                          </p:val>
                                        </p:tav>
                                      </p:tavLst>
                                    </p:anim>
                                    <p:anim calcmode="lin" valueType="num">
                                      <p:cBhvr>
                                        <p:cTn id="354" dur="500" fill="hold"/>
                                        <p:tgtEl>
                                          <p:spTgt spid="8095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1"/>
                                            </p:cond>
                                          </p:stCondLst>
                                          <p:endCondLst>
                                            <p:cond evt="onStopAudio" delay="0">
                                              <p:tgtEl>
                                                <p:sldTgt/>
                                              </p:tgtEl>
                                            </p:cond>
                                          </p:endCondLst>
                                        </p:cTn>
                                        <p:tgtEl>
                                          <p:sndTgt r:embed="rId5" name="camera.wav"/>
                                        </p:tgtEl>
                                      </p:cMediaNode>
                                    </p:audio>
                                  </p:subTnLst>
                                </p:cTn>
                              </p:par>
                              <p:par>
                                <p:cTn id="355" presetID="17" presetClass="entr" presetSubtype="10" fill="hold" grpId="0" nodeType="withEffect">
                                  <p:stCondLst>
                                    <p:cond delay="0"/>
                                  </p:stCondLst>
                                  <p:childTnLst>
                                    <p:set>
                                      <p:cBhvr>
                                        <p:cTn id="356" dur="1" fill="hold">
                                          <p:stCondLst>
                                            <p:cond delay="0"/>
                                          </p:stCondLst>
                                        </p:cTn>
                                        <p:tgtEl>
                                          <p:spTgt spid="80959"/>
                                        </p:tgtEl>
                                        <p:attrNameLst>
                                          <p:attrName>style.visibility</p:attrName>
                                        </p:attrNameLst>
                                      </p:cBhvr>
                                      <p:to>
                                        <p:strVal val="visible"/>
                                      </p:to>
                                    </p:set>
                                    <p:anim calcmode="lin" valueType="num">
                                      <p:cBhvr>
                                        <p:cTn id="357" dur="500" fill="hold"/>
                                        <p:tgtEl>
                                          <p:spTgt spid="80959"/>
                                        </p:tgtEl>
                                        <p:attrNameLst>
                                          <p:attrName>ppt_w</p:attrName>
                                        </p:attrNameLst>
                                      </p:cBhvr>
                                      <p:tavLst>
                                        <p:tav tm="0">
                                          <p:val>
                                            <p:fltVal val="0"/>
                                          </p:val>
                                        </p:tav>
                                        <p:tav tm="100000">
                                          <p:val>
                                            <p:strVal val="#ppt_w"/>
                                          </p:val>
                                        </p:tav>
                                      </p:tavLst>
                                    </p:anim>
                                    <p:anim calcmode="lin" valueType="num">
                                      <p:cBhvr>
                                        <p:cTn id="358" dur="500" fill="hold"/>
                                        <p:tgtEl>
                                          <p:spTgt spid="8095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5"/>
                                            </p:cond>
                                          </p:stCondLst>
                                          <p:endCondLst>
                                            <p:cond evt="onStopAudio" delay="0">
                                              <p:tgtEl>
                                                <p:sldTgt/>
                                              </p:tgtEl>
                                            </p:cond>
                                          </p:endCondLst>
                                        </p:cTn>
                                        <p:tgtEl>
                                          <p:sndTgt r:embed="rId5" name="camera.wav"/>
                                        </p:tgtEl>
                                      </p:cMediaNode>
                                    </p:audio>
                                  </p:subTnLst>
                                </p:cTn>
                              </p:par>
                              <p:par>
                                <p:cTn id="359" presetID="17" presetClass="entr" presetSubtype="10" fill="hold" grpId="0" nodeType="withEffect">
                                  <p:stCondLst>
                                    <p:cond delay="0"/>
                                  </p:stCondLst>
                                  <p:childTnLst>
                                    <p:set>
                                      <p:cBhvr>
                                        <p:cTn id="360" dur="1" fill="hold">
                                          <p:stCondLst>
                                            <p:cond delay="0"/>
                                          </p:stCondLst>
                                        </p:cTn>
                                        <p:tgtEl>
                                          <p:spTgt spid="80960"/>
                                        </p:tgtEl>
                                        <p:attrNameLst>
                                          <p:attrName>style.visibility</p:attrName>
                                        </p:attrNameLst>
                                      </p:cBhvr>
                                      <p:to>
                                        <p:strVal val="visible"/>
                                      </p:to>
                                    </p:set>
                                    <p:anim calcmode="lin" valueType="num">
                                      <p:cBhvr>
                                        <p:cTn id="361" dur="500" fill="hold"/>
                                        <p:tgtEl>
                                          <p:spTgt spid="80960"/>
                                        </p:tgtEl>
                                        <p:attrNameLst>
                                          <p:attrName>ppt_w</p:attrName>
                                        </p:attrNameLst>
                                      </p:cBhvr>
                                      <p:tavLst>
                                        <p:tav tm="0">
                                          <p:val>
                                            <p:fltVal val="0"/>
                                          </p:val>
                                        </p:tav>
                                        <p:tav tm="100000">
                                          <p:val>
                                            <p:strVal val="#ppt_w"/>
                                          </p:val>
                                        </p:tav>
                                      </p:tavLst>
                                    </p:anim>
                                    <p:anim calcmode="lin" valueType="num">
                                      <p:cBhvr>
                                        <p:cTn id="362" dur="500" fill="hold"/>
                                        <p:tgtEl>
                                          <p:spTgt spid="8096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9"/>
                                            </p:cond>
                                          </p:stCondLst>
                                          <p:endCondLst>
                                            <p:cond evt="onStopAudio" delay="0">
                                              <p:tgtEl>
                                                <p:sldTgt/>
                                              </p:tgtEl>
                                            </p:cond>
                                          </p:endCondLst>
                                        </p:cTn>
                                        <p:tgtEl>
                                          <p:sndTgt r:embed="rId5" name="camera.wav"/>
                                        </p:tgtEl>
                                      </p:cMediaNode>
                                    </p:audio>
                                  </p:subTnLst>
                                </p:cTn>
                              </p:par>
                              <p:par>
                                <p:cTn id="363" presetID="17" presetClass="entr" presetSubtype="10" fill="hold" grpId="0" nodeType="withEffect">
                                  <p:stCondLst>
                                    <p:cond delay="0"/>
                                  </p:stCondLst>
                                  <p:childTnLst>
                                    <p:set>
                                      <p:cBhvr>
                                        <p:cTn id="364" dur="1" fill="hold">
                                          <p:stCondLst>
                                            <p:cond delay="0"/>
                                          </p:stCondLst>
                                        </p:cTn>
                                        <p:tgtEl>
                                          <p:spTgt spid="80961"/>
                                        </p:tgtEl>
                                        <p:attrNameLst>
                                          <p:attrName>style.visibility</p:attrName>
                                        </p:attrNameLst>
                                      </p:cBhvr>
                                      <p:to>
                                        <p:strVal val="visible"/>
                                      </p:to>
                                    </p:set>
                                    <p:anim calcmode="lin" valueType="num">
                                      <p:cBhvr>
                                        <p:cTn id="365" dur="500" fill="hold"/>
                                        <p:tgtEl>
                                          <p:spTgt spid="80961"/>
                                        </p:tgtEl>
                                        <p:attrNameLst>
                                          <p:attrName>ppt_w</p:attrName>
                                        </p:attrNameLst>
                                      </p:cBhvr>
                                      <p:tavLst>
                                        <p:tav tm="0">
                                          <p:val>
                                            <p:fltVal val="0"/>
                                          </p:val>
                                        </p:tav>
                                        <p:tav tm="100000">
                                          <p:val>
                                            <p:strVal val="#ppt_w"/>
                                          </p:val>
                                        </p:tav>
                                      </p:tavLst>
                                    </p:anim>
                                    <p:anim calcmode="lin" valueType="num">
                                      <p:cBhvr>
                                        <p:cTn id="366" dur="500" fill="hold"/>
                                        <p:tgtEl>
                                          <p:spTgt spid="8096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63"/>
                                            </p:cond>
                                          </p:stCondLst>
                                          <p:endCondLst>
                                            <p:cond evt="onStopAudio" delay="0">
                                              <p:tgtEl>
                                                <p:sldTgt/>
                                              </p:tgtEl>
                                            </p:cond>
                                          </p:endCondLst>
                                        </p:cTn>
                                        <p:tgtEl>
                                          <p:sndTgt r:embed="rId5" name="camera.wav"/>
                                        </p:tgtEl>
                                      </p:cMediaNode>
                                    </p:audio>
                                  </p:subTnLst>
                                </p:cTn>
                              </p:par>
                            </p:childTnLst>
                          </p:cTn>
                        </p:par>
                      </p:childTnLst>
                    </p:cTn>
                  </p:par>
                  <p:par>
                    <p:cTn id="367" fill="hold" nodeType="clickPar">
                      <p:stCondLst>
                        <p:cond delay="indefinite"/>
                      </p:stCondLst>
                      <p:childTnLst>
                        <p:par>
                          <p:cTn id="368" fill="hold" nodeType="withGroup">
                            <p:stCondLst>
                              <p:cond delay="0"/>
                            </p:stCondLst>
                            <p:childTnLst>
                              <p:par>
                                <p:cTn id="369" presetID="1" presetClass="emph" presetSubtype="2" fill="hold" nodeType="clickEffect">
                                  <p:stCondLst>
                                    <p:cond delay="0"/>
                                  </p:stCondLst>
                                  <p:childTnLst>
                                    <p:animClr clrSpc="rgb" dir="cw">
                                      <p:cBhvr>
                                        <p:cTn id="370" dur="1000" fill="hold"/>
                                        <p:tgtEl>
                                          <p:spTgt spid="80960"/>
                                        </p:tgtEl>
                                        <p:attrNameLst>
                                          <p:attrName>fillcolor</p:attrName>
                                        </p:attrNameLst>
                                      </p:cBhvr>
                                      <p:to>
                                        <a:srgbClr val="FF0066"/>
                                      </p:to>
                                    </p:animClr>
                                    <p:set>
                                      <p:cBhvr>
                                        <p:cTn id="371" dur="1000" fill="hold"/>
                                        <p:tgtEl>
                                          <p:spTgt spid="80960"/>
                                        </p:tgtEl>
                                        <p:attrNameLst>
                                          <p:attrName>fill.type</p:attrName>
                                        </p:attrNameLst>
                                      </p:cBhvr>
                                      <p:to>
                                        <p:strVal val="solid"/>
                                      </p:to>
                                    </p:set>
                                    <p:set>
                                      <p:cBhvr>
                                        <p:cTn id="372" dur="1000" fill="hold"/>
                                        <p:tgtEl>
                                          <p:spTgt spid="80960"/>
                                        </p:tgtEl>
                                        <p:attrNameLst>
                                          <p:attrName>fill.on</p:attrName>
                                        </p:attrNameLst>
                                      </p:cBhvr>
                                      <p:to>
                                        <p:strVal val="true"/>
                                      </p:to>
                                    </p:set>
                                  </p:childTnLst>
                                  <p:subTnLst>
                                    <p:audio>
                                      <p:cMediaNode>
                                        <p:cTn display="0" masterRel="sameClick">
                                          <p:stCondLst>
                                            <p:cond evt="begin" delay="0">
                                              <p:tn val="369"/>
                                            </p:cond>
                                          </p:stCondLst>
                                          <p:endCondLst>
                                            <p:cond evt="onStopAudio" delay="0">
                                              <p:tgtEl>
                                                <p:sldTgt/>
                                              </p:tgtEl>
                                            </p:cond>
                                          </p:endCondLst>
                                        </p:cTn>
                                        <p:tgtEl>
                                          <p:sndTgt r:embed="rId3" name="chimes.wav"/>
                                        </p:tgtEl>
                                      </p:cMediaNode>
                                    </p:audio>
                                  </p:subTnLst>
                                </p:cTn>
                              </p:par>
                            </p:childTnLst>
                          </p:cTn>
                        </p:par>
                      </p:childTnLst>
                    </p:cTn>
                  </p:par>
                  <p:par>
                    <p:cTn id="373" fill="hold" nodeType="clickPar">
                      <p:stCondLst>
                        <p:cond delay="indefinite"/>
                      </p:stCondLst>
                      <p:childTnLst>
                        <p:par>
                          <p:cTn id="374" fill="hold" nodeType="withGroup">
                            <p:stCondLst>
                              <p:cond delay="0"/>
                            </p:stCondLst>
                            <p:childTnLst>
                              <p:par>
                                <p:cTn id="375" presetID="12" presetClass="exit" presetSubtype="4" fill="hold" grpId="1" nodeType="clickEffect">
                                  <p:stCondLst>
                                    <p:cond delay="0"/>
                                  </p:stCondLst>
                                  <p:childTnLst>
                                    <p:animEffect transition="out" filter="slide(fromBottom)">
                                      <p:cBhvr>
                                        <p:cTn id="376" dur="500"/>
                                        <p:tgtEl>
                                          <p:spTgt spid="80961"/>
                                        </p:tgtEl>
                                      </p:cBhvr>
                                    </p:animEffect>
                                    <p:set>
                                      <p:cBhvr>
                                        <p:cTn id="377" dur="1" fill="hold">
                                          <p:stCondLst>
                                            <p:cond delay="499"/>
                                          </p:stCondLst>
                                        </p:cTn>
                                        <p:tgtEl>
                                          <p:spTgt spid="80961"/>
                                        </p:tgtEl>
                                        <p:attrNameLst>
                                          <p:attrName>style.visibility</p:attrName>
                                        </p:attrNameLst>
                                      </p:cBhvr>
                                      <p:to>
                                        <p:strVal val="hidden"/>
                                      </p:to>
                                    </p:set>
                                  </p:childTnLst>
                                </p:cTn>
                              </p:par>
                              <p:par>
                                <p:cTn id="378" presetID="12" presetClass="exit" presetSubtype="4" fill="hold" grpId="1" nodeType="withEffect">
                                  <p:stCondLst>
                                    <p:cond delay="0"/>
                                  </p:stCondLst>
                                  <p:childTnLst>
                                    <p:animEffect transition="out" filter="slide(fromBottom)">
                                      <p:cBhvr>
                                        <p:cTn id="379" dur="500"/>
                                        <p:tgtEl>
                                          <p:spTgt spid="80960"/>
                                        </p:tgtEl>
                                      </p:cBhvr>
                                    </p:animEffect>
                                    <p:set>
                                      <p:cBhvr>
                                        <p:cTn id="380" dur="1" fill="hold">
                                          <p:stCondLst>
                                            <p:cond delay="499"/>
                                          </p:stCondLst>
                                        </p:cTn>
                                        <p:tgtEl>
                                          <p:spTgt spid="80960"/>
                                        </p:tgtEl>
                                        <p:attrNameLst>
                                          <p:attrName>style.visibility</p:attrName>
                                        </p:attrNameLst>
                                      </p:cBhvr>
                                      <p:to>
                                        <p:strVal val="hidden"/>
                                      </p:to>
                                    </p:set>
                                  </p:childTnLst>
                                </p:cTn>
                              </p:par>
                              <p:par>
                                <p:cTn id="381" presetID="12" presetClass="exit" presetSubtype="4" fill="hold" grpId="1" nodeType="withEffect">
                                  <p:stCondLst>
                                    <p:cond delay="0"/>
                                  </p:stCondLst>
                                  <p:childTnLst>
                                    <p:animEffect transition="out" filter="slide(fromBottom)">
                                      <p:cBhvr>
                                        <p:cTn id="382" dur="500"/>
                                        <p:tgtEl>
                                          <p:spTgt spid="80959"/>
                                        </p:tgtEl>
                                      </p:cBhvr>
                                    </p:animEffect>
                                    <p:set>
                                      <p:cBhvr>
                                        <p:cTn id="383" dur="1" fill="hold">
                                          <p:stCondLst>
                                            <p:cond delay="499"/>
                                          </p:stCondLst>
                                        </p:cTn>
                                        <p:tgtEl>
                                          <p:spTgt spid="80959"/>
                                        </p:tgtEl>
                                        <p:attrNameLst>
                                          <p:attrName>style.visibility</p:attrName>
                                        </p:attrNameLst>
                                      </p:cBhvr>
                                      <p:to>
                                        <p:strVal val="hidden"/>
                                      </p:to>
                                    </p:set>
                                  </p:childTnLst>
                                </p:cTn>
                              </p:par>
                              <p:par>
                                <p:cTn id="384" presetID="12" presetClass="exit" presetSubtype="4" fill="hold" grpId="1" nodeType="withEffect">
                                  <p:stCondLst>
                                    <p:cond delay="0"/>
                                  </p:stCondLst>
                                  <p:childTnLst>
                                    <p:animEffect transition="out" filter="slide(fromBottom)">
                                      <p:cBhvr>
                                        <p:cTn id="385" dur="500"/>
                                        <p:tgtEl>
                                          <p:spTgt spid="80958"/>
                                        </p:tgtEl>
                                      </p:cBhvr>
                                    </p:animEffect>
                                    <p:set>
                                      <p:cBhvr>
                                        <p:cTn id="386" dur="1" fill="hold">
                                          <p:stCondLst>
                                            <p:cond delay="499"/>
                                          </p:stCondLst>
                                        </p:cTn>
                                        <p:tgtEl>
                                          <p:spTgt spid="80958"/>
                                        </p:tgtEl>
                                        <p:attrNameLst>
                                          <p:attrName>style.visibility</p:attrName>
                                        </p:attrNameLst>
                                      </p:cBhvr>
                                      <p:to>
                                        <p:strVal val="hidden"/>
                                      </p:to>
                                    </p:set>
                                  </p:childTnLst>
                                </p:cTn>
                              </p:par>
                              <p:par>
                                <p:cTn id="387" presetID="12" presetClass="exit" presetSubtype="4" fill="hold" grpId="1" nodeType="withEffect">
                                  <p:stCondLst>
                                    <p:cond delay="0"/>
                                  </p:stCondLst>
                                  <p:childTnLst>
                                    <p:animEffect transition="out" filter="slide(fromBottom)">
                                      <p:cBhvr>
                                        <p:cTn id="388" dur="500"/>
                                        <p:tgtEl>
                                          <p:spTgt spid="80957"/>
                                        </p:tgtEl>
                                      </p:cBhvr>
                                    </p:animEffect>
                                    <p:set>
                                      <p:cBhvr>
                                        <p:cTn id="389" dur="1" fill="hold">
                                          <p:stCondLst>
                                            <p:cond delay="499"/>
                                          </p:stCondLst>
                                        </p:cTn>
                                        <p:tgtEl>
                                          <p:spTgt spid="80957"/>
                                        </p:tgtEl>
                                        <p:attrNameLst>
                                          <p:attrName>style.visibility</p:attrName>
                                        </p:attrNameLst>
                                      </p:cBhvr>
                                      <p:to>
                                        <p:strVal val="hidden"/>
                                      </p:to>
                                    </p:set>
                                  </p:childTnLst>
                                </p:cTn>
                              </p:par>
                            </p:childTnLst>
                          </p:cTn>
                        </p:par>
                      </p:childTnLst>
                    </p:cTn>
                  </p:par>
                </p:childTnLst>
              </p:cTn>
              <p:nextCondLst>
                <p:cond evt="onClick" delay="0">
                  <p:tgtEl>
                    <p:spTgt spid="80930"/>
                  </p:tgtEl>
                </p:cond>
              </p:nextCondLst>
            </p:seq>
            <p:seq concurrent="1" nextAc="seek">
              <p:cTn id="390" restart="whenNotActive" fill="hold" evtFilter="cancelBubble" nodeType="interactiveSeq">
                <p:stCondLst>
                  <p:cond evt="onClick" delay="0">
                    <p:tgtEl>
                      <p:spTgt spid="80931"/>
                    </p:tgtEl>
                  </p:cond>
                </p:stCondLst>
                <p:endSync evt="end" delay="0">
                  <p:rtn val="all"/>
                </p:endSync>
                <p:childTnLst>
                  <p:par>
                    <p:cTn id="391" fill="hold" nodeType="clickPar">
                      <p:stCondLst>
                        <p:cond delay="0"/>
                      </p:stCondLst>
                      <p:childTnLst>
                        <p:par>
                          <p:cTn id="392" fill="hold" nodeType="withGroup">
                            <p:stCondLst>
                              <p:cond delay="0"/>
                            </p:stCondLst>
                            <p:childTnLst>
                              <p:par>
                                <p:cTn id="393" presetID="1" presetClass="emph" presetSubtype="2" fill="hold" nodeType="clickEffect">
                                  <p:stCondLst>
                                    <p:cond delay="0"/>
                                  </p:stCondLst>
                                  <p:childTnLst>
                                    <p:animClr clrSpc="rgb" dir="cw">
                                      <p:cBhvr>
                                        <p:cTn id="394" dur="1000" fill="hold"/>
                                        <p:tgtEl>
                                          <p:spTgt spid="80931"/>
                                        </p:tgtEl>
                                        <p:attrNameLst>
                                          <p:attrName>fillcolor</p:attrName>
                                        </p:attrNameLst>
                                      </p:cBhvr>
                                      <p:to>
                                        <a:schemeClr val="hlink"/>
                                      </p:to>
                                    </p:animClr>
                                    <p:set>
                                      <p:cBhvr>
                                        <p:cTn id="395" dur="1000" fill="hold"/>
                                        <p:tgtEl>
                                          <p:spTgt spid="80931"/>
                                        </p:tgtEl>
                                        <p:attrNameLst>
                                          <p:attrName>fill.type</p:attrName>
                                        </p:attrNameLst>
                                      </p:cBhvr>
                                      <p:to>
                                        <p:strVal val="solid"/>
                                      </p:to>
                                    </p:set>
                                    <p:set>
                                      <p:cBhvr>
                                        <p:cTn id="396" dur="1000" fill="hold"/>
                                        <p:tgtEl>
                                          <p:spTgt spid="80931"/>
                                        </p:tgtEl>
                                        <p:attrNameLst>
                                          <p:attrName>fill.on</p:attrName>
                                        </p:attrNameLst>
                                      </p:cBhvr>
                                      <p:to>
                                        <p:strVal val="true"/>
                                      </p:to>
                                    </p:set>
                                  </p:childTnLst>
                                  <p:subTnLst>
                                    <p:audio>
                                      <p:cMediaNode>
                                        <p:cTn display="0" masterRel="sameClick">
                                          <p:stCondLst>
                                            <p:cond evt="begin" delay="0">
                                              <p:tn val="393"/>
                                            </p:cond>
                                          </p:stCondLst>
                                          <p:endCondLst>
                                            <p:cond evt="onStopAudio" delay="0">
                                              <p:tgtEl>
                                                <p:sldTgt/>
                                              </p:tgtEl>
                                            </p:cond>
                                          </p:endCondLst>
                                        </p:cTn>
                                        <p:tgtEl>
                                          <p:sndTgt r:embed="rId6" name="wind.wav"/>
                                        </p:tgtEl>
                                      </p:cMediaNode>
                                    </p:audio>
                                  </p:subTnLst>
                                </p:cTn>
                              </p:par>
                            </p:childTnLst>
                          </p:cTn>
                        </p:par>
                        <p:par>
                          <p:cTn id="397" fill="hold" nodeType="afterGroup">
                            <p:stCondLst>
                              <p:cond delay="1000"/>
                            </p:stCondLst>
                            <p:childTnLst>
                              <p:par>
                                <p:cTn id="398"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399" dur="500" fill="hold"/>
                                        <p:tgtEl>
                                          <p:spTgt spid="80931"/>
                                        </p:tgtEl>
                                        <p:attrNameLst>
                                          <p:attrName>style.color</p:attrName>
                                        </p:attrNameLst>
                                      </p:cBhvr>
                                      <p:by>
                                        <p:hsl h="0" s="12549" l="25098"/>
                                      </p:by>
                                    </p:animClr>
                                    <p:animClr clrSpc="hsl" dir="cw">
                                      <p:cBhvr>
                                        <p:cTn id="400" dur="500" fill="hold"/>
                                        <p:tgtEl>
                                          <p:spTgt spid="80931"/>
                                        </p:tgtEl>
                                        <p:attrNameLst>
                                          <p:attrName>fillcolor</p:attrName>
                                        </p:attrNameLst>
                                      </p:cBhvr>
                                      <p:by>
                                        <p:hsl h="0" s="12549" l="25098"/>
                                      </p:by>
                                    </p:animClr>
                                    <p:animClr clrSpc="hsl" dir="cw">
                                      <p:cBhvr>
                                        <p:cTn id="401" dur="500" fill="hold"/>
                                        <p:tgtEl>
                                          <p:spTgt spid="80931"/>
                                        </p:tgtEl>
                                        <p:attrNameLst>
                                          <p:attrName>stroke.color</p:attrName>
                                        </p:attrNameLst>
                                      </p:cBhvr>
                                      <p:by>
                                        <p:hsl h="0" s="12549" l="25098"/>
                                      </p:by>
                                    </p:animClr>
                                    <p:set>
                                      <p:cBhvr>
                                        <p:cTn id="402" dur="500" fill="hold"/>
                                        <p:tgtEl>
                                          <p:spTgt spid="80931"/>
                                        </p:tgtEl>
                                        <p:attrNameLst>
                                          <p:attrName>fill.type</p:attrName>
                                        </p:attrNameLst>
                                      </p:cBhvr>
                                      <p:to>
                                        <p:strVal val="solid"/>
                                      </p:to>
                                    </p:set>
                                  </p:childTnLst>
                                </p:cTn>
                              </p:par>
                            </p:childTnLst>
                          </p:cTn>
                        </p:par>
                      </p:childTnLst>
                    </p:cTn>
                  </p:par>
                  <p:par>
                    <p:cTn id="403" fill="hold" nodeType="clickPar">
                      <p:stCondLst>
                        <p:cond delay="indefinite"/>
                      </p:stCondLst>
                      <p:childTnLst>
                        <p:par>
                          <p:cTn id="404" fill="hold" nodeType="withGroup">
                            <p:stCondLst>
                              <p:cond delay="0"/>
                            </p:stCondLst>
                            <p:childTnLst>
                              <p:par>
                                <p:cTn id="405" presetID="47" presetClass="entr" presetSubtype="0" fill="hold" grpId="0" nodeType="clickEffect">
                                  <p:stCondLst>
                                    <p:cond delay="0"/>
                                  </p:stCondLst>
                                  <p:childTnLst>
                                    <p:set>
                                      <p:cBhvr>
                                        <p:cTn id="406" dur="1" fill="hold">
                                          <p:stCondLst>
                                            <p:cond delay="0"/>
                                          </p:stCondLst>
                                        </p:cTn>
                                        <p:tgtEl>
                                          <p:spTgt spid="80962"/>
                                        </p:tgtEl>
                                        <p:attrNameLst>
                                          <p:attrName>style.visibility</p:attrName>
                                        </p:attrNameLst>
                                      </p:cBhvr>
                                      <p:to>
                                        <p:strVal val="visible"/>
                                      </p:to>
                                    </p:set>
                                    <p:animEffect transition="in" filter="fade">
                                      <p:cBhvr>
                                        <p:cTn id="407" dur="1000"/>
                                        <p:tgtEl>
                                          <p:spTgt spid="80962"/>
                                        </p:tgtEl>
                                      </p:cBhvr>
                                    </p:animEffect>
                                    <p:anim calcmode="lin" valueType="num">
                                      <p:cBhvr>
                                        <p:cTn id="408" dur="1000" fill="hold"/>
                                        <p:tgtEl>
                                          <p:spTgt spid="80962"/>
                                        </p:tgtEl>
                                        <p:attrNameLst>
                                          <p:attrName>ppt_x</p:attrName>
                                        </p:attrNameLst>
                                      </p:cBhvr>
                                      <p:tavLst>
                                        <p:tav tm="0">
                                          <p:val>
                                            <p:strVal val="#ppt_x"/>
                                          </p:val>
                                        </p:tav>
                                        <p:tav tm="100000">
                                          <p:val>
                                            <p:strVal val="#ppt_x"/>
                                          </p:val>
                                        </p:tav>
                                      </p:tavLst>
                                    </p:anim>
                                    <p:anim calcmode="lin" valueType="num">
                                      <p:cBhvr>
                                        <p:cTn id="409" dur="1000" fill="hold"/>
                                        <p:tgtEl>
                                          <p:spTgt spid="80962"/>
                                        </p:tgtEl>
                                        <p:attrNameLst>
                                          <p:attrName>ppt_y</p:attrName>
                                        </p:attrNameLst>
                                      </p:cBhvr>
                                      <p:tavLst>
                                        <p:tav tm="0">
                                          <p:val>
                                            <p:strVal val="#ppt_y-.1"/>
                                          </p:val>
                                        </p:tav>
                                        <p:tav tm="100000">
                                          <p:val>
                                            <p:strVal val="#ppt_y"/>
                                          </p:val>
                                        </p:tav>
                                      </p:tavLst>
                                    </p:anim>
                                  </p:childTnLst>
                                </p:cTn>
                              </p:par>
                            </p:childTnLst>
                          </p:cTn>
                        </p:par>
                      </p:childTnLst>
                    </p:cTn>
                  </p:par>
                  <p:par>
                    <p:cTn id="410" fill="hold" nodeType="clickPar">
                      <p:stCondLst>
                        <p:cond delay="indefinite"/>
                      </p:stCondLst>
                      <p:childTnLst>
                        <p:par>
                          <p:cTn id="411" fill="hold" nodeType="withGroup">
                            <p:stCondLst>
                              <p:cond delay="0"/>
                            </p:stCondLst>
                            <p:childTnLst>
                              <p:par>
                                <p:cTn id="412" presetID="17" presetClass="entr" presetSubtype="10" fill="hold" grpId="0" nodeType="clickEffect">
                                  <p:stCondLst>
                                    <p:cond delay="0"/>
                                  </p:stCondLst>
                                  <p:childTnLst>
                                    <p:set>
                                      <p:cBhvr>
                                        <p:cTn id="413" dur="1" fill="hold">
                                          <p:stCondLst>
                                            <p:cond delay="0"/>
                                          </p:stCondLst>
                                        </p:cTn>
                                        <p:tgtEl>
                                          <p:spTgt spid="80963"/>
                                        </p:tgtEl>
                                        <p:attrNameLst>
                                          <p:attrName>style.visibility</p:attrName>
                                        </p:attrNameLst>
                                      </p:cBhvr>
                                      <p:to>
                                        <p:strVal val="visible"/>
                                      </p:to>
                                    </p:set>
                                    <p:anim calcmode="lin" valueType="num">
                                      <p:cBhvr>
                                        <p:cTn id="414" dur="500" fill="hold"/>
                                        <p:tgtEl>
                                          <p:spTgt spid="80963"/>
                                        </p:tgtEl>
                                        <p:attrNameLst>
                                          <p:attrName>ppt_w</p:attrName>
                                        </p:attrNameLst>
                                      </p:cBhvr>
                                      <p:tavLst>
                                        <p:tav tm="0">
                                          <p:val>
                                            <p:fltVal val="0"/>
                                          </p:val>
                                        </p:tav>
                                        <p:tav tm="100000">
                                          <p:val>
                                            <p:strVal val="#ppt_w"/>
                                          </p:val>
                                        </p:tav>
                                      </p:tavLst>
                                    </p:anim>
                                    <p:anim calcmode="lin" valueType="num">
                                      <p:cBhvr>
                                        <p:cTn id="415" dur="500" fill="hold"/>
                                        <p:tgtEl>
                                          <p:spTgt spid="8096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2"/>
                                            </p:cond>
                                          </p:stCondLst>
                                          <p:endCondLst>
                                            <p:cond evt="onStopAudio" delay="0">
                                              <p:tgtEl>
                                                <p:sldTgt/>
                                              </p:tgtEl>
                                            </p:cond>
                                          </p:endCondLst>
                                        </p:cTn>
                                        <p:tgtEl>
                                          <p:sndTgt r:embed="rId5" name="camera.wav"/>
                                        </p:tgtEl>
                                      </p:cMediaNode>
                                    </p:audio>
                                  </p:subTnLst>
                                </p:cTn>
                              </p:par>
                              <p:par>
                                <p:cTn id="416" presetID="17" presetClass="entr" presetSubtype="10" fill="hold" grpId="0" nodeType="withEffect">
                                  <p:stCondLst>
                                    <p:cond delay="0"/>
                                  </p:stCondLst>
                                  <p:childTnLst>
                                    <p:set>
                                      <p:cBhvr>
                                        <p:cTn id="417" dur="1" fill="hold">
                                          <p:stCondLst>
                                            <p:cond delay="0"/>
                                          </p:stCondLst>
                                        </p:cTn>
                                        <p:tgtEl>
                                          <p:spTgt spid="80964"/>
                                        </p:tgtEl>
                                        <p:attrNameLst>
                                          <p:attrName>style.visibility</p:attrName>
                                        </p:attrNameLst>
                                      </p:cBhvr>
                                      <p:to>
                                        <p:strVal val="visible"/>
                                      </p:to>
                                    </p:set>
                                    <p:anim calcmode="lin" valueType="num">
                                      <p:cBhvr>
                                        <p:cTn id="418" dur="500" fill="hold"/>
                                        <p:tgtEl>
                                          <p:spTgt spid="80964"/>
                                        </p:tgtEl>
                                        <p:attrNameLst>
                                          <p:attrName>ppt_w</p:attrName>
                                        </p:attrNameLst>
                                      </p:cBhvr>
                                      <p:tavLst>
                                        <p:tav tm="0">
                                          <p:val>
                                            <p:fltVal val="0"/>
                                          </p:val>
                                        </p:tav>
                                        <p:tav tm="100000">
                                          <p:val>
                                            <p:strVal val="#ppt_w"/>
                                          </p:val>
                                        </p:tav>
                                      </p:tavLst>
                                    </p:anim>
                                    <p:anim calcmode="lin" valueType="num">
                                      <p:cBhvr>
                                        <p:cTn id="419" dur="500" fill="hold"/>
                                        <p:tgtEl>
                                          <p:spTgt spid="8096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16"/>
                                            </p:cond>
                                          </p:stCondLst>
                                          <p:endCondLst>
                                            <p:cond evt="onStopAudio" delay="0">
                                              <p:tgtEl>
                                                <p:sldTgt/>
                                              </p:tgtEl>
                                            </p:cond>
                                          </p:endCondLst>
                                        </p:cTn>
                                        <p:tgtEl>
                                          <p:sndTgt r:embed="rId5" name="camera.wav"/>
                                        </p:tgtEl>
                                      </p:cMediaNode>
                                    </p:audio>
                                  </p:subTnLst>
                                </p:cTn>
                              </p:par>
                              <p:par>
                                <p:cTn id="420" presetID="17" presetClass="entr" presetSubtype="10" fill="hold" grpId="0" nodeType="withEffect">
                                  <p:stCondLst>
                                    <p:cond delay="0"/>
                                  </p:stCondLst>
                                  <p:childTnLst>
                                    <p:set>
                                      <p:cBhvr>
                                        <p:cTn id="421" dur="1" fill="hold">
                                          <p:stCondLst>
                                            <p:cond delay="0"/>
                                          </p:stCondLst>
                                        </p:cTn>
                                        <p:tgtEl>
                                          <p:spTgt spid="80965"/>
                                        </p:tgtEl>
                                        <p:attrNameLst>
                                          <p:attrName>style.visibility</p:attrName>
                                        </p:attrNameLst>
                                      </p:cBhvr>
                                      <p:to>
                                        <p:strVal val="visible"/>
                                      </p:to>
                                    </p:set>
                                    <p:anim calcmode="lin" valueType="num">
                                      <p:cBhvr>
                                        <p:cTn id="422" dur="500" fill="hold"/>
                                        <p:tgtEl>
                                          <p:spTgt spid="80965"/>
                                        </p:tgtEl>
                                        <p:attrNameLst>
                                          <p:attrName>ppt_w</p:attrName>
                                        </p:attrNameLst>
                                      </p:cBhvr>
                                      <p:tavLst>
                                        <p:tav tm="0">
                                          <p:val>
                                            <p:fltVal val="0"/>
                                          </p:val>
                                        </p:tav>
                                        <p:tav tm="100000">
                                          <p:val>
                                            <p:strVal val="#ppt_w"/>
                                          </p:val>
                                        </p:tav>
                                      </p:tavLst>
                                    </p:anim>
                                    <p:anim calcmode="lin" valueType="num">
                                      <p:cBhvr>
                                        <p:cTn id="423" dur="500" fill="hold"/>
                                        <p:tgtEl>
                                          <p:spTgt spid="8096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0"/>
                                            </p:cond>
                                          </p:stCondLst>
                                          <p:endCondLst>
                                            <p:cond evt="onStopAudio" delay="0">
                                              <p:tgtEl>
                                                <p:sldTgt/>
                                              </p:tgtEl>
                                            </p:cond>
                                          </p:endCondLst>
                                        </p:cTn>
                                        <p:tgtEl>
                                          <p:sndTgt r:embed="rId5" name="camera.wav"/>
                                        </p:tgtEl>
                                      </p:cMediaNode>
                                    </p:audio>
                                  </p:subTnLst>
                                </p:cTn>
                              </p:par>
                              <p:par>
                                <p:cTn id="424" presetID="17" presetClass="entr" presetSubtype="10" fill="hold" grpId="0" nodeType="withEffect">
                                  <p:stCondLst>
                                    <p:cond delay="0"/>
                                  </p:stCondLst>
                                  <p:childTnLst>
                                    <p:set>
                                      <p:cBhvr>
                                        <p:cTn id="425" dur="1" fill="hold">
                                          <p:stCondLst>
                                            <p:cond delay="0"/>
                                          </p:stCondLst>
                                        </p:cTn>
                                        <p:tgtEl>
                                          <p:spTgt spid="80966"/>
                                        </p:tgtEl>
                                        <p:attrNameLst>
                                          <p:attrName>style.visibility</p:attrName>
                                        </p:attrNameLst>
                                      </p:cBhvr>
                                      <p:to>
                                        <p:strVal val="visible"/>
                                      </p:to>
                                    </p:set>
                                    <p:anim calcmode="lin" valueType="num">
                                      <p:cBhvr>
                                        <p:cTn id="426" dur="500" fill="hold"/>
                                        <p:tgtEl>
                                          <p:spTgt spid="80966"/>
                                        </p:tgtEl>
                                        <p:attrNameLst>
                                          <p:attrName>ppt_w</p:attrName>
                                        </p:attrNameLst>
                                      </p:cBhvr>
                                      <p:tavLst>
                                        <p:tav tm="0">
                                          <p:val>
                                            <p:fltVal val="0"/>
                                          </p:val>
                                        </p:tav>
                                        <p:tav tm="100000">
                                          <p:val>
                                            <p:strVal val="#ppt_w"/>
                                          </p:val>
                                        </p:tav>
                                      </p:tavLst>
                                    </p:anim>
                                    <p:anim calcmode="lin" valueType="num">
                                      <p:cBhvr>
                                        <p:cTn id="427" dur="500" fill="hold"/>
                                        <p:tgtEl>
                                          <p:spTgt spid="8096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4"/>
                                            </p:cond>
                                          </p:stCondLst>
                                          <p:endCondLst>
                                            <p:cond evt="onStopAudio" delay="0">
                                              <p:tgtEl>
                                                <p:sldTgt/>
                                              </p:tgtEl>
                                            </p:cond>
                                          </p:endCondLst>
                                        </p:cTn>
                                        <p:tgtEl>
                                          <p:sndTgt r:embed="rId5" name="camera.wav"/>
                                        </p:tgtEl>
                                      </p:cMediaNode>
                                    </p:audio>
                                  </p:subTnLst>
                                </p:cTn>
                              </p:par>
                            </p:childTnLst>
                          </p:cTn>
                        </p:par>
                      </p:childTnLst>
                    </p:cTn>
                  </p:par>
                  <p:par>
                    <p:cTn id="428" fill="hold" nodeType="clickPar">
                      <p:stCondLst>
                        <p:cond delay="indefinite"/>
                      </p:stCondLst>
                      <p:childTnLst>
                        <p:par>
                          <p:cTn id="429" fill="hold" nodeType="withGroup">
                            <p:stCondLst>
                              <p:cond delay="0"/>
                            </p:stCondLst>
                            <p:childTnLst>
                              <p:par>
                                <p:cTn id="430" presetID="1" presetClass="emph" presetSubtype="2" fill="hold" nodeType="clickEffect">
                                  <p:stCondLst>
                                    <p:cond delay="0"/>
                                  </p:stCondLst>
                                  <p:childTnLst>
                                    <p:animClr clrSpc="rgb" dir="cw">
                                      <p:cBhvr>
                                        <p:cTn id="431" dur="1000" fill="hold"/>
                                        <p:tgtEl>
                                          <p:spTgt spid="80966"/>
                                        </p:tgtEl>
                                        <p:attrNameLst>
                                          <p:attrName>fillcolor</p:attrName>
                                        </p:attrNameLst>
                                      </p:cBhvr>
                                      <p:to>
                                        <a:srgbClr val="FF0066"/>
                                      </p:to>
                                    </p:animClr>
                                    <p:set>
                                      <p:cBhvr>
                                        <p:cTn id="432" dur="1000" fill="hold"/>
                                        <p:tgtEl>
                                          <p:spTgt spid="80966"/>
                                        </p:tgtEl>
                                        <p:attrNameLst>
                                          <p:attrName>fill.type</p:attrName>
                                        </p:attrNameLst>
                                      </p:cBhvr>
                                      <p:to>
                                        <p:strVal val="solid"/>
                                      </p:to>
                                    </p:set>
                                    <p:set>
                                      <p:cBhvr>
                                        <p:cTn id="433" dur="1000" fill="hold"/>
                                        <p:tgtEl>
                                          <p:spTgt spid="80966"/>
                                        </p:tgtEl>
                                        <p:attrNameLst>
                                          <p:attrName>fill.on</p:attrName>
                                        </p:attrNameLst>
                                      </p:cBhvr>
                                      <p:to>
                                        <p:strVal val="true"/>
                                      </p:to>
                                    </p:set>
                                  </p:childTnLst>
                                  <p:subTnLst>
                                    <p:audio>
                                      <p:cMediaNode>
                                        <p:cTn display="0" masterRel="sameClick">
                                          <p:stCondLst>
                                            <p:cond evt="begin" delay="0">
                                              <p:tn val="430"/>
                                            </p:cond>
                                          </p:stCondLst>
                                          <p:endCondLst>
                                            <p:cond evt="onStopAudio" delay="0">
                                              <p:tgtEl>
                                                <p:sldTgt/>
                                              </p:tgtEl>
                                            </p:cond>
                                          </p:endCondLst>
                                        </p:cTn>
                                        <p:tgtEl>
                                          <p:sndTgt r:embed="rId3" name="chimes.wav"/>
                                        </p:tgtEl>
                                      </p:cMediaNode>
                                    </p:audio>
                                  </p:subTnLst>
                                </p:cTn>
                              </p:par>
                            </p:childTnLst>
                          </p:cTn>
                        </p:par>
                      </p:childTnLst>
                    </p:cTn>
                  </p:par>
                  <p:par>
                    <p:cTn id="434" fill="hold" nodeType="clickPar">
                      <p:stCondLst>
                        <p:cond delay="indefinite"/>
                      </p:stCondLst>
                      <p:childTnLst>
                        <p:par>
                          <p:cTn id="435" fill="hold" nodeType="withGroup">
                            <p:stCondLst>
                              <p:cond delay="0"/>
                            </p:stCondLst>
                            <p:childTnLst>
                              <p:par>
                                <p:cTn id="436" presetID="2" presetClass="exit" presetSubtype="4" fill="hold" grpId="1" nodeType="clickEffect">
                                  <p:stCondLst>
                                    <p:cond delay="0"/>
                                  </p:stCondLst>
                                  <p:childTnLst>
                                    <p:anim calcmode="lin" valueType="num">
                                      <p:cBhvr additive="base">
                                        <p:cTn id="437" dur="500"/>
                                        <p:tgtEl>
                                          <p:spTgt spid="80966"/>
                                        </p:tgtEl>
                                        <p:attrNameLst>
                                          <p:attrName>ppt_x</p:attrName>
                                        </p:attrNameLst>
                                      </p:cBhvr>
                                      <p:tavLst>
                                        <p:tav tm="0">
                                          <p:val>
                                            <p:strVal val="ppt_x"/>
                                          </p:val>
                                        </p:tav>
                                        <p:tav tm="100000">
                                          <p:val>
                                            <p:strVal val="ppt_x"/>
                                          </p:val>
                                        </p:tav>
                                      </p:tavLst>
                                    </p:anim>
                                    <p:anim calcmode="lin" valueType="num">
                                      <p:cBhvr additive="base">
                                        <p:cTn id="438" dur="500"/>
                                        <p:tgtEl>
                                          <p:spTgt spid="80966"/>
                                        </p:tgtEl>
                                        <p:attrNameLst>
                                          <p:attrName>ppt_y</p:attrName>
                                        </p:attrNameLst>
                                      </p:cBhvr>
                                      <p:tavLst>
                                        <p:tav tm="0">
                                          <p:val>
                                            <p:strVal val="ppt_y"/>
                                          </p:val>
                                        </p:tav>
                                        <p:tav tm="100000">
                                          <p:val>
                                            <p:strVal val="1+ppt_h/2"/>
                                          </p:val>
                                        </p:tav>
                                      </p:tavLst>
                                    </p:anim>
                                    <p:set>
                                      <p:cBhvr>
                                        <p:cTn id="439" dur="1" fill="hold">
                                          <p:stCondLst>
                                            <p:cond delay="499"/>
                                          </p:stCondLst>
                                        </p:cTn>
                                        <p:tgtEl>
                                          <p:spTgt spid="80966"/>
                                        </p:tgtEl>
                                        <p:attrNameLst>
                                          <p:attrName>style.visibility</p:attrName>
                                        </p:attrNameLst>
                                      </p:cBhvr>
                                      <p:to>
                                        <p:strVal val="hidden"/>
                                      </p:to>
                                    </p:set>
                                  </p:childTnLst>
                                </p:cTn>
                              </p:par>
                              <p:par>
                                <p:cTn id="440" presetID="2" presetClass="exit" presetSubtype="4" fill="hold" grpId="1" nodeType="withEffect">
                                  <p:stCondLst>
                                    <p:cond delay="0"/>
                                  </p:stCondLst>
                                  <p:childTnLst>
                                    <p:anim calcmode="lin" valueType="num">
                                      <p:cBhvr additive="base">
                                        <p:cTn id="441" dur="500"/>
                                        <p:tgtEl>
                                          <p:spTgt spid="80965"/>
                                        </p:tgtEl>
                                        <p:attrNameLst>
                                          <p:attrName>ppt_x</p:attrName>
                                        </p:attrNameLst>
                                      </p:cBhvr>
                                      <p:tavLst>
                                        <p:tav tm="0">
                                          <p:val>
                                            <p:strVal val="ppt_x"/>
                                          </p:val>
                                        </p:tav>
                                        <p:tav tm="100000">
                                          <p:val>
                                            <p:strVal val="ppt_x"/>
                                          </p:val>
                                        </p:tav>
                                      </p:tavLst>
                                    </p:anim>
                                    <p:anim calcmode="lin" valueType="num">
                                      <p:cBhvr additive="base">
                                        <p:cTn id="442" dur="500"/>
                                        <p:tgtEl>
                                          <p:spTgt spid="80965"/>
                                        </p:tgtEl>
                                        <p:attrNameLst>
                                          <p:attrName>ppt_y</p:attrName>
                                        </p:attrNameLst>
                                      </p:cBhvr>
                                      <p:tavLst>
                                        <p:tav tm="0">
                                          <p:val>
                                            <p:strVal val="ppt_y"/>
                                          </p:val>
                                        </p:tav>
                                        <p:tav tm="100000">
                                          <p:val>
                                            <p:strVal val="1+ppt_h/2"/>
                                          </p:val>
                                        </p:tav>
                                      </p:tavLst>
                                    </p:anim>
                                    <p:set>
                                      <p:cBhvr>
                                        <p:cTn id="443" dur="1" fill="hold">
                                          <p:stCondLst>
                                            <p:cond delay="499"/>
                                          </p:stCondLst>
                                        </p:cTn>
                                        <p:tgtEl>
                                          <p:spTgt spid="80965"/>
                                        </p:tgtEl>
                                        <p:attrNameLst>
                                          <p:attrName>style.visibility</p:attrName>
                                        </p:attrNameLst>
                                      </p:cBhvr>
                                      <p:to>
                                        <p:strVal val="hidden"/>
                                      </p:to>
                                    </p:set>
                                  </p:childTnLst>
                                </p:cTn>
                              </p:par>
                              <p:par>
                                <p:cTn id="444" presetID="2" presetClass="exit" presetSubtype="4" fill="hold" grpId="1" nodeType="withEffect">
                                  <p:stCondLst>
                                    <p:cond delay="0"/>
                                  </p:stCondLst>
                                  <p:childTnLst>
                                    <p:anim calcmode="lin" valueType="num">
                                      <p:cBhvr additive="base">
                                        <p:cTn id="445" dur="500"/>
                                        <p:tgtEl>
                                          <p:spTgt spid="80964"/>
                                        </p:tgtEl>
                                        <p:attrNameLst>
                                          <p:attrName>ppt_x</p:attrName>
                                        </p:attrNameLst>
                                      </p:cBhvr>
                                      <p:tavLst>
                                        <p:tav tm="0">
                                          <p:val>
                                            <p:strVal val="ppt_x"/>
                                          </p:val>
                                        </p:tav>
                                        <p:tav tm="100000">
                                          <p:val>
                                            <p:strVal val="ppt_x"/>
                                          </p:val>
                                        </p:tav>
                                      </p:tavLst>
                                    </p:anim>
                                    <p:anim calcmode="lin" valueType="num">
                                      <p:cBhvr additive="base">
                                        <p:cTn id="446" dur="500"/>
                                        <p:tgtEl>
                                          <p:spTgt spid="80964"/>
                                        </p:tgtEl>
                                        <p:attrNameLst>
                                          <p:attrName>ppt_y</p:attrName>
                                        </p:attrNameLst>
                                      </p:cBhvr>
                                      <p:tavLst>
                                        <p:tav tm="0">
                                          <p:val>
                                            <p:strVal val="ppt_y"/>
                                          </p:val>
                                        </p:tav>
                                        <p:tav tm="100000">
                                          <p:val>
                                            <p:strVal val="1+ppt_h/2"/>
                                          </p:val>
                                        </p:tav>
                                      </p:tavLst>
                                    </p:anim>
                                    <p:set>
                                      <p:cBhvr>
                                        <p:cTn id="447" dur="1" fill="hold">
                                          <p:stCondLst>
                                            <p:cond delay="499"/>
                                          </p:stCondLst>
                                        </p:cTn>
                                        <p:tgtEl>
                                          <p:spTgt spid="80964"/>
                                        </p:tgtEl>
                                        <p:attrNameLst>
                                          <p:attrName>style.visibility</p:attrName>
                                        </p:attrNameLst>
                                      </p:cBhvr>
                                      <p:to>
                                        <p:strVal val="hidden"/>
                                      </p:to>
                                    </p:set>
                                  </p:childTnLst>
                                </p:cTn>
                              </p:par>
                              <p:par>
                                <p:cTn id="448" presetID="2" presetClass="exit" presetSubtype="4" fill="hold" grpId="1" nodeType="withEffect">
                                  <p:stCondLst>
                                    <p:cond delay="0"/>
                                  </p:stCondLst>
                                  <p:childTnLst>
                                    <p:anim calcmode="lin" valueType="num">
                                      <p:cBhvr additive="base">
                                        <p:cTn id="449" dur="500"/>
                                        <p:tgtEl>
                                          <p:spTgt spid="80963"/>
                                        </p:tgtEl>
                                        <p:attrNameLst>
                                          <p:attrName>ppt_x</p:attrName>
                                        </p:attrNameLst>
                                      </p:cBhvr>
                                      <p:tavLst>
                                        <p:tav tm="0">
                                          <p:val>
                                            <p:strVal val="ppt_x"/>
                                          </p:val>
                                        </p:tav>
                                        <p:tav tm="100000">
                                          <p:val>
                                            <p:strVal val="ppt_x"/>
                                          </p:val>
                                        </p:tav>
                                      </p:tavLst>
                                    </p:anim>
                                    <p:anim calcmode="lin" valueType="num">
                                      <p:cBhvr additive="base">
                                        <p:cTn id="450" dur="500"/>
                                        <p:tgtEl>
                                          <p:spTgt spid="80963"/>
                                        </p:tgtEl>
                                        <p:attrNameLst>
                                          <p:attrName>ppt_y</p:attrName>
                                        </p:attrNameLst>
                                      </p:cBhvr>
                                      <p:tavLst>
                                        <p:tav tm="0">
                                          <p:val>
                                            <p:strVal val="ppt_y"/>
                                          </p:val>
                                        </p:tav>
                                        <p:tav tm="100000">
                                          <p:val>
                                            <p:strVal val="1+ppt_h/2"/>
                                          </p:val>
                                        </p:tav>
                                      </p:tavLst>
                                    </p:anim>
                                    <p:set>
                                      <p:cBhvr>
                                        <p:cTn id="451" dur="1" fill="hold">
                                          <p:stCondLst>
                                            <p:cond delay="499"/>
                                          </p:stCondLst>
                                        </p:cTn>
                                        <p:tgtEl>
                                          <p:spTgt spid="80963"/>
                                        </p:tgtEl>
                                        <p:attrNameLst>
                                          <p:attrName>style.visibility</p:attrName>
                                        </p:attrNameLst>
                                      </p:cBhvr>
                                      <p:to>
                                        <p:strVal val="hidden"/>
                                      </p:to>
                                    </p:set>
                                  </p:childTnLst>
                                </p:cTn>
                              </p:par>
                              <p:par>
                                <p:cTn id="452" presetID="2" presetClass="exit" presetSubtype="4" fill="hold" grpId="1" nodeType="withEffect">
                                  <p:stCondLst>
                                    <p:cond delay="0"/>
                                  </p:stCondLst>
                                  <p:childTnLst>
                                    <p:anim calcmode="lin" valueType="num">
                                      <p:cBhvr additive="base">
                                        <p:cTn id="453" dur="500"/>
                                        <p:tgtEl>
                                          <p:spTgt spid="80962"/>
                                        </p:tgtEl>
                                        <p:attrNameLst>
                                          <p:attrName>ppt_x</p:attrName>
                                        </p:attrNameLst>
                                      </p:cBhvr>
                                      <p:tavLst>
                                        <p:tav tm="0">
                                          <p:val>
                                            <p:strVal val="ppt_x"/>
                                          </p:val>
                                        </p:tav>
                                        <p:tav tm="100000">
                                          <p:val>
                                            <p:strVal val="ppt_x"/>
                                          </p:val>
                                        </p:tav>
                                      </p:tavLst>
                                    </p:anim>
                                    <p:anim calcmode="lin" valueType="num">
                                      <p:cBhvr additive="base">
                                        <p:cTn id="454" dur="500"/>
                                        <p:tgtEl>
                                          <p:spTgt spid="80962"/>
                                        </p:tgtEl>
                                        <p:attrNameLst>
                                          <p:attrName>ppt_y</p:attrName>
                                        </p:attrNameLst>
                                      </p:cBhvr>
                                      <p:tavLst>
                                        <p:tav tm="0">
                                          <p:val>
                                            <p:strVal val="ppt_y"/>
                                          </p:val>
                                        </p:tav>
                                        <p:tav tm="100000">
                                          <p:val>
                                            <p:strVal val="1+ppt_h/2"/>
                                          </p:val>
                                        </p:tav>
                                      </p:tavLst>
                                    </p:anim>
                                    <p:set>
                                      <p:cBhvr>
                                        <p:cTn id="455" dur="1" fill="hold">
                                          <p:stCondLst>
                                            <p:cond delay="499"/>
                                          </p:stCondLst>
                                        </p:cTn>
                                        <p:tgtEl>
                                          <p:spTgt spid="80962"/>
                                        </p:tgtEl>
                                        <p:attrNameLst>
                                          <p:attrName>style.visibility</p:attrName>
                                        </p:attrNameLst>
                                      </p:cBhvr>
                                      <p:to>
                                        <p:strVal val="hidden"/>
                                      </p:to>
                                    </p:set>
                                  </p:childTnLst>
                                </p:cTn>
                              </p:par>
                            </p:childTnLst>
                          </p:cTn>
                        </p:par>
                      </p:childTnLst>
                    </p:cTn>
                  </p:par>
                </p:childTnLst>
              </p:cTn>
              <p:nextCondLst>
                <p:cond evt="onClick" delay="0">
                  <p:tgtEl>
                    <p:spTgt spid="80931"/>
                  </p:tgtEl>
                </p:cond>
              </p:nextCondLst>
            </p:seq>
            <p:seq concurrent="1" nextAc="seek">
              <p:cTn id="456" restart="whenNotActive" fill="hold" evtFilter="cancelBubble" nodeType="interactiveSeq">
                <p:stCondLst>
                  <p:cond evt="onClick" delay="0">
                    <p:tgtEl>
                      <p:spTgt spid="80932"/>
                    </p:tgtEl>
                  </p:cond>
                </p:stCondLst>
                <p:endSync evt="end" delay="0">
                  <p:rtn val="all"/>
                </p:endSync>
                <p:childTnLst>
                  <p:par>
                    <p:cTn id="457" fill="hold" nodeType="clickPar">
                      <p:stCondLst>
                        <p:cond delay="0"/>
                      </p:stCondLst>
                      <p:childTnLst>
                        <p:par>
                          <p:cTn id="458" fill="hold" nodeType="withGroup">
                            <p:stCondLst>
                              <p:cond delay="0"/>
                            </p:stCondLst>
                            <p:childTnLst>
                              <p:par>
                                <p:cTn id="459" presetID="1" presetClass="emph" presetSubtype="2" fill="hold" nodeType="clickEffect">
                                  <p:stCondLst>
                                    <p:cond delay="0"/>
                                  </p:stCondLst>
                                  <p:childTnLst>
                                    <p:animClr clrSpc="rgb" dir="cw">
                                      <p:cBhvr>
                                        <p:cTn id="460" dur="2000" fill="hold"/>
                                        <p:tgtEl>
                                          <p:spTgt spid="80932"/>
                                        </p:tgtEl>
                                        <p:attrNameLst>
                                          <p:attrName>fillcolor</p:attrName>
                                        </p:attrNameLst>
                                      </p:cBhvr>
                                      <p:to>
                                        <a:srgbClr val="FF0066"/>
                                      </p:to>
                                    </p:animClr>
                                    <p:set>
                                      <p:cBhvr>
                                        <p:cTn id="461" dur="2000" fill="hold"/>
                                        <p:tgtEl>
                                          <p:spTgt spid="80932"/>
                                        </p:tgtEl>
                                        <p:attrNameLst>
                                          <p:attrName>fill.type</p:attrName>
                                        </p:attrNameLst>
                                      </p:cBhvr>
                                      <p:to>
                                        <p:strVal val="solid"/>
                                      </p:to>
                                    </p:set>
                                    <p:set>
                                      <p:cBhvr>
                                        <p:cTn id="462" dur="2000" fill="hold"/>
                                        <p:tgtEl>
                                          <p:spTgt spid="80932"/>
                                        </p:tgtEl>
                                        <p:attrNameLst>
                                          <p:attrName>fill.on</p:attrName>
                                        </p:attrNameLst>
                                      </p:cBhvr>
                                      <p:to>
                                        <p:strVal val="true"/>
                                      </p:to>
                                    </p:set>
                                  </p:childTnLst>
                                  <p:subTnLst>
                                    <p:audio>
                                      <p:cMediaNode>
                                        <p:cTn display="0" masterRel="sameClick">
                                          <p:stCondLst>
                                            <p:cond evt="begin" delay="0">
                                              <p:tn val="459"/>
                                            </p:cond>
                                          </p:stCondLst>
                                          <p:endCondLst>
                                            <p:cond evt="onStopAudio" delay="0">
                                              <p:tgtEl>
                                                <p:sldTgt/>
                                              </p:tgtEl>
                                            </p:cond>
                                          </p:endCondLst>
                                        </p:cTn>
                                        <p:tgtEl>
                                          <p:sndTgt r:embed="rId2" name="applause.wav"/>
                                        </p:tgtEl>
                                      </p:cMediaNode>
                                    </p:audio>
                                  </p:subTnLst>
                                </p:cTn>
                              </p:par>
                            </p:childTnLst>
                          </p:cTn>
                        </p:par>
                        <p:par>
                          <p:cTn id="463" fill="hold" nodeType="afterGroup">
                            <p:stCondLst>
                              <p:cond delay="2000"/>
                            </p:stCondLst>
                            <p:childTnLst>
                              <p:par>
                                <p:cTn id="464"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465" dur="500" fill="hold"/>
                                        <p:tgtEl>
                                          <p:spTgt spid="80932"/>
                                        </p:tgtEl>
                                        <p:attrNameLst>
                                          <p:attrName>style.color</p:attrName>
                                        </p:attrNameLst>
                                      </p:cBhvr>
                                      <p:by>
                                        <p:hsl h="0" s="12549" l="25098"/>
                                      </p:by>
                                    </p:animClr>
                                    <p:animClr clrSpc="hsl" dir="cw">
                                      <p:cBhvr>
                                        <p:cTn id="466" dur="500" fill="hold"/>
                                        <p:tgtEl>
                                          <p:spTgt spid="80932"/>
                                        </p:tgtEl>
                                        <p:attrNameLst>
                                          <p:attrName>fillcolor</p:attrName>
                                        </p:attrNameLst>
                                      </p:cBhvr>
                                      <p:by>
                                        <p:hsl h="0" s="12549" l="25098"/>
                                      </p:by>
                                    </p:animClr>
                                    <p:animClr clrSpc="hsl" dir="cw">
                                      <p:cBhvr>
                                        <p:cTn id="467" dur="500" fill="hold"/>
                                        <p:tgtEl>
                                          <p:spTgt spid="80932"/>
                                        </p:tgtEl>
                                        <p:attrNameLst>
                                          <p:attrName>stroke.color</p:attrName>
                                        </p:attrNameLst>
                                      </p:cBhvr>
                                      <p:by>
                                        <p:hsl h="0" s="12549" l="25098"/>
                                      </p:by>
                                    </p:animClr>
                                    <p:set>
                                      <p:cBhvr>
                                        <p:cTn id="468" dur="500" fill="hold"/>
                                        <p:tgtEl>
                                          <p:spTgt spid="80932"/>
                                        </p:tgtEl>
                                        <p:attrNameLst>
                                          <p:attrName>fill.type</p:attrName>
                                        </p:attrNameLst>
                                      </p:cBhvr>
                                      <p:to>
                                        <p:strVal val="solid"/>
                                      </p:to>
                                    </p:set>
                                  </p:childTnLst>
                                </p:cTn>
                              </p:par>
                            </p:childTnLst>
                          </p:cTn>
                        </p:par>
                      </p:childTnLst>
                    </p:cTn>
                  </p:par>
                  <p:par>
                    <p:cTn id="469" fill="hold" nodeType="clickPar">
                      <p:stCondLst>
                        <p:cond delay="indefinite"/>
                      </p:stCondLst>
                      <p:childTnLst>
                        <p:par>
                          <p:cTn id="470" fill="hold" nodeType="withGroup">
                            <p:stCondLst>
                              <p:cond delay="0"/>
                            </p:stCondLst>
                            <p:childTnLst>
                              <p:par>
                                <p:cTn id="471" presetID="47" presetClass="entr" presetSubtype="0" fill="hold" grpId="0" nodeType="clickEffect">
                                  <p:stCondLst>
                                    <p:cond delay="0"/>
                                  </p:stCondLst>
                                  <p:childTnLst>
                                    <p:set>
                                      <p:cBhvr>
                                        <p:cTn id="472" dur="1" fill="hold">
                                          <p:stCondLst>
                                            <p:cond delay="0"/>
                                          </p:stCondLst>
                                        </p:cTn>
                                        <p:tgtEl>
                                          <p:spTgt spid="80972"/>
                                        </p:tgtEl>
                                        <p:attrNameLst>
                                          <p:attrName>style.visibility</p:attrName>
                                        </p:attrNameLst>
                                      </p:cBhvr>
                                      <p:to>
                                        <p:strVal val="visible"/>
                                      </p:to>
                                    </p:set>
                                    <p:animEffect transition="in" filter="fade">
                                      <p:cBhvr>
                                        <p:cTn id="473" dur="1000"/>
                                        <p:tgtEl>
                                          <p:spTgt spid="80972"/>
                                        </p:tgtEl>
                                      </p:cBhvr>
                                    </p:animEffect>
                                    <p:anim calcmode="lin" valueType="num">
                                      <p:cBhvr>
                                        <p:cTn id="474" dur="1000" fill="hold"/>
                                        <p:tgtEl>
                                          <p:spTgt spid="80972"/>
                                        </p:tgtEl>
                                        <p:attrNameLst>
                                          <p:attrName>ppt_x</p:attrName>
                                        </p:attrNameLst>
                                      </p:cBhvr>
                                      <p:tavLst>
                                        <p:tav tm="0">
                                          <p:val>
                                            <p:strVal val="#ppt_x"/>
                                          </p:val>
                                        </p:tav>
                                        <p:tav tm="100000">
                                          <p:val>
                                            <p:strVal val="#ppt_x"/>
                                          </p:val>
                                        </p:tav>
                                      </p:tavLst>
                                    </p:anim>
                                    <p:anim calcmode="lin" valueType="num">
                                      <p:cBhvr>
                                        <p:cTn id="475" dur="1000" fill="hold"/>
                                        <p:tgtEl>
                                          <p:spTgt spid="80972"/>
                                        </p:tgtEl>
                                        <p:attrNameLst>
                                          <p:attrName>ppt_y</p:attrName>
                                        </p:attrNameLst>
                                      </p:cBhvr>
                                      <p:tavLst>
                                        <p:tav tm="0">
                                          <p:val>
                                            <p:strVal val="#ppt_y-.1"/>
                                          </p:val>
                                        </p:tav>
                                        <p:tav tm="100000">
                                          <p:val>
                                            <p:strVal val="#ppt_y"/>
                                          </p:val>
                                        </p:tav>
                                      </p:tavLst>
                                    </p:anim>
                                  </p:childTnLst>
                                </p:cTn>
                              </p:par>
                              <p:par>
                                <p:cTn id="476" presetID="17" presetClass="entr" presetSubtype="10" fill="hold" grpId="0" nodeType="withEffect">
                                  <p:stCondLst>
                                    <p:cond delay="0"/>
                                  </p:stCondLst>
                                  <p:childTnLst>
                                    <p:set>
                                      <p:cBhvr>
                                        <p:cTn id="477" dur="1" fill="hold">
                                          <p:stCondLst>
                                            <p:cond delay="0"/>
                                          </p:stCondLst>
                                        </p:cTn>
                                        <p:tgtEl>
                                          <p:spTgt spid="80973"/>
                                        </p:tgtEl>
                                        <p:attrNameLst>
                                          <p:attrName>style.visibility</p:attrName>
                                        </p:attrNameLst>
                                      </p:cBhvr>
                                      <p:to>
                                        <p:strVal val="visible"/>
                                      </p:to>
                                    </p:set>
                                    <p:anim calcmode="lin" valueType="num">
                                      <p:cBhvr>
                                        <p:cTn id="478" dur="500" fill="hold"/>
                                        <p:tgtEl>
                                          <p:spTgt spid="80973"/>
                                        </p:tgtEl>
                                        <p:attrNameLst>
                                          <p:attrName>ppt_w</p:attrName>
                                        </p:attrNameLst>
                                      </p:cBhvr>
                                      <p:tavLst>
                                        <p:tav tm="0">
                                          <p:val>
                                            <p:fltVal val="0"/>
                                          </p:val>
                                        </p:tav>
                                        <p:tav tm="100000">
                                          <p:val>
                                            <p:strVal val="#ppt_w"/>
                                          </p:val>
                                        </p:tav>
                                      </p:tavLst>
                                    </p:anim>
                                    <p:anim calcmode="lin" valueType="num">
                                      <p:cBhvr>
                                        <p:cTn id="479" dur="500" fill="hold"/>
                                        <p:tgtEl>
                                          <p:spTgt spid="8097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6"/>
                                            </p:cond>
                                          </p:stCondLst>
                                          <p:endCondLst>
                                            <p:cond evt="onStopAudio" delay="0">
                                              <p:tgtEl>
                                                <p:sldTgt/>
                                              </p:tgtEl>
                                            </p:cond>
                                          </p:endCondLst>
                                        </p:cTn>
                                        <p:tgtEl>
                                          <p:sndTgt r:embed="rId5" name="camera.wav"/>
                                        </p:tgtEl>
                                      </p:cMediaNode>
                                    </p:audio>
                                  </p:subTnLst>
                                </p:cTn>
                              </p:par>
                              <p:par>
                                <p:cTn id="480" presetID="17" presetClass="entr" presetSubtype="10" fill="hold" grpId="0" nodeType="withEffect">
                                  <p:stCondLst>
                                    <p:cond delay="0"/>
                                  </p:stCondLst>
                                  <p:childTnLst>
                                    <p:set>
                                      <p:cBhvr>
                                        <p:cTn id="481" dur="1" fill="hold">
                                          <p:stCondLst>
                                            <p:cond delay="0"/>
                                          </p:stCondLst>
                                        </p:cTn>
                                        <p:tgtEl>
                                          <p:spTgt spid="80974"/>
                                        </p:tgtEl>
                                        <p:attrNameLst>
                                          <p:attrName>style.visibility</p:attrName>
                                        </p:attrNameLst>
                                      </p:cBhvr>
                                      <p:to>
                                        <p:strVal val="visible"/>
                                      </p:to>
                                    </p:set>
                                    <p:anim calcmode="lin" valueType="num">
                                      <p:cBhvr>
                                        <p:cTn id="482" dur="500" fill="hold"/>
                                        <p:tgtEl>
                                          <p:spTgt spid="80974"/>
                                        </p:tgtEl>
                                        <p:attrNameLst>
                                          <p:attrName>ppt_w</p:attrName>
                                        </p:attrNameLst>
                                      </p:cBhvr>
                                      <p:tavLst>
                                        <p:tav tm="0">
                                          <p:val>
                                            <p:fltVal val="0"/>
                                          </p:val>
                                        </p:tav>
                                        <p:tav tm="100000">
                                          <p:val>
                                            <p:strVal val="#ppt_w"/>
                                          </p:val>
                                        </p:tav>
                                      </p:tavLst>
                                    </p:anim>
                                    <p:anim calcmode="lin" valueType="num">
                                      <p:cBhvr>
                                        <p:cTn id="483" dur="500" fill="hold"/>
                                        <p:tgtEl>
                                          <p:spTgt spid="8097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0"/>
                                            </p:cond>
                                          </p:stCondLst>
                                          <p:endCondLst>
                                            <p:cond evt="onStopAudio" delay="0">
                                              <p:tgtEl>
                                                <p:sldTgt/>
                                              </p:tgtEl>
                                            </p:cond>
                                          </p:endCondLst>
                                        </p:cTn>
                                        <p:tgtEl>
                                          <p:sndTgt r:embed="rId5" name="camera.wav"/>
                                        </p:tgtEl>
                                      </p:cMediaNode>
                                    </p:audio>
                                  </p:subTnLst>
                                </p:cTn>
                              </p:par>
                              <p:par>
                                <p:cTn id="484" presetID="17" presetClass="entr" presetSubtype="10" fill="hold" grpId="0" nodeType="withEffect">
                                  <p:stCondLst>
                                    <p:cond delay="0"/>
                                  </p:stCondLst>
                                  <p:childTnLst>
                                    <p:set>
                                      <p:cBhvr>
                                        <p:cTn id="485" dur="1" fill="hold">
                                          <p:stCondLst>
                                            <p:cond delay="0"/>
                                          </p:stCondLst>
                                        </p:cTn>
                                        <p:tgtEl>
                                          <p:spTgt spid="80975"/>
                                        </p:tgtEl>
                                        <p:attrNameLst>
                                          <p:attrName>style.visibility</p:attrName>
                                        </p:attrNameLst>
                                      </p:cBhvr>
                                      <p:to>
                                        <p:strVal val="visible"/>
                                      </p:to>
                                    </p:set>
                                    <p:anim calcmode="lin" valueType="num">
                                      <p:cBhvr>
                                        <p:cTn id="486" dur="500" fill="hold"/>
                                        <p:tgtEl>
                                          <p:spTgt spid="80975"/>
                                        </p:tgtEl>
                                        <p:attrNameLst>
                                          <p:attrName>ppt_w</p:attrName>
                                        </p:attrNameLst>
                                      </p:cBhvr>
                                      <p:tavLst>
                                        <p:tav tm="0">
                                          <p:val>
                                            <p:fltVal val="0"/>
                                          </p:val>
                                        </p:tav>
                                        <p:tav tm="100000">
                                          <p:val>
                                            <p:strVal val="#ppt_w"/>
                                          </p:val>
                                        </p:tav>
                                      </p:tavLst>
                                    </p:anim>
                                    <p:anim calcmode="lin" valueType="num">
                                      <p:cBhvr>
                                        <p:cTn id="487" dur="500" fill="hold"/>
                                        <p:tgtEl>
                                          <p:spTgt spid="809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4"/>
                                            </p:cond>
                                          </p:stCondLst>
                                          <p:endCondLst>
                                            <p:cond evt="onStopAudio" delay="0">
                                              <p:tgtEl>
                                                <p:sldTgt/>
                                              </p:tgtEl>
                                            </p:cond>
                                          </p:endCondLst>
                                        </p:cTn>
                                        <p:tgtEl>
                                          <p:sndTgt r:embed="rId5" name="camera.wav"/>
                                        </p:tgtEl>
                                      </p:cMediaNode>
                                    </p:audio>
                                  </p:subTnLst>
                                </p:cTn>
                              </p:par>
                              <p:par>
                                <p:cTn id="488" presetID="17" presetClass="entr" presetSubtype="10" fill="hold" grpId="0" nodeType="withEffect">
                                  <p:stCondLst>
                                    <p:cond delay="0"/>
                                  </p:stCondLst>
                                  <p:childTnLst>
                                    <p:set>
                                      <p:cBhvr>
                                        <p:cTn id="489" dur="1" fill="hold">
                                          <p:stCondLst>
                                            <p:cond delay="0"/>
                                          </p:stCondLst>
                                        </p:cTn>
                                        <p:tgtEl>
                                          <p:spTgt spid="80976"/>
                                        </p:tgtEl>
                                        <p:attrNameLst>
                                          <p:attrName>style.visibility</p:attrName>
                                        </p:attrNameLst>
                                      </p:cBhvr>
                                      <p:to>
                                        <p:strVal val="visible"/>
                                      </p:to>
                                    </p:set>
                                    <p:anim calcmode="lin" valueType="num">
                                      <p:cBhvr>
                                        <p:cTn id="490" dur="500" fill="hold"/>
                                        <p:tgtEl>
                                          <p:spTgt spid="80976"/>
                                        </p:tgtEl>
                                        <p:attrNameLst>
                                          <p:attrName>ppt_w</p:attrName>
                                        </p:attrNameLst>
                                      </p:cBhvr>
                                      <p:tavLst>
                                        <p:tav tm="0">
                                          <p:val>
                                            <p:fltVal val="0"/>
                                          </p:val>
                                        </p:tav>
                                        <p:tav tm="100000">
                                          <p:val>
                                            <p:strVal val="#ppt_w"/>
                                          </p:val>
                                        </p:tav>
                                      </p:tavLst>
                                    </p:anim>
                                    <p:anim calcmode="lin" valueType="num">
                                      <p:cBhvr>
                                        <p:cTn id="491" dur="500" fill="hold"/>
                                        <p:tgtEl>
                                          <p:spTgt spid="8097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88"/>
                                            </p:cond>
                                          </p:stCondLst>
                                          <p:endCondLst>
                                            <p:cond evt="onStopAudio" delay="0">
                                              <p:tgtEl>
                                                <p:sldTgt/>
                                              </p:tgtEl>
                                            </p:cond>
                                          </p:endCondLst>
                                        </p:cTn>
                                        <p:tgtEl>
                                          <p:sndTgt r:embed="rId5" name="camera.wav"/>
                                        </p:tgtEl>
                                      </p:cMediaNode>
                                    </p:audio>
                                  </p:subTnLst>
                                </p:cTn>
                              </p:par>
                            </p:childTnLst>
                          </p:cTn>
                        </p:par>
                      </p:childTnLst>
                    </p:cTn>
                  </p:par>
                  <p:par>
                    <p:cTn id="492" fill="hold" nodeType="clickPar">
                      <p:stCondLst>
                        <p:cond delay="indefinite"/>
                      </p:stCondLst>
                      <p:childTnLst>
                        <p:par>
                          <p:cTn id="493" fill="hold" nodeType="withGroup">
                            <p:stCondLst>
                              <p:cond delay="0"/>
                            </p:stCondLst>
                            <p:childTnLst>
                              <p:par>
                                <p:cTn id="494" presetID="1" presetClass="emph" presetSubtype="2" fill="hold" nodeType="clickEffect">
                                  <p:stCondLst>
                                    <p:cond delay="0"/>
                                  </p:stCondLst>
                                  <p:childTnLst>
                                    <p:animClr clrSpc="rgb" dir="cw">
                                      <p:cBhvr>
                                        <p:cTn id="495" dur="2000" fill="hold"/>
                                        <p:tgtEl>
                                          <p:spTgt spid="80973"/>
                                        </p:tgtEl>
                                        <p:attrNameLst>
                                          <p:attrName>fillcolor</p:attrName>
                                        </p:attrNameLst>
                                      </p:cBhvr>
                                      <p:to>
                                        <a:srgbClr val="FF0066"/>
                                      </p:to>
                                    </p:animClr>
                                    <p:set>
                                      <p:cBhvr>
                                        <p:cTn id="496" dur="2000" fill="hold"/>
                                        <p:tgtEl>
                                          <p:spTgt spid="80973"/>
                                        </p:tgtEl>
                                        <p:attrNameLst>
                                          <p:attrName>fill.type</p:attrName>
                                        </p:attrNameLst>
                                      </p:cBhvr>
                                      <p:to>
                                        <p:strVal val="solid"/>
                                      </p:to>
                                    </p:set>
                                    <p:set>
                                      <p:cBhvr>
                                        <p:cTn id="497" dur="2000" fill="hold"/>
                                        <p:tgtEl>
                                          <p:spTgt spid="80973"/>
                                        </p:tgtEl>
                                        <p:attrNameLst>
                                          <p:attrName>fill.on</p:attrName>
                                        </p:attrNameLst>
                                      </p:cBhvr>
                                      <p:to>
                                        <p:strVal val="true"/>
                                      </p:to>
                                    </p:set>
                                  </p:childTnLst>
                                  <p:subTnLst>
                                    <p:audio>
                                      <p:cMediaNode>
                                        <p:cTn display="0" masterRel="sameClick">
                                          <p:stCondLst>
                                            <p:cond evt="begin" delay="0">
                                              <p:tn val="494"/>
                                            </p:cond>
                                          </p:stCondLst>
                                          <p:endCondLst>
                                            <p:cond evt="onStopAudio" delay="0">
                                              <p:tgtEl>
                                                <p:sldTgt/>
                                              </p:tgtEl>
                                            </p:cond>
                                          </p:endCondLst>
                                        </p:cTn>
                                        <p:tgtEl>
                                          <p:sndTgt r:embed="rId3" name="chimes.wav"/>
                                        </p:tgtEl>
                                      </p:cMediaNode>
                                    </p:audio>
                                  </p:subTnLst>
                                </p:cTn>
                              </p:par>
                            </p:childTnLst>
                          </p:cTn>
                        </p:par>
                      </p:childTnLst>
                    </p:cTn>
                  </p:par>
                  <p:par>
                    <p:cTn id="498" fill="hold" nodeType="clickPar">
                      <p:stCondLst>
                        <p:cond delay="indefinite"/>
                      </p:stCondLst>
                      <p:childTnLst>
                        <p:par>
                          <p:cTn id="499" fill="hold" nodeType="withGroup">
                            <p:stCondLst>
                              <p:cond delay="0"/>
                            </p:stCondLst>
                            <p:childTnLst>
                              <p:par>
                                <p:cTn id="500" presetID="2" presetClass="exit" presetSubtype="4" fill="hold" grpId="1" nodeType="clickEffect">
                                  <p:stCondLst>
                                    <p:cond delay="0"/>
                                  </p:stCondLst>
                                  <p:childTnLst>
                                    <p:anim calcmode="lin" valueType="num">
                                      <p:cBhvr additive="base">
                                        <p:cTn id="501" dur="500"/>
                                        <p:tgtEl>
                                          <p:spTgt spid="80976"/>
                                        </p:tgtEl>
                                        <p:attrNameLst>
                                          <p:attrName>ppt_x</p:attrName>
                                        </p:attrNameLst>
                                      </p:cBhvr>
                                      <p:tavLst>
                                        <p:tav tm="0">
                                          <p:val>
                                            <p:strVal val="ppt_x"/>
                                          </p:val>
                                        </p:tav>
                                        <p:tav tm="100000">
                                          <p:val>
                                            <p:strVal val="ppt_x"/>
                                          </p:val>
                                        </p:tav>
                                      </p:tavLst>
                                    </p:anim>
                                    <p:anim calcmode="lin" valueType="num">
                                      <p:cBhvr additive="base">
                                        <p:cTn id="502" dur="500"/>
                                        <p:tgtEl>
                                          <p:spTgt spid="80976"/>
                                        </p:tgtEl>
                                        <p:attrNameLst>
                                          <p:attrName>ppt_y</p:attrName>
                                        </p:attrNameLst>
                                      </p:cBhvr>
                                      <p:tavLst>
                                        <p:tav tm="0">
                                          <p:val>
                                            <p:strVal val="ppt_y"/>
                                          </p:val>
                                        </p:tav>
                                        <p:tav tm="100000">
                                          <p:val>
                                            <p:strVal val="1+ppt_h/2"/>
                                          </p:val>
                                        </p:tav>
                                      </p:tavLst>
                                    </p:anim>
                                    <p:set>
                                      <p:cBhvr>
                                        <p:cTn id="503" dur="1" fill="hold">
                                          <p:stCondLst>
                                            <p:cond delay="499"/>
                                          </p:stCondLst>
                                        </p:cTn>
                                        <p:tgtEl>
                                          <p:spTgt spid="80976"/>
                                        </p:tgtEl>
                                        <p:attrNameLst>
                                          <p:attrName>style.visibility</p:attrName>
                                        </p:attrNameLst>
                                      </p:cBhvr>
                                      <p:to>
                                        <p:strVal val="hidden"/>
                                      </p:to>
                                    </p:set>
                                  </p:childTnLst>
                                </p:cTn>
                              </p:par>
                              <p:par>
                                <p:cTn id="504" presetID="2" presetClass="exit" presetSubtype="4" fill="hold" grpId="1" nodeType="withEffect">
                                  <p:stCondLst>
                                    <p:cond delay="0"/>
                                  </p:stCondLst>
                                  <p:childTnLst>
                                    <p:anim calcmode="lin" valueType="num">
                                      <p:cBhvr additive="base">
                                        <p:cTn id="505" dur="500"/>
                                        <p:tgtEl>
                                          <p:spTgt spid="80975"/>
                                        </p:tgtEl>
                                        <p:attrNameLst>
                                          <p:attrName>ppt_x</p:attrName>
                                        </p:attrNameLst>
                                      </p:cBhvr>
                                      <p:tavLst>
                                        <p:tav tm="0">
                                          <p:val>
                                            <p:strVal val="ppt_x"/>
                                          </p:val>
                                        </p:tav>
                                        <p:tav tm="100000">
                                          <p:val>
                                            <p:strVal val="ppt_x"/>
                                          </p:val>
                                        </p:tav>
                                      </p:tavLst>
                                    </p:anim>
                                    <p:anim calcmode="lin" valueType="num">
                                      <p:cBhvr additive="base">
                                        <p:cTn id="506" dur="500"/>
                                        <p:tgtEl>
                                          <p:spTgt spid="80975"/>
                                        </p:tgtEl>
                                        <p:attrNameLst>
                                          <p:attrName>ppt_y</p:attrName>
                                        </p:attrNameLst>
                                      </p:cBhvr>
                                      <p:tavLst>
                                        <p:tav tm="0">
                                          <p:val>
                                            <p:strVal val="ppt_y"/>
                                          </p:val>
                                        </p:tav>
                                        <p:tav tm="100000">
                                          <p:val>
                                            <p:strVal val="1+ppt_h/2"/>
                                          </p:val>
                                        </p:tav>
                                      </p:tavLst>
                                    </p:anim>
                                    <p:set>
                                      <p:cBhvr>
                                        <p:cTn id="507" dur="1" fill="hold">
                                          <p:stCondLst>
                                            <p:cond delay="499"/>
                                          </p:stCondLst>
                                        </p:cTn>
                                        <p:tgtEl>
                                          <p:spTgt spid="80975"/>
                                        </p:tgtEl>
                                        <p:attrNameLst>
                                          <p:attrName>style.visibility</p:attrName>
                                        </p:attrNameLst>
                                      </p:cBhvr>
                                      <p:to>
                                        <p:strVal val="hidden"/>
                                      </p:to>
                                    </p:set>
                                  </p:childTnLst>
                                </p:cTn>
                              </p:par>
                              <p:par>
                                <p:cTn id="508" presetID="2" presetClass="exit" presetSubtype="4" fill="hold" grpId="1" nodeType="withEffect">
                                  <p:stCondLst>
                                    <p:cond delay="0"/>
                                  </p:stCondLst>
                                  <p:childTnLst>
                                    <p:anim calcmode="lin" valueType="num">
                                      <p:cBhvr additive="base">
                                        <p:cTn id="509" dur="500"/>
                                        <p:tgtEl>
                                          <p:spTgt spid="80974"/>
                                        </p:tgtEl>
                                        <p:attrNameLst>
                                          <p:attrName>ppt_x</p:attrName>
                                        </p:attrNameLst>
                                      </p:cBhvr>
                                      <p:tavLst>
                                        <p:tav tm="0">
                                          <p:val>
                                            <p:strVal val="ppt_x"/>
                                          </p:val>
                                        </p:tav>
                                        <p:tav tm="100000">
                                          <p:val>
                                            <p:strVal val="ppt_x"/>
                                          </p:val>
                                        </p:tav>
                                      </p:tavLst>
                                    </p:anim>
                                    <p:anim calcmode="lin" valueType="num">
                                      <p:cBhvr additive="base">
                                        <p:cTn id="510" dur="500"/>
                                        <p:tgtEl>
                                          <p:spTgt spid="80974"/>
                                        </p:tgtEl>
                                        <p:attrNameLst>
                                          <p:attrName>ppt_y</p:attrName>
                                        </p:attrNameLst>
                                      </p:cBhvr>
                                      <p:tavLst>
                                        <p:tav tm="0">
                                          <p:val>
                                            <p:strVal val="ppt_y"/>
                                          </p:val>
                                        </p:tav>
                                        <p:tav tm="100000">
                                          <p:val>
                                            <p:strVal val="1+ppt_h/2"/>
                                          </p:val>
                                        </p:tav>
                                      </p:tavLst>
                                    </p:anim>
                                    <p:set>
                                      <p:cBhvr>
                                        <p:cTn id="511" dur="1" fill="hold">
                                          <p:stCondLst>
                                            <p:cond delay="499"/>
                                          </p:stCondLst>
                                        </p:cTn>
                                        <p:tgtEl>
                                          <p:spTgt spid="80974"/>
                                        </p:tgtEl>
                                        <p:attrNameLst>
                                          <p:attrName>style.visibility</p:attrName>
                                        </p:attrNameLst>
                                      </p:cBhvr>
                                      <p:to>
                                        <p:strVal val="hidden"/>
                                      </p:to>
                                    </p:set>
                                  </p:childTnLst>
                                </p:cTn>
                              </p:par>
                              <p:par>
                                <p:cTn id="512" presetID="2" presetClass="exit" presetSubtype="4" fill="hold" grpId="1" nodeType="withEffect">
                                  <p:stCondLst>
                                    <p:cond delay="0"/>
                                  </p:stCondLst>
                                  <p:childTnLst>
                                    <p:anim calcmode="lin" valueType="num">
                                      <p:cBhvr additive="base">
                                        <p:cTn id="513" dur="500"/>
                                        <p:tgtEl>
                                          <p:spTgt spid="80973"/>
                                        </p:tgtEl>
                                        <p:attrNameLst>
                                          <p:attrName>ppt_x</p:attrName>
                                        </p:attrNameLst>
                                      </p:cBhvr>
                                      <p:tavLst>
                                        <p:tav tm="0">
                                          <p:val>
                                            <p:strVal val="ppt_x"/>
                                          </p:val>
                                        </p:tav>
                                        <p:tav tm="100000">
                                          <p:val>
                                            <p:strVal val="ppt_x"/>
                                          </p:val>
                                        </p:tav>
                                      </p:tavLst>
                                    </p:anim>
                                    <p:anim calcmode="lin" valueType="num">
                                      <p:cBhvr additive="base">
                                        <p:cTn id="514" dur="500"/>
                                        <p:tgtEl>
                                          <p:spTgt spid="80973"/>
                                        </p:tgtEl>
                                        <p:attrNameLst>
                                          <p:attrName>ppt_y</p:attrName>
                                        </p:attrNameLst>
                                      </p:cBhvr>
                                      <p:tavLst>
                                        <p:tav tm="0">
                                          <p:val>
                                            <p:strVal val="ppt_y"/>
                                          </p:val>
                                        </p:tav>
                                        <p:tav tm="100000">
                                          <p:val>
                                            <p:strVal val="1+ppt_h/2"/>
                                          </p:val>
                                        </p:tav>
                                      </p:tavLst>
                                    </p:anim>
                                    <p:set>
                                      <p:cBhvr>
                                        <p:cTn id="515" dur="1" fill="hold">
                                          <p:stCondLst>
                                            <p:cond delay="499"/>
                                          </p:stCondLst>
                                        </p:cTn>
                                        <p:tgtEl>
                                          <p:spTgt spid="80973"/>
                                        </p:tgtEl>
                                        <p:attrNameLst>
                                          <p:attrName>style.visibility</p:attrName>
                                        </p:attrNameLst>
                                      </p:cBhvr>
                                      <p:to>
                                        <p:strVal val="hidden"/>
                                      </p:to>
                                    </p:set>
                                  </p:childTnLst>
                                </p:cTn>
                              </p:par>
                              <p:par>
                                <p:cTn id="516" presetID="2" presetClass="exit" presetSubtype="4" fill="hold" grpId="1" nodeType="withEffect">
                                  <p:stCondLst>
                                    <p:cond delay="0"/>
                                  </p:stCondLst>
                                  <p:childTnLst>
                                    <p:anim calcmode="lin" valueType="num">
                                      <p:cBhvr additive="base">
                                        <p:cTn id="517" dur="500"/>
                                        <p:tgtEl>
                                          <p:spTgt spid="80972"/>
                                        </p:tgtEl>
                                        <p:attrNameLst>
                                          <p:attrName>ppt_x</p:attrName>
                                        </p:attrNameLst>
                                      </p:cBhvr>
                                      <p:tavLst>
                                        <p:tav tm="0">
                                          <p:val>
                                            <p:strVal val="ppt_x"/>
                                          </p:val>
                                        </p:tav>
                                        <p:tav tm="100000">
                                          <p:val>
                                            <p:strVal val="ppt_x"/>
                                          </p:val>
                                        </p:tav>
                                      </p:tavLst>
                                    </p:anim>
                                    <p:anim calcmode="lin" valueType="num">
                                      <p:cBhvr additive="base">
                                        <p:cTn id="518" dur="500"/>
                                        <p:tgtEl>
                                          <p:spTgt spid="80972"/>
                                        </p:tgtEl>
                                        <p:attrNameLst>
                                          <p:attrName>ppt_y</p:attrName>
                                        </p:attrNameLst>
                                      </p:cBhvr>
                                      <p:tavLst>
                                        <p:tav tm="0">
                                          <p:val>
                                            <p:strVal val="ppt_y"/>
                                          </p:val>
                                        </p:tav>
                                        <p:tav tm="100000">
                                          <p:val>
                                            <p:strVal val="1+ppt_h/2"/>
                                          </p:val>
                                        </p:tav>
                                      </p:tavLst>
                                    </p:anim>
                                    <p:set>
                                      <p:cBhvr>
                                        <p:cTn id="519" dur="1" fill="hold">
                                          <p:stCondLst>
                                            <p:cond delay="499"/>
                                          </p:stCondLst>
                                        </p:cTn>
                                        <p:tgtEl>
                                          <p:spTgt spid="80972"/>
                                        </p:tgtEl>
                                        <p:attrNameLst>
                                          <p:attrName>style.visibility</p:attrName>
                                        </p:attrNameLst>
                                      </p:cBhvr>
                                      <p:to>
                                        <p:strVal val="hidden"/>
                                      </p:to>
                                    </p:set>
                                  </p:childTnLst>
                                </p:cTn>
                              </p:par>
                            </p:childTnLst>
                          </p:cTn>
                        </p:par>
                      </p:childTnLst>
                    </p:cTn>
                  </p:par>
                </p:childTnLst>
              </p:cTn>
              <p:nextCondLst>
                <p:cond evt="onClick" delay="0">
                  <p:tgtEl>
                    <p:spTgt spid="80932"/>
                  </p:tgtEl>
                </p:cond>
              </p:nextCondLst>
            </p:seq>
            <p:seq concurrent="1" nextAc="seek">
              <p:cTn id="520" restart="whenNotActive" fill="hold" evtFilter="cancelBubble" nodeType="interactiveSeq">
                <p:stCondLst>
                  <p:cond evt="onClick" delay="0">
                    <p:tgtEl>
                      <p:spTgt spid="80933"/>
                    </p:tgtEl>
                  </p:cond>
                </p:stCondLst>
                <p:endSync evt="end" delay="0">
                  <p:rtn val="all"/>
                </p:endSync>
                <p:childTnLst>
                  <p:par>
                    <p:cTn id="521" fill="hold" nodeType="clickPar">
                      <p:stCondLst>
                        <p:cond delay="0"/>
                      </p:stCondLst>
                      <p:childTnLst>
                        <p:par>
                          <p:cTn id="522" fill="hold" nodeType="withGroup">
                            <p:stCondLst>
                              <p:cond delay="0"/>
                            </p:stCondLst>
                            <p:childTnLst>
                              <p:par>
                                <p:cTn id="523" presetID="1" presetClass="emph" presetSubtype="2" fill="hold" nodeType="clickEffect">
                                  <p:stCondLst>
                                    <p:cond delay="0"/>
                                  </p:stCondLst>
                                  <p:childTnLst>
                                    <p:animClr clrSpc="rgb" dir="cw">
                                      <p:cBhvr>
                                        <p:cTn id="524" dur="2000" fill="hold"/>
                                        <p:tgtEl>
                                          <p:spTgt spid="80933"/>
                                        </p:tgtEl>
                                        <p:attrNameLst>
                                          <p:attrName>fillcolor</p:attrName>
                                        </p:attrNameLst>
                                      </p:cBhvr>
                                      <p:to>
                                        <a:schemeClr val="hlink"/>
                                      </p:to>
                                    </p:animClr>
                                    <p:set>
                                      <p:cBhvr>
                                        <p:cTn id="525" dur="2000" fill="hold"/>
                                        <p:tgtEl>
                                          <p:spTgt spid="80933"/>
                                        </p:tgtEl>
                                        <p:attrNameLst>
                                          <p:attrName>fill.type</p:attrName>
                                        </p:attrNameLst>
                                      </p:cBhvr>
                                      <p:to>
                                        <p:strVal val="solid"/>
                                      </p:to>
                                    </p:set>
                                    <p:set>
                                      <p:cBhvr>
                                        <p:cTn id="526" dur="2000" fill="hold"/>
                                        <p:tgtEl>
                                          <p:spTgt spid="80933"/>
                                        </p:tgtEl>
                                        <p:attrNameLst>
                                          <p:attrName>fill.on</p:attrName>
                                        </p:attrNameLst>
                                      </p:cBhvr>
                                      <p:to>
                                        <p:strVal val="true"/>
                                      </p:to>
                                    </p:set>
                                  </p:childTnLst>
                                  <p:subTnLst>
                                    <p:audio>
                                      <p:cMediaNode>
                                        <p:cTn display="0" masterRel="sameClick">
                                          <p:stCondLst>
                                            <p:cond evt="begin" delay="0">
                                              <p:tn val="523"/>
                                            </p:cond>
                                          </p:stCondLst>
                                          <p:endCondLst>
                                            <p:cond evt="onStopAudio" delay="0">
                                              <p:tgtEl>
                                                <p:sldTgt/>
                                              </p:tgtEl>
                                            </p:cond>
                                          </p:endCondLst>
                                        </p:cTn>
                                        <p:tgtEl>
                                          <p:sndTgt r:embed="rId6" name="wind.wav"/>
                                        </p:tgtEl>
                                      </p:cMediaNode>
                                    </p:audio>
                                  </p:subTnLst>
                                </p:cTn>
                              </p:par>
                            </p:childTnLst>
                          </p:cTn>
                        </p:par>
                        <p:par>
                          <p:cTn id="527" fill="hold" nodeType="afterGroup">
                            <p:stCondLst>
                              <p:cond delay="2000"/>
                            </p:stCondLst>
                            <p:childTnLst>
                              <p:par>
                                <p:cTn id="528" presetID="30" presetClass="emph" presetSubtype="0" repeatCount="indefinite" fill="hold" grpId="1" nodeType="afterEffect">
                                  <p:stCondLst>
                                    <p:cond delay="0"/>
                                  </p:stCondLst>
                                  <p:endCondLst>
                                    <p:cond evt="onNext" delay="0">
                                      <p:tgtEl>
                                        <p:sldTgt/>
                                      </p:tgtEl>
                                    </p:cond>
                                  </p:endCondLst>
                                  <p:childTnLst>
                                    <p:animClr clrSpc="hsl" dir="cw">
                                      <p:cBhvr override="childStyle">
                                        <p:cTn id="529" dur="500" fill="hold"/>
                                        <p:tgtEl>
                                          <p:spTgt spid="80933"/>
                                        </p:tgtEl>
                                        <p:attrNameLst>
                                          <p:attrName>style.color</p:attrName>
                                        </p:attrNameLst>
                                      </p:cBhvr>
                                      <p:by>
                                        <p:hsl h="0" s="12549" l="25098"/>
                                      </p:by>
                                    </p:animClr>
                                    <p:animClr clrSpc="hsl" dir="cw">
                                      <p:cBhvr>
                                        <p:cTn id="530" dur="500" fill="hold"/>
                                        <p:tgtEl>
                                          <p:spTgt spid="80933"/>
                                        </p:tgtEl>
                                        <p:attrNameLst>
                                          <p:attrName>fillcolor</p:attrName>
                                        </p:attrNameLst>
                                      </p:cBhvr>
                                      <p:by>
                                        <p:hsl h="0" s="12549" l="25098"/>
                                      </p:by>
                                    </p:animClr>
                                    <p:animClr clrSpc="hsl" dir="cw">
                                      <p:cBhvr>
                                        <p:cTn id="531" dur="500" fill="hold"/>
                                        <p:tgtEl>
                                          <p:spTgt spid="80933"/>
                                        </p:tgtEl>
                                        <p:attrNameLst>
                                          <p:attrName>stroke.color</p:attrName>
                                        </p:attrNameLst>
                                      </p:cBhvr>
                                      <p:by>
                                        <p:hsl h="0" s="12549" l="25098"/>
                                      </p:by>
                                    </p:animClr>
                                    <p:set>
                                      <p:cBhvr>
                                        <p:cTn id="532" dur="500" fill="hold"/>
                                        <p:tgtEl>
                                          <p:spTgt spid="80933"/>
                                        </p:tgtEl>
                                        <p:attrNameLst>
                                          <p:attrName>fill.type</p:attrName>
                                        </p:attrNameLst>
                                      </p:cBhvr>
                                      <p:to>
                                        <p:strVal val="solid"/>
                                      </p:to>
                                    </p:set>
                                  </p:childTnLst>
                                </p:cTn>
                              </p:par>
                            </p:childTnLst>
                          </p:cTn>
                        </p:par>
                      </p:childTnLst>
                    </p:cTn>
                  </p:par>
                  <p:par>
                    <p:cTn id="533" fill="hold" nodeType="clickPar">
                      <p:stCondLst>
                        <p:cond delay="indefinite"/>
                      </p:stCondLst>
                      <p:childTnLst>
                        <p:par>
                          <p:cTn id="534" fill="hold" nodeType="withGroup">
                            <p:stCondLst>
                              <p:cond delay="0"/>
                            </p:stCondLst>
                            <p:childTnLst>
                              <p:par>
                                <p:cTn id="535" presetID="47" presetClass="entr" presetSubtype="0" fill="hold" grpId="0" nodeType="clickEffect">
                                  <p:stCondLst>
                                    <p:cond delay="0"/>
                                  </p:stCondLst>
                                  <p:childTnLst>
                                    <p:set>
                                      <p:cBhvr>
                                        <p:cTn id="536" dur="1" fill="hold">
                                          <p:stCondLst>
                                            <p:cond delay="0"/>
                                          </p:stCondLst>
                                        </p:cTn>
                                        <p:tgtEl>
                                          <p:spTgt spid="80977"/>
                                        </p:tgtEl>
                                        <p:attrNameLst>
                                          <p:attrName>style.visibility</p:attrName>
                                        </p:attrNameLst>
                                      </p:cBhvr>
                                      <p:to>
                                        <p:strVal val="visible"/>
                                      </p:to>
                                    </p:set>
                                    <p:animEffect transition="in" filter="fade">
                                      <p:cBhvr>
                                        <p:cTn id="537" dur="1000"/>
                                        <p:tgtEl>
                                          <p:spTgt spid="80977"/>
                                        </p:tgtEl>
                                      </p:cBhvr>
                                    </p:animEffect>
                                    <p:anim calcmode="lin" valueType="num">
                                      <p:cBhvr>
                                        <p:cTn id="538" dur="1000" fill="hold"/>
                                        <p:tgtEl>
                                          <p:spTgt spid="80977"/>
                                        </p:tgtEl>
                                        <p:attrNameLst>
                                          <p:attrName>ppt_x</p:attrName>
                                        </p:attrNameLst>
                                      </p:cBhvr>
                                      <p:tavLst>
                                        <p:tav tm="0">
                                          <p:val>
                                            <p:strVal val="#ppt_x"/>
                                          </p:val>
                                        </p:tav>
                                        <p:tav tm="100000">
                                          <p:val>
                                            <p:strVal val="#ppt_x"/>
                                          </p:val>
                                        </p:tav>
                                      </p:tavLst>
                                    </p:anim>
                                    <p:anim calcmode="lin" valueType="num">
                                      <p:cBhvr>
                                        <p:cTn id="539" dur="1000" fill="hold"/>
                                        <p:tgtEl>
                                          <p:spTgt spid="80977"/>
                                        </p:tgtEl>
                                        <p:attrNameLst>
                                          <p:attrName>ppt_y</p:attrName>
                                        </p:attrNameLst>
                                      </p:cBhvr>
                                      <p:tavLst>
                                        <p:tav tm="0">
                                          <p:val>
                                            <p:strVal val="#ppt_y-.1"/>
                                          </p:val>
                                        </p:tav>
                                        <p:tav tm="100000">
                                          <p:val>
                                            <p:strVal val="#ppt_y"/>
                                          </p:val>
                                        </p:tav>
                                      </p:tavLst>
                                    </p:anim>
                                  </p:childTnLst>
                                </p:cTn>
                              </p:par>
                            </p:childTnLst>
                          </p:cTn>
                        </p:par>
                      </p:childTnLst>
                    </p:cTn>
                  </p:par>
                  <p:par>
                    <p:cTn id="540" fill="hold" nodeType="clickPar">
                      <p:stCondLst>
                        <p:cond delay="indefinite"/>
                      </p:stCondLst>
                      <p:childTnLst>
                        <p:par>
                          <p:cTn id="541" fill="hold" nodeType="withGroup">
                            <p:stCondLst>
                              <p:cond delay="0"/>
                            </p:stCondLst>
                            <p:childTnLst>
                              <p:par>
                                <p:cTn id="542" presetID="17" presetClass="entr" presetSubtype="10" fill="hold" grpId="0" nodeType="clickEffect">
                                  <p:stCondLst>
                                    <p:cond delay="0"/>
                                  </p:stCondLst>
                                  <p:childTnLst>
                                    <p:set>
                                      <p:cBhvr>
                                        <p:cTn id="543" dur="1" fill="hold">
                                          <p:stCondLst>
                                            <p:cond delay="0"/>
                                          </p:stCondLst>
                                        </p:cTn>
                                        <p:tgtEl>
                                          <p:spTgt spid="80978"/>
                                        </p:tgtEl>
                                        <p:attrNameLst>
                                          <p:attrName>style.visibility</p:attrName>
                                        </p:attrNameLst>
                                      </p:cBhvr>
                                      <p:to>
                                        <p:strVal val="visible"/>
                                      </p:to>
                                    </p:set>
                                    <p:anim calcmode="lin" valueType="num">
                                      <p:cBhvr>
                                        <p:cTn id="544" dur="500" fill="hold"/>
                                        <p:tgtEl>
                                          <p:spTgt spid="80978"/>
                                        </p:tgtEl>
                                        <p:attrNameLst>
                                          <p:attrName>ppt_w</p:attrName>
                                        </p:attrNameLst>
                                      </p:cBhvr>
                                      <p:tavLst>
                                        <p:tav tm="0">
                                          <p:val>
                                            <p:fltVal val="0"/>
                                          </p:val>
                                        </p:tav>
                                        <p:tav tm="100000">
                                          <p:val>
                                            <p:strVal val="#ppt_w"/>
                                          </p:val>
                                        </p:tav>
                                      </p:tavLst>
                                    </p:anim>
                                    <p:anim calcmode="lin" valueType="num">
                                      <p:cBhvr>
                                        <p:cTn id="545" dur="500" fill="hold"/>
                                        <p:tgtEl>
                                          <p:spTgt spid="809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2"/>
                                            </p:cond>
                                          </p:stCondLst>
                                          <p:endCondLst>
                                            <p:cond evt="onStopAudio" delay="0">
                                              <p:tgtEl>
                                                <p:sldTgt/>
                                              </p:tgtEl>
                                            </p:cond>
                                          </p:endCondLst>
                                        </p:cTn>
                                        <p:tgtEl>
                                          <p:sndTgt r:embed="rId5" name="camera.wav"/>
                                        </p:tgtEl>
                                      </p:cMediaNode>
                                    </p:audio>
                                  </p:subTnLst>
                                </p:cTn>
                              </p:par>
                              <p:par>
                                <p:cTn id="546" presetID="17" presetClass="entr" presetSubtype="10" fill="hold" grpId="0" nodeType="withEffect">
                                  <p:stCondLst>
                                    <p:cond delay="0"/>
                                  </p:stCondLst>
                                  <p:childTnLst>
                                    <p:set>
                                      <p:cBhvr>
                                        <p:cTn id="547" dur="1" fill="hold">
                                          <p:stCondLst>
                                            <p:cond delay="0"/>
                                          </p:stCondLst>
                                        </p:cTn>
                                        <p:tgtEl>
                                          <p:spTgt spid="80979"/>
                                        </p:tgtEl>
                                        <p:attrNameLst>
                                          <p:attrName>style.visibility</p:attrName>
                                        </p:attrNameLst>
                                      </p:cBhvr>
                                      <p:to>
                                        <p:strVal val="visible"/>
                                      </p:to>
                                    </p:set>
                                    <p:anim calcmode="lin" valueType="num">
                                      <p:cBhvr>
                                        <p:cTn id="548" dur="500" fill="hold"/>
                                        <p:tgtEl>
                                          <p:spTgt spid="80979"/>
                                        </p:tgtEl>
                                        <p:attrNameLst>
                                          <p:attrName>ppt_w</p:attrName>
                                        </p:attrNameLst>
                                      </p:cBhvr>
                                      <p:tavLst>
                                        <p:tav tm="0">
                                          <p:val>
                                            <p:fltVal val="0"/>
                                          </p:val>
                                        </p:tav>
                                        <p:tav tm="100000">
                                          <p:val>
                                            <p:strVal val="#ppt_w"/>
                                          </p:val>
                                        </p:tav>
                                      </p:tavLst>
                                    </p:anim>
                                    <p:anim calcmode="lin" valueType="num">
                                      <p:cBhvr>
                                        <p:cTn id="549" dur="500" fill="hold"/>
                                        <p:tgtEl>
                                          <p:spTgt spid="8097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6"/>
                                            </p:cond>
                                          </p:stCondLst>
                                          <p:endCondLst>
                                            <p:cond evt="onStopAudio" delay="0">
                                              <p:tgtEl>
                                                <p:sldTgt/>
                                              </p:tgtEl>
                                            </p:cond>
                                          </p:endCondLst>
                                        </p:cTn>
                                        <p:tgtEl>
                                          <p:sndTgt r:embed="rId5" name="camera.wav"/>
                                        </p:tgtEl>
                                      </p:cMediaNode>
                                    </p:audio>
                                  </p:subTnLst>
                                </p:cTn>
                              </p:par>
                              <p:par>
                                <p:cTn id="550" presetID="17" presetClass="entr" presetSubtype="10" fill="hold" grpId="0" nodeType="withEffect">
                                  <p:stCondLst>
                                    <p:cond delay="0"/>
                                  </p:stCondLst>
                                  <p:childTnLst>
                                    <p:set>
                                      <p:cBhvr>
                                        <p:cTn id="551" dur="1" fill="hold">
                                          <p:stCondLst>
                                            <p:cond delay="0"/>
                                          </p:stCondLst>
                                        </p:cTn>
                                        <p:tgtEl>
                                          <p:spTgt spid="80980"/>
                                        </p:tgtEl>
                                        <p:attrNameLst>
                                          <p:attrName>style.visibility</p:attrName>
                                        </p:attrNameLst>
                                      </p:cBhvr>
                                      <p:to>
                                        <p:strVal val="visible"/>
                                      </p:to>
                                    </p:set>
                                    <p:anim calcmode="lin" valueType="num">
                                      <p:cBhvr>
                                        <p:cTn id="552" dur="500" fill="hold"/>
                                        <p:tgtEl>
                                          <p:spTgt spid="80980"/>
                                        </p:tgtEl>
                                        <p:attrNameLst>
                                          <p:attrName>ppt_w</p:attrName>
                                        </p:attrNameLst>
                                      </p:cBhvr>
                                      <p:tavLst>
                                        <p:tav tm="0">
                                          <p:val>
                                            <p:fltVal val="0"/>
                                          </p:val>
                                        </p:tav>
                                        <p:tav tm="100000">
                                          <p:val>
                                            <p:strVal val="#ppt_w"/>
                                          </p:val>
                                        </p:tav>
                                      </p:tavLst>
                                    </p:anim>
                                    <p:anim calcmode="lin" valueType="num">
                                      <p:cBhvr>
                                        <p:cTn id="553" dur="500" fill="hold"/>
                                        <p:tgtEl>
                                          <p:spTgt spid="8098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0"/>
                                            </p:cond>
                                          </p:stCondLst>
                                          <p:endCondLst>
                                            <p:cond evt="onStopAudio" delay="0">
                                              <p:tgtEl>
                                                <p:sldTgt/>
                                              </p:tgtEl>
                                            </p:cond>
                                          </p:endCondLst>
                                        </p:cTn>
                                        <p:tgtEl>
                                          <p:sndTgt r:embed="rId5" name="camera.wav"/>
                                        </p:tgtEl>
                                      </p:cMediaNode>
                                    </p:audio>
                                  </p:subTnLst>
                                </p:cTn>
                              </p:par>
                              <p:par>
                                <p:cTn id="554" presetID="17" presetClass="entr" presetSubtype="10" fill="hold" grpId="0" nodeType="withEffect">
                                  <p:stCondLst>
                                    <p:cond delay="0"/>
                                  </p:stCondLst>
                                  <p:childTnLst>
                                    <p:set>
                                      <p:cBhvr>
                                        <p:cTn id="555" dur="1" fill="hold">
                                          <p:stCondLst>
                                            <p:cond delay="0"/>
                                          </p:stCondLst>
                                        </p:cTn>
                                        <p:tgtEl>
                                          <p:spTgt spid="80981"/>
                                        </p:tgtEl>
                                        <p:attrNameLst>
                                          <p:attrName>style.visibility</p:attrName>
                                        </p:attrNameLst>
                                      </p:cBhvr>
                                      <p:to>
                                        <p:strVal val="visible"/>
                                      </p:to>
                                    </p:set>
                                    <p:anim calcmode="lin" valueType="num">
                                      <p:cBhvr>
                                        <p:cTn id="556" dur="500" fill="hold"/>
                                        <p:tgtEl>
                                          <p:spTgt spid="80981"/>
                                        </p:tgtEl>
                                        <p:attrNameLst>
                                          <p:attrName>ppt_w</p:attrName>
                                        </p:attrNameLst>
                                      </p:cBhvr>
                                      <p:tavLst>
                                        <p:tav tm="0">
                                          <p:val>
                                            <p:fltVal val="0"/>
                                          </p:val>
                                        </p:tav>
                                        <p:tav tm="100000">
                                          <p:val>
                                            <p:strVal val="#ppt_w"/>
                                          </p:val>
                                        </p:tav>
                                      </p:tavLst>
                                    </p:anim>
                                    <p:anim calcmode="lin" valueType="num">
                                      <p:cBhvr>
                                        <p:cTn id="557" dur="500" fill="hold"/>
                                        <p:tgtEl>
                                          <p:spTgt spid="8098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54"/>
                                            </p:cond>
                                          </p:stCondLst>
                                          <p:endCondLst>
                                            <p:cond evt="onStopAudio" delay="0">
                                              <p:tgtEl>
                                                <p:sldTgt/>
                                              </p:tgtEl>
                                            </p:cond>
                                          </p:endCondLst>
                                        </p:cTn>
                                        <p:tgtEl>
                                          <p:sndTgt r:embed="rId5" name="camera.wav"/>
                                        </p:tgtEl>
                                      </p:cMediaNode>
                                    </p:audio>
                                  </p:subTnLst>
                                </p:cTn>
                              </p:par>
                            </p:childTnLst>
                          </p:cTn>
                        </p:par>
                      </p:childTnLst>
                    </p:cTn>
                  </p:par>
                  <p:par>
                    <p:cTn id="558" fill="hold" nodeType="clickPar">
                      <p:stCondLst>
                        <p:cond delay="indefinite"/>
                      </p:stCondLst>
                      <p:childTnLst>
                        <p:par>
                          <p:cTn id="559" fill="hold" nodeType="withGroup">
                            <p:stCondLst>
                              <p:cond delay="0"/>
                            </p:stCondLst>
                            <p:childTnLst>
                              <p:par>
                                <p:cTn id="560" presetID="1" presetClass="emph" presetSubtype="2" fill="hold" nodeType="clickEffect">
                                  <p:stCondLst>
                                    <p:cond delay="0"/>
                                  </p:stCondLst>
                                  <p:childTnLst>
                                    <p:animClr clrSpc="rgb" dir="cw">
                                      <p:cBhvr>
                                        <p:cTn id="561" dur="2000" fill="hold"/>
                                        <p:tgtEl>
                                          <p:spTgt spid="80981"/>
                                        </p:tgtEl>
                                        <p:attrNameLst>
                                          <p:attrName>fillcolor</p:attrName>
                                        </p:attrNameLst>
                                      </p:cBhvr>
                                      <p:to>
                                        <a:srgbClr val="FF0066"/>
                                      </p:to>
                                    </p:animClr>
                                    <p:set>
                                      <p:cBhvr>
                                        <p:cTn id="562" dur="2000" fill="hold"/>
                                        <p:tgtEl>
                                          <p:spTgt spid="80981"/>
                                        </p:tgtEl>
                                        <p:attrNameLst>
                                          <p:attrName>fill.type</p:attrName>
                                        </p:attrNameLst>
                                      </p:cBhvr>
                                      <p:to>
                                        <p:strVal val="solid"/>
                                      </p:to>
                                    </p:set>
                                    <p:set>
                                      <p:cBhvr>
                                        <p:cTn id="563" dur="2000" fill="hold"/>
                                        <p:tgtEl>
                                          <p:spTgt spid="80981"/>
                                        </p:tgtEl>
                                        <p:attrNameLst>
                                          <p:attrName>fill.on</p:attrName>
                                        </p:attrNameLst>
                                      </p:cBhvr>
                                      <p:to>
                                        <p:strVal val="true"/>
                                      </p:to>
                                    </p:set>
                                  </p:childTnLst>
                                  <p:subTnLst>
                                    <p:audio>
                                      <p:cMediaNode>
                                        <p:cTn display="0" masterRel="sameClick">
                                          <p:stCondLst>
                                            <p:cond evt="begin" delay="0">
                                              <p:tn val="560"/>
                                            </p:cond>
                                          </p:stCondLst>
                                          <p:endCondLst>
                                            <p:cond evt="onStopAudio" delay="0">
                                              <p:tgtEl>
                                                <p:sldTgt/>
                                              </p:tgtEl>
                                            </p:cond>
                                          </p:endCondLst>
                                        </p:cTn>
                                        <p:tgtEl>
                                          <p:sndTgt r:embed="rId3" name="chimes.wav"/>
                                        </p:tgtEl>
                                      </p:cMediaNode>
                                    </p:audio>
                                  </p:subTnLst>
                                </p:cTn>
                              </p:par>
                            </p:childTnLst>
                          </p:cTn>
                        </p:par>
                      </p:childTnLst>
                    </p:cTn>
                  </p:par>
                  <p:par>
                    <p:cTn id="564" fill="hold" nodeType="clickPar">
                      <p:stCondLst>
                        <p:cond delay="indefinite"/>
                      </p:stCondLst>
                      <p:childTnLst>
                        <p:par>
                          <p:cTn id="565" fill="hold" nodeType="withGroup">
                            <p:stCondLst>
                              <p:cond delay="0"/>
                            </p:stCondLst>
                            <p:childTnLst>
                              <p:par>
                                <p:cTn id="566" presetID="2" presetClass="exit" presetSubtype="4" fill="hold" grpId="1" nodeType="clickEffect">
                                  <p:stCondLst>
                                    <p:cond delay="0"/>
                                  </p:stCondLst>
                                  <p:childTnLst>
                                    <p:anim calcmode="lin" valueType="num">
                                      <p:cBhvr additive="base">
                                        <p:cTn id="567" dur="2000"/>
                                        <p:tgtEl>
                                          <p:spTgt spid="80981"/>
                                        </p:tgtEl>
                                        <p:attrNameLst>
                                          <p:attrName>ppt_x</p:attrName>
                                        </p:attrNameLst>
                                      </p:cBhvr>
                                      <p:tavLst>
                                        <p:tav tm="0">
                                          <p:val>
                                            <p:strVal val="ppt_x"/>
                                          </p:val>
                                        </p:tav>
                                        <p:tav tm="100000">
                                          <p:val>
                                            <p:strVal val="ppt_x"/>
                                          </p:val>
                                        </p:tav>
                                      </p:tavLst>
                                    </p:anim>
                                    <p:anim calcmode="lin" valueType="num">
                                      <p:cBhvr additive="base">
                                        <p:cTn id="568" dur="2000"/>
                                        <p:tgtEl>
                                          <p:spTgt spid="80981"/>
                                        </p:tgtEl>
                                        <p:attrNameLst>
                                          <p:attrName>ppt_y</p:attrName>
                                        </p:attrNameLst>
                                      </p:cBhvr>
                                      <p:tavLst>
                                        <p:tav tm="0">
                                          <p:val>
                                            <p:strVal val="ppt_y"/>
                                          </p:val>
                                        </p:tav>
                                        <p:tav tm="100000">
                                          <p:val>
                                            <p:strVal val="1+ppt_h/2"/>
                                          </p:val>
                                        </p:tav>
                                      </p:tavLst>
                                    </p:anim>
                                    <p:set>
                                      <p:cBhvr>
                                        <p:cTn id="569" dur="1" fill="hold">
                                          <p:stCondLst>
                                            <p:cond delay="1999"/>
                                          </p:stCondLst>
                                        </p:cTn>
                                        <p:tgtEl>
                                          <p:spTgt spid="80981"/>
                                        </p:tgtEl>
                                        <p:attrNameLst>
                                          <p:attrName>style.visibility</p:attrName>
                                        </p:attrNameLst>
                                      </p:cBhvr>
                                      <p:to>
                                        <p:strVal val="hidden"/>
                                      </p:to>
                                    </p:set>
                                  </p:childTnLst>
                                </p:cTn>
                              </p:par>
                              <p:par>
                                <p:cTn id="570" presetID="2" presetClass="exit" presetSubtype="4" fill="hold" grpId="1" nodeType="withEffect">
                                  <p:stCondLst>
                                    <p:cond delay="0"/>
                                  </p:stCondLst>
                                  <p:childTnLst>
                                    <p:anim calcmode="lin" valueType="num">
                                      <p:cBhvr additive="base">
                                        <p:cTn id="571" dur="2000"/>
                                        <p:tgtEl>
                                          <p:spTgt spid="80980"/>
                                        </p:tgtEl>
                                        <p:attrNameLst>
                                          <p:attrName>ppt_x</p:attrName>
                                        </p:attrNameLst>
                                      </p:cBhvr>
                                      <p:tavLst>
                                        <p:tav tm="0">
                                          <p:val>
                                            <p:strVal val="ppt_x"/>
                                          </p:val>
                                        </p:tav>
                                        <p:tav tm="100000">
                                          <p:val>
                                            <p:strVal val="ppt_x"/>
                                          </p:val>
                                        </p:tav>
                                      </p:tavLst>
                                    </p:anim>
                                    <p:anim calcmode="lin" valueType="num">
                                      <p:cBhvr additive="base">
                                        <p:cTn id="572" dur="2000"/>
                                        <p:tgtEl>
                                          <p:spTgt spid="80980"/>
                                        </p:tgtEl>
                                        <p:attrNameLst>
                                          <p:attrName>ppt_y</p:attrName>
                                        </p:attrNameLst>
                                      </p:cBhvr>
                                      <p:tavLst>
                                        <p:tav tm="0">
                                          <p:val>
                                            <p:strVal val="ppt_y"/>
                                          </p:val>
                                        </p:tav>
                                        <p:tav tm="100000">
                                          <p:val>
                                            <p:strVal val="1+ppt_h/2"/>
                                          </p:val>
                                        </p:tav>
                                      </p:tavLst>
                                    </p:anim>
                                    <p:set>
                                      <p:cBhvr>
                                        <p:cTn id="573" dur="1" fill="hold">
                                          <p:stCondLst>
                                            <p:cond delay="1999"/>
                                          </p:stCondLst>
                                        </p:cTn>
                                        <p:tgtEl>
                                          <p:spTgt spid="80980"/>
                                        </p:tgtEl>
                                        <p:attrNameLst>
                                          <p:attrName>style.visibility</p:attrName>
                                        </p:attrNameLst>
                                      </p:cBhvr>
                                      <p:to>
                                        <p:strVal val="hidden"/>
                                      </p:to>
                                    </p:set>
                                  </p:childTnLst>
                                </p:cTn>
                              </p:par>
                              <p:par>
                                <p:cTn id="574" presetID="2" presetClass="exit" presetSubtype="4" fill="hold" grpId="1" nodeType="withEffect">
                                  <p:stCondLst>
                                    <p:cond delay="0"/>
                                  </p:stCondLst>
                                  <p:childTnLst>
                                    <p:anim calcmode="lin" valueType="num">
                                      <p:cBhvr additive="base">
                                        <p:cTn id="575" dur="2000"/>
                                        <p:tgtEl>
                                          <p:spTgt spid="80979"/>
                                        </p:tgtEl>
                                        <p:attrNameLst>
                                          <p:attrName>ppt_x</p:attrName>
                                        </p:attrNameLst>
                                      </p:cBhvr>
                                      <p:tavLst>
                                        <p:tav tm="0">
                                          <p:val>
                                            <p:strVal val="ppt_x"/>
                                          </p:val>
                                        </p:tav>
                                        <p:tav tm="100000">
                                          <p:val>
                                            <p:strVal val="ppt_x"/>
                                          </p:val>
                                        </p:tav>
                                      </p:tavLst>
                                    </p:anim>
                                    <p:anim calcmode="lin" valueType="num">
                                      <p:cBhvr additive="base">
                                        <p:cTn id="576" dur="2000"/>
                                        <p:tgtEl>
                                          <p:spTgt spid="80979"/>
                                        </p:tgtEl>
                                        <p:attrNameLst>
                                          <p:attrName>ppt_y</p:attrName>
                                        </p:attrNameLst>
                                      </p:cBhvr>
                                      <p:tavLst>
                                        <p:tav tm="0">
                                          <p:val>
                                            <p:strVal val="ppt_y"/>
                                          </p:val>
                                        </p:tav>
                                        <p:tav tm="100000">
                                          <p:val>
                                            <p:strVal val="1+ppt_h/2"/>
                                          </p:val>
                                        </p:tav>
                                      </p:tavLst>
                                    </p:anim>
                                    <p:set>
                                      <p:cBhvr>
                                        <p:cTn id="577" dur="1" fill="hold">
                                          <p:stCondLst>
                                            <p:cond delay="1999"/>
                                          </p:stCondLst>
                                        </p:cTn>
                                        <p:tgtEl>
                                          <p:spTgt spid="80979"/>
                                        </p:tgtEl>
                                        <p:attrNameLst>
                                          <p:attrName>style.visibility</p:attrName>
                                        </p:attrNameLst>
                                      </p:cBhvr>
                                      <p:to>
                                        <p:strVal val="hidden"/>
                                      </p:to>
                                    </p:set>
                                  </p:childTnLst>
                                </p:cTn>
                              </p:par>
                              <p:par>
                                <p:cTn id="578" presetID="2" presetClass="exit" presetSubtype="4" fill="hold" grpId="1" nodeType="withEffect">
                                  <p:stCondLst>
                                    <p:cond delay="0"/>
                                  </p:stCondLst>
                                  <p:childTnLst>
                                    <p:anim calcmode="lin" valueType="num">
                                      <p:cBhvr additive="base">
                                        <p:cTn id="579" dur="2000"/>
                                        <p:tgtEl>
                                          <p:spTgt spid="80978"/>
                                        </p:tgtEl>
                                        <p:attrNameLst>
                                          <p:attrName>ppt_x</p:attrName>
                                        </p:attrNameLst>
                                      </p:cBhvr>
                                      <p:tavLst>
                                        <p:tav tm="0">
                                          <p:val>
                                            <p:strVal val="ppt_x"/>
                                          </p:val>
                                        </p:tav>
                                        <p:tav tm="100000">
                                          <p:val>
                                            <p:strVal val="ppt_x"/>
                                          </p:val>
                                        </p:tav>
                                      </p:tavLst>
                                    </p:anim>
                                    <p:anim calcmode="lin" valueType="num">
                                      <p:cBhvr additive="base">
                                        <p:cTn id="580" dur="2000"/>
                                        <p:tgtEl>
                                          <p:spTgt spid="80978"/>
                                        </p:tgtEl>
                                        <p:attrNameLst>
                                          <p:attrName>ppt_y</p:attrName>
                                        </p:attrNameLst>
                                      </p:cBhvr>
                                      <p:tavLst>
                                        <p:tav tm="0">
                                          <p:val>
                                            <p:strVal val="ppt_y"/>
                                          </p:val>
                                        </p:tav>
                                        <p:tav tm="100000">
                                          <p:val>
                                            <p:strVal val="1+ppt_h/2"/>
                                          </p:val>
                                        </p:tav>
                                      </p:tavLst>
                                    </p:anim>
                                    <p:set>
                                      <p:cBhvr>
                                        <p:cTn id="581" dur="1" fill="hold">
                                          <p:stCondLst>
                                            <p:cond delay="1999"/>
                                          </p:stCondLst>
                                        </p:cTn>
                                        <p:tgtEl>
                                          <p:spTgt spid="80978"/>
                                        </p:tgtEl>
                                        <p:attrNameLst>
                                          <p:attrName>style.visibility</p:attrName>
                                        </p:attrNameLst>
                                      </p:cBhvr>
                                      <p:to>
                                        <p:strVal val="hidden"/>
                                      </p:to>
                                    </p:set>
                                  </p:childTnLst>
                                </p:cTn>
                              </p:par>
                              <p:par>
                                <p:cTn id="582" presetID="2" presetClass="exit" presetSubtype="4" fill="hold" grpId="1" nodeType="withEffect">
                                  <p:stCondLst>
                                    <p:cond delay="0"/>
                                  </p:stCondLst>
                                  <p:childTnLst>
                                    <p:anim calcmode="lin" valueType="num">
                                      <p:cBhvr additive="base">
                                        <p:cTn id="583" dur="2000"/>
                                        <p:tgtEl>
                                          <p:spTgt spid="80977"/>
                                        </p:tgtEl>
                                        <p:attrNameLst>
                                          <p:attrName>ppt_x</p:attrName>
                                        </p:attrNameLst>
                                      </p:cBhvr>
                                      <p:tavLst>
                                        <p:tav tm="0">
                                          <p:val>
                                            <p:strVal val="ppt_x"/>
                                          </p:val>
                                        </p:tav>
                                        <p:tav tm="100000">
                                          <p:val>
                                            <p:strVal val="ppt_x"/>
                                          </p:val>
                                        </p:tav>
                                      </p:tavLst>
                                    </p:anim>
                                    <p:anim calcmode="lin" valueType="num">
                                      <p:cBhvr additive="base">
                                        <p:cTn id="584" dur="2000"/>
                                        <p:tgtEl>
                                          <p:spTgt spid="80977"/>
                                        </p:tgtEl>
                                        <p:attrNameLst>
                                          <p:attrName>ppt_y</p:attrName>
                                        </p:attrNameLst>
                                      </p:cBhvr>
                                      <p:tavLst>
                                        <p:tav tm="0">
                                          <p:val>
                                            <p:strVal val="ppt_y"/>
                                          </p:val>
                                        </p:tav>
                                        <p:tav tm="100000">
                                          <p:val>
                                            <p:strVal val="1+ppt_h/2"/>
                                          </p:val>
                                        </p:tav>
                                      </p:tavLst>
                                    </p:anim>
                                    <p:set>
                                      <p:cBhvr>
                                        <p:cTn id="585" dur="1" fill="hold">
                                          <p:stCondLst>
                                            <p:cond delay="1999"/>
                                          </p:stCondLst>
                                        </p:cTn>
                                        <p:tgtEl>
                                          <p:spTgt spid="80977"/>
                                        </p:tgtEl>
                                        <p:attrNameLst>
                                          <p:attrName>style.visibility</p:attrName>
                                        </p:attrNameLst>
                                      </p:cBhvr>
                                      <p:to>
                                        <p:strVal val="hidden"/>
                                      </p:to>
                                    </p:set>
                                  </p:childTnLst>
                                </p:cTn>
                              </p:par>
                            </p:childTnLst>
                          </p:cTn>
                        </p:par>
                      </p:childTnLst>
                    </p:cTn>
                  </p:par>
                </p:childTnLst>
              </p:cTn>
              <p:nextCondLst>
                <p:cond evt="onClick" delay="0">
                  <p:tgtEl>
                    <p:spTgt spid="80933"/>
                  </p:tgtEl>
                </p:cond>
              </p:nextCondLst>
            </p:seq>
            <p:seq concurrent="1" nextAc="seek">
              <p:cTn id="586" restart="whenNotActive" fill="hold" evtFilter="cancelBubble" nodeType="interactiveSeq">
                <p:stCondLst>
                  <p:cond evt="onClick" delay="0">
                    <p:tgtEl>
                      <p:spTgt spid="80984"/>
                    </p:tgtEl>
                  </p:cond>
                </p:stCondLst>
                <p:endSync evt="end" delay="0">
                  <p:rtn val="all"/>
                </p:endSync>
                <p:childTnLst>
                  <p:par>
                    <p:cTn id="587" fill="hold" nodeType="clickPar">
                      <p:stCondLst>
                        <p:cond delay="0"/>
                      </p:stCondLst>
                      <p:childTnLst>
                        <p:par>
                          <p:cTn id="588" fill="hold" nodeType="withGroup">
                            <p:stCondLst>
                              <p:cond delay="0"/>
                            </p:stCondLst>
                            <p:childTnLst>
                              <p:par>
                                <p:cTn id="589" presetID="27" presetClass="entr" presetSubtype="0" fill="hold" grpId="1" nodeType="clickEffect">
                                  <p:stCondLst>
                                    <p:cond delay="0"/>
                                  </p:stCondLst>
                                  <p:iterate type="lt">
                                    <p:tmPct val="50000"/>
                                  </p:iterate>
                                  <p:childTnLst>
                                    <p:set>
                                      <p:cBhvr>
                                        <p:cTn id="590" dur="1" fill="hold">
                                          <p:stCondLst>
                                            <p:cond delay="0"/>
                                          </p:stCondLst>
                                        </p:cTn>
                                        <p:tgtEl>
                                          <p:spTgt spid="80918"/>
                                        </p:tgtEl>
                                        <p:attrNameLst>
                                          <p:attrName>style.visibility</p:attrName>
                                        </p:attrNameLst>
                                      </p:cBhvr>
                                      <p:to>
                                        <p:strVal val="visible"/>
                                      </p:to>
                                    </p:set>
                                    <p:anim calcmode="discrete" valueType="clr">
                                      <p:cBhvr override="childStyle">
                                        <p:cTn id="591" dur="80"/>
                                        <p:tgtEl>
                                          <p:spTgt spid="80918"/>
                                        </p:tgtEl>
                                        <p:attrNameLst>
                                          <p:attrName>style.color</p:attrName>
                                        </p:attrNameLst>
                                      </p:cBhvr>
                                      <p:tavLst>
                                        <p:tav tm="0">
                                          <p:val>
                                            <p:clrVal>
                                              <a:schemeClr val="accent2"/>
                                            </p:clrVal>
                                          </p:val>
                                        </p:tav>
                                        <p:tav tm="50000">
                                          <p:val>
                                            <p:clrVal>
                                              <a:schemeClr val="hlink"/>
                                            </p:clrVal>
                                          </p:val>
                                        </p:tav>
                                      </p:tavLst>
                                    </p:anim>
                                    <p:anim calcmode="discrete" valueType="clr">
                                      <p:cBhvr>
                                        <p:cTn id="592" dur="80"/>
                                        <p:tgtEl>
                                          <p:spTgt spid="80918"/>
                                        </p:tgtEl>
                                        <p:attrNameLst>
                                          <p:attrName>fillcolor</p:attrName>
                                        </p:attrNameLst>
                                      </p:cBhvr>
                                      <p:tavLst>
                                        <p:tav tm="0">
                                          <p:val>
                                            <p:clrVal>
                                              <a:schemeClr val="accent2"/>
                                            </p:clrVal>
                                          </p:val>
                                        </p:tav>
                                        <p:tav tm="50000">
                                          <p:val>
                                            <p:clrVal>
                                              <a:schemeClr val="hlink"/>
                                            </p:clrVal>
                                          </p:val>
                                        </p:tav>
                                      </p:tavLst>
                                    </p:anim>
                                    <p:set>
                                      <p:cBhvr>
                                        <p:cTn id="593" dur="80"/>
                                        <p:tgtEl>
                                          <p:spTgt spid="80918"/>
                                        </p:tgtEl>
                                        <p:attrNameLst>
                                          <p:attrName>fill.type</p:attrName>
                                        </p:attrNameLst>
                                      </p:cBhvr>
                                      <p:to>
                                        <p:strVal val="solid"/>
                                      </p:to>
                                    </p:set>
                                  </p:childTnLst>
                                </p:cTn>
                              </p:par>
                            </p:childTnLst>
                          </p:cTn>
                        </p:par>
                      </p:childTnLst>
                    </p:cTn>
                  </p:par>
                  <p:par>
                    <p:cTn id="594" fill="hold" nodeType="clickPar">
                      <p:stCondLst>
                        <p:cond delay="indefinite"/>
                      </p:stCondLst>
                      <p:childTnLst>
                        <p:par>
                          <p:cTn id="595" fill="hold" nodeType="withGroup">
                            <p:stCondLst>
                              <p:cond delay="0"/>
                            </p:stCondLst>
                            <p:childTnLst>
                              <p:par>
                                <p:cTn id="596" presetID="2" presetClass="exit" presetSubtype="4" fill="hold" grpId="0" nodeType="clickEffect">
                                  <p:stCondLst>
                                    <p:cond delay="0"/>
                                  </p:stCondLst>
                                  <p:iterate type="lt">
                                    <p:tmPct val="0"/>
                                  </p:iterate>
                                  <p:childTnLst>
                                    <p:anim calcmode="lin" valueType="num">
                                      <p:cBhvr additive="base">
                                        <p:cTn id="597" dur="1000"/>
                                        <p:tgtEl>
                                          <p:spTgt spid="80918"/>
                                        </p:tgtEl>
                                        <p:attrNameLst>
                                          <p:attrName>ppt_x</p:attrName>
                                        </p:attrNameLst>
                                      </p:cBhvr>
                                      <p:tavLst>
                                        <p:tav tm="0">
                                          <p:val>
                                            <p:strVal val="ppt_x"/>
                                          </p:val>
                                        </p:tav>
                                        <p:tav tm="100000">
                                          <p:val>
                                            <p:strVal val="ppt_x"/>
                                          </p:val>
                                        </p:tav>
                                      </p:tavLst>
                                    </p:anim>
                                    <p:anim calcmode="lin" valueType="num">
                                      <p:cBhvr additive="base">
                                        <p:cTn id="598" dur="1000"/>
                                        <p:tgtEl>
                                          <p:spTgt spid="80918"/>
                                        </p:tgtEl>
                                        <p:attrNameLst>
                                          <p:attrName>ppt_y</p:attrName>
                                        </p:attrNameLst>
                                      </p:cBhvr>
                                      <p:tavLst>
                                        <p:tav tm="0">
                                          <p:val>
                                            <p:strVal val="ppt_y"/>
                                          </p:val>
                                        </p:tav>
                                        <p:tav tm="100000">
                                          <p:val>
                                            <p:strVal val="1+ppt_h/2"/>
                                          </p:val>
                                        </p:tav>
                                      </p:tavLst>
                                    </p:anim>
                                    <p:set>
                                      <p:cBhvr>
                                        <p:cTn id="599" dur="1" fill="hold">
                                          <p:stCondLst>
                                            <p:cond delay="999"/>
                                          </p:stCondLst>
                                        </p:cTn>
                                        <p:tgtEl>
                                          <p:spTgt spid="80918"/>
                                        </p:tgtEl>
                                        <p:attrNameLst>
                                          <p:attrName>style.visibility</p:attrName>
                                        </p:attrNameLst>
                                      </p:cBhvr>
                                      <p:to>
                                        <p:strVal val="hidden"/>
                                      </p:to>
                                    </p:set>
                                  </p:childTnLst>
                                </p:cTn>
                              </p:par>
                            </p:childTnLst>
                          </p:cTn>
                        </p:par>
                      </p:childTnLst>
                    </p:cTn>
                  </p:par>
                </p:childTnLst>
              </p:cTn>
              <p:nextCondLst>
                <p:cond evt="onClick" delay="0">
                  <p:tgtEl>
                    <p:spTgt spid="80984"/>
                  </p:tgtEl>
                </p:cond>
              </p:nextCondLst>
            </p:seq>
            <p:seq concurrent="1" nextAc="seek">
              <p:cTn id="600" restart="whenNotActive" fill="hold" evtFilter="cancelBubble" nodeType="interactiveSeq">
                <p:stCondLst>
                  <p:cond evt="onClick" delay="0">
                    <p:tgtEl>
                      <p:spTgt spid="80996"/>
                    </p:tgtEl>
                  </p:cond>
                </p:stCondLst>
                <p:endSync evt="end" delay="0">
                  <p:rtn val="all"/>
                </p:endSync>
                <p:childTnLst>
                  <p:par>
                    <p:cTn id="601" fill="hold" nodeType="clickPar">
                      <p:stCondLst>
                        <p:cond delay="0"/>
                      </p:stCondLst>
                      <p:childTnLst>
                        <p:par>
                          <p:cTn id="602" fill="hold" nodeType="withGroup">
                            <p:stCondLst>
                              <p:cond delay="0"/>
                            </p:stCondLst>
                            <p:childTnLst>
                              <p:par>
                                <p:cTn id="603" presetID="1" presetClass="entr" presetSubtype="0" fill="hold" grpId="1" nodeType="clickEffect">
                                  <p:stCondLst>
                                    <p:cond delay="0"/>
                                  </p:stCondLst>
                                  <p:childTnLst>
                                    <p:set>
                                      <p:cBhvr>
                                        <p:cTn id="604" dur="1" fill="hold">
                                          <p:stCondLst>
                                            <p:cond delay="0"/>
                                          </p:stCondLst>
                                        </p:cTn>
                                        <p:tgtEl>
                                          <p:spTgt spid="80998"/>
                                        </p:tgtEl>
                                        <p:attrNameLst>
                                          <p:attrName>style.visibility</p:attrName>
                                        </p:attrNameLst>
                                      </p:cBhvr>
                                      <p:to>
                                        <p:strVal val="visible"/>
                                      </p:to>
                                    </p:set>
                                  </p:childTnLst>
                                </p:cTn>
                              </p:par>
                              <p:par>
                                <p:cTn id="605"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06" dur="500" fill="hold"/>
                                        <p:tgtEl>
                                          <p:spTgt spid="80998"/>
                                        </p:tgtEl>
                                        <p:attrNameLst>
                                          <p:attrName>ppt_x</p:attrName>
                                          <p:attrName>ppt_y</p:attrName>
                                        </p:attrNameLst>
                                      </p:cBhvr>
                                    </p:animMotion>
                                  </p:childTnLst>
                                </p:cTn>
                              </p:par>
                            </p:childTnLst>
                          </p:cTn>
                        </p:par>
                        <p:par>
                          <p:cTn id="607" fill="hold" nodeType="afterGroup">
                            <p:stCondLst>
                              <p:cond delay="500"/>
                            </p:stCondLst>
                            <p:childTnLst>
                              <p:par>
                                <p:cTn id="608" presetID="53" presetClass="exit" presetSubtype="0" fill="hold" grpId="2" nodeType="afterEffect">
                                  <p:stCondLst>
                                    <p:cond delay="0"/>
                                  </p:stCondLst>
                                  <p:childTnLst>
                                    <p:anim calcmode="lin" valueType="num">
                                      <p:cBhvr>
                                        <p:cTn id="609" dur="500"/>
                                        <p:tgtEl>
                                          <p:spTgt spid="80998"/>
                                        </p:tgtEl>
                                        <p:attrNameLst>
                                          <p:attrName>ppt_w</p:attrName>
                                        </p:attrNameLst>
                                      </p:cBhvr>
                                      <p:tavLst>
                                        <p:tav tm="0">
                                          <p:val>
                                            <p:strVal val="ppt_w"/>
                                          </p:val>
                                        </p:tav>
                                        <p:tav tm="100000">
                                          <p:val>
                                            <p:fltVal val="0"/>
                                          </p:val>
                                        </p:tav>
                                      </p:tavLst>
                                    </p:anim>
                                    <p:anim calcmode="lin" valueType="num">
                                      <p:cBhvr>
                                        <p:cTn id="610" dur="500"/>
                                        <p:tgtEl>
                                          <p:spTgt spid="80998"/>
                                        </p:tgtEl>
                                        <p:attrNameLst>
                                          <p:attrName>ppt_h</p:attrName>
                                        </p:attrNameLst>
                                      </p:cBhvr>
                                      <p:tavLst>
                                        <p:tav tm="0">
                                          <p:val>
                                            <p:strVal val="ppt_h"/>
                                          </p:val>
                                        </p:tav>
                                        <p:tav tm="100000">
                                          <p:val>
                                            <p:fltVal val="0"/>
                                          </p:val>
                                        </p:tav>
                                      </p:tavLst>
                                    </p:anim>
                                    <p:animEffect transition="out" filter="fade">
                                      <p:cBhvr>
                                        <p:cTn id="611" dur="500"/>
                                        <p:tgtEl>
                                          <p:spTgt spid="80998"/>
                                        </p:tgtEl>
                                      </p:cBhvr>
                                    </p:animEffect>
                                    <p:set>
                                      <p:cBhvr>
                                        <p:cTn id="612" dur="1" fill="hold">
                                          <p:stCondLst>
                                            <p:cond delay="499"/>
                                          </p:stCondLst>
                                        </p:cTn>
                                        <p:tgtEl>
                                          <p:spTgt spid="80998"/>
                                        </p:tgtEl>
                                        <p:attrNameLst>
                                          <p:attrName>style.visibility</p:attrName>
                                        </p:attrNameLst>
                                      </p:cBhvr>
                                      <p:to>
                                        <p:strVal val="hidden"/>
                                      </p:to>
                                    </p:set>
                                  </p:childTnLst>
                                </p:cTn>
                              </p:par>
                            </p:childTnLst>
                          </p:cTn>
                        </p:par>
                        <p:par>
                          <p:cTn id="613" fill="hold" nodeType="afterGroup">
                            <p:stCondLst>
                              <p:cond delay="1000"/>
                            </p:stCondLst>
                            <p:childTnLst>
                              <p:par>
                                <p:cTn id="614" presetID="1" presetClass="entr" presetSubtype="0" fill="hold" grpId="1" nodeType="afterEffect">
                                  <p:stCondLst>
                                    <p:cond delay="0"/>
                                  </p:stCondLst>
                                  <p:childTnLst>
                                    <p:set>
                                      <p:cBhvr>
                                        <p:cTn id="615" dur="1" fill="hold">
                                          <p:stCondLst>
                                            <p:cond delay="0"/>
                                          </p:stCondLst>
                                        </p:cTn>
                                        <p:tgtEl>
                                          <p:spTgt spid="80999"/>
                                        </p:tgtEl>
                                        <p:attrNameLst>
                                          <p:attrName>style.visibility</p:attrName>
                                        </p:attrNameLst>
                                      </p:cBhvr>
                                      <p:to>
                                        <p:strVal val="visible"/>
                                      </p:to>
                                    </p:set>
                                  </p:childTnLst>
                                </p:cTn>
                              </p:par>
                              <p:par>
                                <p:cTn id="616"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17" dur="500" fill="hold"/>
                                        <p:tgtEl>
                                          <p:spTgt spid="80999"/>
                                        </p:tgtEl>
                                        <p:attrNameLst>
                                          <p:attrName>ppt_x</p:attrName>
                                          <p:attrName>ppt_y</p:attrName>
                                        </p:attrNameLst>
                                      </p:cBhvr>
                                    </p:animMotion>
                                  </p:childTnLst>
                                </p:cTn>
                              </p:par>
                            </p:childTnLst>
                          </p:cTn>
                        </p:par>
                        <p:par>
                          <p:cTn id="618" fill="hold" nodeType="afterGroup">
                            <p:stCondLst>
                              <p:cond delay="1500"/>
                            </p:stCondLst>
                            <p:childTnLst>
                              <p:par>
                                <p:cTn id="619" presetID="53" presetClass="exit" presetSubtype="0" fill="hold" grpId="2" nodeType="afterEffect">
                                  <p:stCondLst>
                                    <p:cond delay="0"/>
                                  </p:stCondLst>
                                  <p:childTnLst>
                                    <p:anim calcmode="lin" valueType="num">
                                      <p:cBhvr>
                                        <p:cTn id="620" dur="500"/>
                                        <p:tgtEl>
                                          <p:spTgt spid="80999"/>
                                        </p:tgtEl>
                                        <p:attrNameLst>
                                          <p:attrName>ppt_w</p:attrName>
                                        </p:attrNameLst>
                                      </p:cBhvr>
                                      <p:tavLst>
                                        <p:tav tm="0">
                                          <p:val>
                                            <p:strVal val="ppt_w"/>
                                          </p:val>
                                        </p:tav>
                                        <p:tav tm="100000">
                                          <p:val>
                                            <p:fltVal val="0"/>
                                          </p:val>
                                        </p:tav>
                                      </p:tavLst>
                                    </p:anim>
                                    <p:anim calcmode="lin" valueType="num">
                                      <p:cBhvr>
                                        <p:cTn id="621" dur="500"/>
                                        <p:tgtEl>
                                          <p:spTgt spid="80999"/>
                                        </p:tgtEl>
                                        <p:attrNameLst>
                                          <p:attrName>ppt_h</p:attrName>
                                        </p:attrNameLst>
                                      </p:cBhvr>
                                      <p:tavLst>
                                        <p:tav tm="0">
                                          <p:val>
                                            <p:strVal val="ppt_h"/>
                                          </p:val>
                                        </p:tav>
                                        <p:tav tm="100000">
                                          <p:val>
                                            <p:fltVal val="0"/>
                                          </p:val>
                                        </p:tav>
                                      </p:tavLst>
                                    </p:anim>
                                    <p:animEffect transition="out" filter="fade">
                                      <p:cBhvr>
                                        <p:cTn id="622" dur="500"/>
                                        <p:tgtEl>
                                          <p:spTgt spid="80999"/>
                                        </p:tgtEl>
                                      </p:cBhvr>
                                    </p:animEffect>
                                    <p:set>
                                      <p:cBhvr>
                                        <p:cTn id="623" dur="1" fill="hold">
                                          <p:stCondLst>
                                            <p:cond delay="499"/>
                                          </p:stCondLst>
                                        </p:cTn>
                                        <p:tgtEl>
                                          <p:spTgt spid="80999"/>
                                        </p:tgtEl>
                                        <p:attrNameLst>
                                          <p:attrName>style.visibility</p:attrName>
                                        </p:attrNameLst>
                                      </p:cBhvr>
                                      <p:to>
                                        <p:strVal val="hidden"/>
                                      </p:to>
                                    </p:set>
                                  </p:childTnLst>
                                </p:cTn>
                              </p:par>
                            </p:childTnLst>
                          </p:cTn>
                        </p:par>
                        <p:par>
                          <p:cTn id="624" fill="hold" nodeType="afterGroup">
                            <p:stCondLst>
                              <p:cond delay="2000"/>
                            </p:stCondLst>
                            <p:childTnLst>
                              <p:par>
                                <p:cTn id="625" presetID="1" presetClass="entr" presetSubtype="0" fill="hold" grpId="1" nodeType="afterEffect">
                                  <p:stCondLst>
                                    <p:cond delay="0"/>
                                  </p:stCondLst>
                                  <p:childTnLst>
                                    <p:set>
                                      <p:cBhvr>
                                        <p:cTn id="626" dur="1" fill="hold">
                                          <p:stCondLst>
                                            <p:cond delay="0"/>
                                          </p:stCondLst>
                                        </p:cTn>
                                        <p:tgtEl>
                                          <p:spTgt spid="81000"/>
                                        </p:tgtEl>
                                        <p:attrNameLst>
                                          <p:attrName>style.visibility</p:attrName>
                                        </p:attrNameLst>
                                      </p:cBhvr>
                                      <p:to>
                                        <p:strVal val="visible"/>
                                      </p:to>
                                    </p:set>
                                  </p:childTnLst>
                                </p:cTn>
                              </p:par>
                              <p:par>
                                <p:cTn id="627"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28" dur="500" fill="hold"/>
                                        <p:tgtEl>
                                          <p:spTgt spid="81000"/>
                                        </p:tgtEl>
                                        <p:attrNameLst>
                                          <p:attrName>ppt_x</p:attrName>
                                          <p:attrName>ppt_y</p:attrName>
                                        </p:attrNameLst>
                                      </p:cBhvr>
                                    </p:animMotion>
                                  </p:childTnLst>
                                </p:cTn>
                              </p:par>
                            </p:childTnLst>
                          </p:cTn>
                        </p:par>
                        <p:par>
                          <p:cTn id="629" fill="hold" nodeType="afterGroup">
                            <p:stCondLst>
                              <p:cond delay="2500"/>
                            </p:stCondLst>
                            <p:childTnLst>
                              <p:par>
                                <p:cTn id="630" presetID="53" presetClass="exit" presetSubtype="0" fill="hold" grpId="2" nodeType="afterEffect">
                                  <p:stCondLst>
                                    <p:cond delay="0"/>
                                  </p:stCondLst>
                                  <p:childTnLst>
                                    <p:anim calcmode="lin" valueType="num">
                                      <p:cBhvr>
                                        <p:cTn id="631" dur="500"/>
                                        <p:tgtEl>
                                          <p:spTgt spid="81000"/>
                                        </p:tgtEl>
                                        <p:attrNameLst>
                                          <p:attrName>ppt_w</p:attrName>
                                        </p:attrNameLst>
                                      </p:cBhvr>
                                      <p:tavLst>
                                        <p:tav tm="0">
                                          <p:val>
                                            <p:strVal val="ppt_w"/>
                                          </p:val>
                                        </p:tav>
                                        <p:tav tm="100000">
                                          <p:val>
                                            <p:fltVal val="0"/>
                                          </p:val>
                                        </p:tav>
                                      </p:tavLst>
                                    </p:anim>
                                    <p:anim calcmode="lin" valueType="num">
                                      <p:cBhvr>
                                        <p:cTn id="632" dur="500"/>
                                        <p:tgtEl>
                                          <p:spTgt spid="81000"/>
                                        </p:tgtEl>
                                        <p:attrNameLst>
                                          <p:attrName>ppt_h</p:attrName>
                                        </p:attrNameLst>
                                      </p:cBhvr>
                                      <p:tavLst>
                                        <p:tav tm="0">
                                          <p:val>
                                            <p:strVal val="ppt_h"/>
                                          </p:val>
                                        </p:tav>
                                        <p:tav tm="100000">
                                          <p:val>
                                            <p:fltVal val="0"/>
                                          </p:val>
                                        </p:tav>
                                      </p:tavLst>
                                    </p:anim>
                                    <p:animEffect transition="out" filter="fade">
                                      <p:cBhvr>
                                        <p:cTn id="633" dur="500"/>
                                        <p:tgtEl>
                                          <p:spTgt spid="81000"/>
                                        </p:tgtEl>
                                      </p:cBhvr>
                                    </p:animEffect>
                                    <p:set>
                                      <p:cBhvr>
                                        <p:cTn id="634" dur="1" fill="hold">
                                          <p:stCondLst>
                                            <p:cond delay="499"/>
                                          </p:stCondLst>
                                        </p:cTn>
                                        <p:tgtEl>
                                          <p:spTgt spid="81000"/>
                                        </p:tgtEl>
                                        <p:attrNameLst>
                                          <p:attrName>style.visibility</p:attrName>
                                        </p:attrNameLst>
                                      </p:cBhvr>
                                      <p:to>
                                        <p:strVal val="hidden"/>
                                      </p:to>
                                    </p:set>
                                  </p:childTnLst>
                                </p:cTn>
                              </p:par>
                            </p:childTnLst>
                          </p:cTn>
                        </p:par>
                        <p:par>
                          <p:cTn id="635" fill="hold" nodeType="afterGroup">
                            <p:stCondLst>
                              <p:cond delay="3000"/>
                            </p:stCondLst>
                            <p:childTnLst>
                              <p:par>
                                <p:cTn id="636" presetID="1" presetClass="entr" presetSubtype="0" fill="hold" grpId="1" nodeType="afterEffect">
                                  <p:stCondLst>
                                    <p:cond delay="0"/>
                                  </p:stCondLst>
                                  <p:childTnLst>
                                    <p:set>
                                      <p:cBhvr>
                                        <p:cTn id="637" dur="1" fill="hold">
                                          <p:stCondLst>
                                            <p:cond delay="0"/>
                                          </p:stCondLst>
                                        </p:cTn>
                                        <p:tgtEl>
                                          <p:spTgt spid="81001"/>
                                        </p:tgtEl>
                                        <p:attrNameLst>
                                          <p:attrName>style.visibility</p:attrName>
                                        </p:attrNameLst>
                                      </p:cBhvr>
                                      <p:to>
                                        <p:strVal val="visible"/>
                                      </p:to>
                                    </p:set>
                                  </p:childTnLst>
                                </p:cTn>
                              </p:par>
                              <p:par>
                                <p:cTn id="638"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39" dur="500" fill="hold"/>
                                        <p:tgtEl>
                                          <p:spTgt spid="81001"/>
                                        </p:tgtEl>
                                        <p:attrNameLst>
                                          <p:attrName>ppt_x</p:attrName>
                                          <p:attrName>ppt_y</p:attrName>
                                        </p:attrNameLst>
                                      </p:cBhvr>
                                    </p:animMotion>
                                  </p:childTnLst>
                                </p:cTn>
                              </p:par>
                            </p:childTnLst>
                          </p:cTn>
                        </p:par>
                        <p:par>
                          <p:cTn id="640" fill="hold" nodeType="afterGroup">
                            <p:stCondLst>
                              <p:cond delay="3500"/>
                            </p:stCondLst>
                            <p:childTnLst>
                              <p:par>
                                <p:cTn id="641" presetID="53" presetClass="exit" presetSubtype="0" fill="hold" grpId="2" nodeType="afterEffect">
                                  <p:stCondLst>
                                    <p:cond delay="0"/>
                                  </p:stCondLst>
                                  <p:childTnLst>
                                    <p:anim calcmode="lin" valueType="num">
                                      <p:cBhvr>
                                        <p:cTn id="642" dur="500"/>
                                        <p:tgtEl>
                                          <p:spTgt spid="81001"/>
                                        </p:tgtEl>
                                        <p:attrNameLst>
                                          <p:attrName>ppt_w</p:attrName>
                                        </p:attrNameLst>
                                      </p:cBhvr>
                                      <p:tavLst>
                                        <p:tav tm="0">
                                          <p:val>
                                            <p:strVal val="ppt_w"/>
                                          </p:val>
                                        </p:tav>
                                        <p:tav tm="100000">
                                          <p:val>
                                            <p:fltVal val="0"/>
                                          </p:val>
                                        </p:tav>
                                      </p:tavLst>
                                    </p:anim>
                                    <p:anim calcmode="lin" valueType="num">
                                      <p:cBhvr>
                                        <p:cTn id="643" dur="500"/>
                                        <p:tgtEl>
                                          <p:spTgt spid="81001"/>
                                        </p:tgtEl>
                                        <p:attrNameLst>
                                          <p:attrName>ppt_h</p:attrName>
                                        </p:attrNameLst>
                                      </p:cBhvr>
                                      <p:tavLst>
                                        <p:tav tm="0">
                                          <p:val>
                                            <p:strVal val="ppt_h"/>
                                          </p:val>
                                        </p:tav>
                                        <p:tav tm="100000">
                                          <p:val>
                                            <p:fltVal val="0"/>
                                          </p:val>
                                        </p:tav>
                                      </p:tavLst>
                                    </p:anim>
                                    <p:animEffect transition="out" filter="fade">
                                      <p:cBhvr>
                                        <p:cTn id="644" dur="500"/>
                                        <p:tgtEl>
                                          <p:spTgt spid="81001"/>
                                        </p:tgtEl>
                                      </p:cBhvr>
                                    </p:animEffect>
                                    <p:set>
                                      <p:cBhvr>
                                        <p:cTn id="645" dur="1" fill="hold">
                                          <p:stCondLst>
                                            <p:cond delay="499"/>
                                          </p:stCondLst>
                                        </p:cTn>
                                        <p:tgtEl>
                                          <p:spTgt spid="81001"/>
                                        </p:tgtEl>
                                        <p:attrNameLst>
                                          <p:attrName>style.visibility</p:attrName>
                                        </p:attrNameLst>
                                      </p:cBhvr>
                                      <p:to>
                                        <p:strVal val="hidden"/>
                                      </p:to>
                                    </p:set>
                                  </p:childTnLst>
                                </p:cTn>
                              </p:par>
                            </p:childTnLst>
                          </p:cTn>
                        </p:par>
                        <p:par>
                          <p:cTn id="646" fill="hold" nodeType="afterGroup">
                            <p:stCondLst>
                              <p:cond delay="4000"/>
                            </p:stCondLst>
                            <p:childTnLst>
                              <p:par>
                                <p:cTn id="647" presetID="1" presetClass="entr" presetSubtype="0" fill="hold" grpId="1" nodeType="afterEffect">
                                  <p:stCondLst>
                                    <p:cond delay="0"/>
                                  </p:stCondLst>
                                  <p:childTnLst>
                                    <p:set>
                                      <p:cBhvr>
                                        <p:cTn id="648" dur="1" fill="hold">
                                          <p:stCondLst>
                                            <p:cond delay="0"/>
                                          </p:stCondLst>
                                        </p:cTn>
                                        <p:tgtEl>
                                          <p:spTgt spid="81002"/>
                                        </p:tgtEl>
                                        <p:attrNameLst>
                                          <p:attrName>style.visibility</p:attrName>
                                        </p:attrNameLst>
                                      </p:cBhvr>
                                      <p:to>
                                        <p:strVal val="visible"/>
                                      </p:to>
                                    </p:set>
                                  </p:childTnLst>
                                </p:cTn>
                              </p:par>
                              <p:par>
                                <p:cTn id="649"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50" dur="500" fill="hold"/>
                                        <p:tgtEl>
                                          <p:spTgt spid="81002"/>
                                        </p:tgtEl>
                                        <p:attrNameLst>
                                          <p:attrName>ppt_x</p:attrName>
                                          <p:attrName>ppt_y</p:attrName>
                                        </p:attrNameLst>
                                      </p:cBhvr>
                                    </p:animMotion>
                                  </p:childTnLst>
                                </p:cTn>
                              </p:par>
                            </p:childTnLst>
                          </p:cTn>
                        </p:par>
                        <p:par>
                          <p:cTn id="651" fill="hold" nodeType="afterGroup">
                            <p:stCondLst>
                              <p:cond delay="4500"/>
                            </p:stCondLst>
                            <p:childTnLst>
                              <p:par>
                                <p:cTn id="652" presetID="53" presetClass="exit" presetSubtype="0" fill="hold" grpId="2" nodeType="afterEffect">
                                  <p:stCondLst>
                                    <p:cond delay="0"/>
                                  </p:stCondLst>
                                  <p:childTnLst>
                                    <p:anim calcmode="lin" valueType="num">
                                      <p:cBhvr>
                                        <p:cTn id="653" dur="500"/>
                                        <p:tgtEl>
                                          <p:spTgt spid="81002"/>
                                        </p:tgtEl>
                                        <p:attrNameLst>
                                          <p:attrName>ppt_w</p:attrName>
                                        </p:attrNameLst>
                                      </p:cBhvr>
                                      <p:tavLst>
                                        <p:tav tm="0">
                                          <p:val>
                                            <p:strVal val="ppt_w"/>
                                          </p:val>
                                        </p:tav>
                                        <p:tav tm="100000">
                                          <p:val>
                                            <p:fltVal val="0"/>
                                          </p:val>
                                        </p:tav>
                                      </p:tavLst>
                                    </p:anim>
                                    <p:anim calcmode="lin" valueType="num">
                                      <p:cBhvr>
                                        <p:cTn id="654" dur="500"/>
                                        <p:tgtEl>
                                          <p:spTgt spid="81002"/>
                                        </p:tgtEl>
                                        <p:attrNameLst>
                                          <p:attrName>ppt_h</p:attrName>
                                        </p:attrNameLst>
                                      </p:cBhvr>
                                      <p:tavLst>
                                        <p:tav tm="0">
                                          <p:val>
                                            <p:strVal val="ppt_h"/>
                                          </p:val>
                                        </p:tav>
                                        <p:tav tm="100000">
                                          <p:val>
                                            <p:fltVal val="0"/>
                                          </p:val>
                                        </p:tav>
                                      </p:tavLst>
                                    </p:anim>
                                    <p:animEffect transition="out" filter="fade">
                                      <p:cBhvr>
                                        <p:cTn id="655" dur="500"/>
                                        <p:tgtEl>
                                          <p:spTgt spid="81002"/>
                                        </p:tgtEl>
                                      </p:cBhvr>
                                    </p:animEffect>
                                    <p:set>
                                      <p:cBhvr>
                                        <p:cTn id="656" dur="1" fill="hold">
                                          <p:stCondLst>
                                            <p:cond delay="499"/>
                                          </p:stCondLst>
                                        </p:cTn>
                                        <p:tgtEl>
                                          <p:spTgt spid="81002"/>
                                        </p:tgtEl>
                                        <p:attrNameLst>
                                          <p:attrName>style.visibility</p:attrName>
                                        </p:attrNameLst>
                                      </p:cBhvr>
                                      <p:to>
                                        <p:strVal val="hidden"/>
                                      </p:to>
                                    </p:set>
                                  </p:childTnLst>
                                </p:cTn>
                              </p:par>
                            </p:childTnLst>
                          </p:cTn>
                        </p:par>
                        <p:par>
                          <p:cTn id="657" fill="hold" nodeType="afterGroup">
                            <p:stCondLst>
                              <p:cond delay="5000"/>
                            </p:stCondLst>
                            <p:childTnLst>
                              <p:par>
                                <p:cTn id="658" presetID="1" presetClass="entr" presetSubtype="0" fill="hold" grpId="1" nodeType="afterEffect">
                                  <p:stCondLst>
                                    <p:cond delay="0"/>
                                  </p:stCondLst>
                                  <p:childTnLst>
                                    <p:set>
                                      <p:cBhvr>
                                        <p:cTn id="659" dur="1" fill="hold">
                                          <p:stCondLst>
                                            <p:cond delay="0"/>
                                          </p:stCondLst>
                                        </p:cTn>
                                        <p:tgtEl>
                                          <p:spTgt spid="81004"/>
                                        </p:tgtEl>
                                        <p:attrNameLst>
                                          <p:attrName>style.visibility</p:attrName>
                                        </p:attrNameLst>
                                      </p:cBhvr>
                                      <p:to>
                                        <p:strVal val="visible"/>
                                      </p:to>
                                    </p:set>
                                  </p:childTnLst>
                                </p:cTn>
                              </p:par>
                              <p:par>
                                <p:cTn id="660"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61" dur="500" fill="hold"/>
                                        <p:tgtEl>
                                          <p:spTgt spid="81004"/>
                                        </p:tgtEl>
                                        <p:attrNameLst>
                                          <p:attrName>ppt_x</p:attrName>
                                          <p:attrName>ppt_y</p:attrName>
                                        </p:attrNameLst>
                                      </p:cBhvr>
                                    </p:animMotion>
                                  </p:childTnLst>
                                </p:cTn>
                              </p:par>
                            </p:childTnLst>
                          </p:cTn>
                        </p:par>
                        <p:par>
                          <p:cTn id="662" fill="hold" nodeType="afterGroup">
                            <p:stCondLst>
                              <p:cond delay="5500"/>
                            </p:stCondLst>
                            <p:childTnLst>
                              <p:par>
                                <p:cTn id="663" presetID="53" presetClass="exit" presetSubtype="0" fill="hold" grpId="2" nodeType="afterEffect">
                                  <p:stCondLst>
                                    <p:cond delay="0"/>
                                  </p:stCondLst>
                                  <p:childTnLst>
                                    <p:anim calcmode="lin" valueType="num">
                                      <p:cBhvr>
                                        <p:cTn id="664" dur="500"/>
                                        <p:tgtEl>
                                          <p:spTgt spid="81004"/>
                                        </p:tgtEl>
                                        <p:attrNameLst>
                                          <p:attrName>ppt_w</p:attrName>
                                        </p:attrNameLst>
                                      </p:cBhvr>
                                      <p:tavLst>
                                        <p:tav tm="0">
                                          <p:val>
                                            <p:strVal val="ppt_w"/>
                                          </p:val>
                                        </p:tav>
                                        <p:tav tm="100000">
                                          <p:val>
                                            <p:fltVal val="0"/>
                                          </p:val>
                                        </p:tav>
                                      </p:tavLst>
                                    </p:anim>
                                    <p:anim calcmode="lin" valueType="num">
                                      <p:cBhvr>
                                        <p:cTn id="665" dur="500"/>
                                        <p:tgtEl>
                                          <p:spTgt spid="81004"/>
                                        </p:tgtEl>
                                        <p:attrNameLst>
                                          <p:attrName>ppt_h</p:attrName>
                                        </p:attrNameLst>
                                      </p:cBhvr>
                                      <p:tavLst>
                                        <p:tav tm="0">
                                          <p:val>
                                            <p:strVal val="ppt_h"/>
                                          </p:val>
                                        </p:tav>
                                        <p:tav tm="100000">
                                          <p:val>
                                            <p:fltVal val="0"/>
                                          </p:val>
                                        </p:tav>
                                      </p:tavLst>
                                    </p:anim>
                                    <p:animEffect transition="out" filter="fade">
                                      <p:cBhvr>
                                        <p:cTn id="666" dur="500"/>
                                        <p:tgtEl>
                                          <p:spTgt spid="81004"/>
                                        </p:tgtEl>
                                      </p:cBhvr>
                                    </p:animEffect>
                                    <p:set>
                                      <p:cBhvr>
                                        <p:cTn id="667" dur="1" fill="hold">
                                          <p:stCondLst>
                                            <p:cond delay="499"/>
                                          </p:stCondLst>
                                        </p:cTn>
                                        <p:tgtEl>
                                          <p:spTgt spid="81004"/>
                                        </p:tgtEl>
                                        <p:attrNameLst>
                                          <p:attrName>style.visibility</p:attrName>
                                        </p:attrNameLst>
                                      </p:cBhvr>
                                      <p:to>
                                        <p:strVal val="hidden"/>
                                      </p:to>
                                    </p:set>
                                  </p:childTnLst>
                                </p:cTn>
                              </p:par>
                            </p:childTnLst>
                          </p:cTn>
                        </p:par>
                        <p:par>
                          <p:cTn id="668" fill="hold" nodeType="afterGroup">
                            <p:stCondLst>
                              <p:cond delay="6000"/>
                            </p:stCondLst>
                            <p:childTnLst>
                              <p:par>
                                <p:cTn id="669" presetID="1" presetClass="entr" presetSubtype="0" fill="hold" grpId="1" nodeType="afterEffect">
                                  <p:stCondLst>
                                    <p:cond delay="0"/>
                                  </p:stCondLst>
                                  <p:childTnLst>
                                    <p:set>
                                      <p:cBhvr>
                                        <p:cTn id="670" dur="1" fill="hold">
                                          <p:stCondLst>
                                            <p:cond delay="0"/>
                                          </p:stCondLst>
                                        </p:cTn>
                                        <p:tgtEl>
                                          <p:spTgt spid="81005"/>
                                        </p:tgtEl>
                                        <p:attrNameLst>
                                          <p:attrName>style.visibility</p:attrName>
                                        </p:attrNameLst>
                                      </p:cBhvr>
                                      <p:to>
                                        <p:strVal val="visible"/>
                                      </p:to>
                                    </p:set>
                                  </p:childTnLst>
                                </p:cTn>
                              </p:par>
                              <p:par>
                                <p:cTn id="671"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72" dur="500" fill="hold"/>
                                        <p:tgtEl>
                                          <p:spTgt spid="81005"/>
                                        </p:tgtEl>
                                        <p:attrNameLst>
                                          <p:attrName>ppt_x</p:attrName>
                                          <p:attrName>ppt_y</p:attrName>
                                        </p:attrNameLst>
                                      </p:cBhvr>
                                    </p:animMotion>
                                  </p:childTnLst>
                                </p:cTn>
                              </p:par>
                            </p:childTnLst>
                          </p:cTn>
                        </p:par>
                        <p:par>
                          <p:cTn id="673" fill="hold" nodeType="afterGroup">
                            <p:stCondLst>
                              <p:cond delay="6500"/>
                            </p:stCondLst>
                            <p:childTnLst>
                              <p:par>
                                <p:cTn id="674" presetID="53" presetClass="exit" presetSubtype="0" fill="hold" grpId="2" nodeType="afterEffect">
                                  <p:stCondLst>
                                    <p:cond delay="0"/>
                                  </p:stCondLst>
                                  <p:childTnLst>
                                    <p:anim calcmode="lin" valueType="num">
                                      <p:cBhvr>
                                        <p:cTn id="675" dur="500"/>
                                        <p:tgtEl>
                                          <p:spTgt spid="81005"/>
                                        </p:tgtEl>
                                        <p:attrNameLst>
                                          <p:attrName>ppt_w</p:attrName>
                                        </p:attrNameLst>
                                      </p:cBhvr>
                                      <p:tavLst>
                                        <p:tav tm="0">
                                          <p:val>
                                            <p:strVal val="ppt_w"/>
                                          </p:val>
                                        </p:tav>
                                        <p:tav tm="100000">
                                          <p:val>
                                            <p:fltVal val="0"/>
                                          </p:val>
                                        </p:tav>
                                      </p:tavLst>
                                    </p:anim>
                                    <p:anim calcmode="lin" valueType="num">
                                      <p:cBhvr>
                                        <p:cTn id="676" dur="500"/>
                                        <p:tgtEl>
                                          <p:spTgt spid="81005"/>
                                        </p:tgtEl>
                                        <p:attrNameLst>
                                          <p:attrName>ppt_h</p:attrName>
                                        </p:attrNameLst>
                                      </p:cBhvr>
                                      <p:tavLst>
                                        <p:tav tm="0">
                                          <p:val>
                                            <p:strVal val="ppt_h"/>
                                          </p:val>
                                        </p:tav>
                                        <p:tav tm="100000">
                                          <p:val>
                                            <p:fltVal val="0"/>
                                          </p:val>
                                        </p:tav>
                                      </p:tavLst>
                                    </p:anim>
                                    <p:animEffect transition="out" filter="fade">
                                      <p:cBhvr>
                                        <p:cTn id="677" dur="500"/>
                                        <p:tgtEl>
                                          <p:spTgt spid="81005"/>
                                        </p:tgtEl>
                                      </p:cBhvr>
                                    </p:animEffect>
                                    <p:set>
                                      <p:cBhvr>
                                        <p:cTn id="678" dur="1" fill="hold">
                                          <p:stCondLst>
                                            <p:cond delay="499"/>
                                          </p:stCondLst>
                                        </p:cTn>
                                        <p:tgtEl>
                                          <p:spTgt spid="81005"/>
                                        </p:tgtEl>
                                        <p:attrNameLst>
                                          <p:attrName>style.visibility</p:attrName>
                                        </p:attrNameLst>
                                      </p:cBhvr>
                                      <p:to>
                                        <p:strVal val="hidden"/>
                                      </p:to>
                                    </p:set>
                                  </p:childTnLst>
                                </p:cTn>
                              </p:par>
                            </p:childTnLst>
                          </p:cTn>
                        </p:par>
                        <p:par>
                          <p:cTn id="679" fill="hold" nodeType="afterGroup">
                            <p:stCondLst>
                              <p:cond delay="7000"/>
                            </p:stCondLst>
                            <p:childTnLst>
                              <p:par>
                                <p:cTn id="680" presetID="1" presetClass="entr" presetSubtype="0" fill="hold" grpId="1" nodeType="afterEffect">
                                  <p:stCondLst>
                                    <p:cond delay="0"/>
                                  </p:stCondLst>
                                  <p:childTnLst>
                                    <p:set>
                                      <p:cBhvr>
                                        <p:cTn id="681" dur="1" fill="hold">
                                          <p:stCondLst>
                                            <p:cond delay="0"/>
                                          </p:stCondLst>
                                        </p:cTn>
                                        <p:tgtEl>
                                          <p:spTgt spid="81006"/>
                                        </p:tgtEl>
                                        <p:attrNameLst>
                                          <p:attrName>style.visibility</p:attrName>
                                        </p:attrNameLst>
                                      </p:cBhvr>
                                      <p:to>
                                        <p:strVal val="visible"/>
                                      </p:to>
                                    </p:set>
                                  </p:childTnLst>
                                </p:cTn>
                              </p:par>
                              <p:par>
                                <p:cTn id="682"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83" dur="500" fill="hold"/>
                                        <p:tgtEl>
                                          <p:spTgt spid="81006"/>
                                        </p:tgtEl>
                                        <p:attrNameLst>
                                          <p:attrName>ppt_x</p:attrName>
                                          <p:attrName>ppt_y</p:attrName>
                                        </p:attrNameLst>
                                      </p:cBhvr>
                                    </p:animMotion>
                                  </p:childTnLst>
                                </p:cTn>
                              </p:par>
                            </p:childTnLst>
                          </p:cTn>
                        </p:par>
                        <p:par>
                          <p:cTn id="684" fill="hold" nodeType="afterGroup">
                            <p:stCondLst>
                              <p:cond delay="7500"/>
                            </p:stCondLst>
                            <p:childTnLst>
                              <p:par>
                                <p:cTn id="685" presetID="53" presetClass="exit" presetSubtype="0" fill="hold" grpId="2" nodeType="afterEffect">
                                  <p:stCondLst>
                                    <p:cond delay="0"/>
                                  </p:stCondLst>
                                  <p:childTnLst>
                                    <p:anim calcmode="lin" valueType="num">
                                      <p:cBhvr>
                                        <p:cTn id="686" dur="500"/>
                                        <p:tgtEl>
                                          <p:spTgt spid="81006"/>
                                        </p:tgtEl>
                                        <p:attrNameLst>
                                          <p:attrName>ppt_w</p:attrName>
                                        </p:attrNameLst>
                                      </p:cBhvr>
                                      <p:tavLst>
                                        <p:tav tm="0">
                                          <p:val>
                                            <p:strVal val="ppt_w"/>
                                          </p:val>
                                        </p:tav>
                                        <p:tav tm="100000">
                                          <p:val>
                                            <p:fltVal val="0"/>
                                          </p:val>
                                        </p:tav>
                                      </p:tavLst>
                                    </p:anim>
                                    <p:anim calcmode="lin" valueType="num">
                                      <p:cBhvr>
                                        <p:cTn id="687" dur="500"/>
                                        <p:tgtEl>
                                          <p:spTgt spid="81006"/>
                                        </p:tgtEl>
                                        <p:attrNameLst>
                                          <p:attrName>ppt_h</p:attrName>
                                        </p:attrNameLst>
                                      </p:cBhvr>
                                      <p:tavLst>
                                        <p:tav tm="0">
                                          <p:val>
                                            <p:strVal val="ppt_h"/>
                                          </p:val>
                                        </p:tav>
                                        <p:tav tm="100000">
                                          <p:val>
                                            <p:fltVal val="0"/>
                                          </p:val>
                                        </p:tav>
                                      </p:tavLst>
                                    </p:anim>
                                    <p:animEffect transition="out" filter="fade">
                                      <p:cBhvr>
                                        <p:cTn id="688" dur="500"/>
                                        <p:tgtEl>
                                          <p:spTgt spid="81006"/>
                                        </p:tgtEl>
                                      </p:cBhvr>
                                    </p:animEffect>
                                    <p:set>
                                      <p:cBhvr>
                                        <p:cTn id="689" dur="1" fill="hold">
                                          <p:stCondLst>
                                            <p:cond delay="499"/>
                                          </p:stCondLst>
                                        </p:cTn>
                                        <p:tgtEl>
                                          <p:spTgt spid="81006"/>
                                        </p:tgtEl>
                                        <p:attrNameLst>
                                          <p:attrName>style.visibility</p:attrName>
                                        </p:attrNameLst>
                                      </p:cBhvr>
                                      <p:to>
                                        <p:strVal val="hidden"/>
                                      </p:to>
                                    </p:set>
                                  </p:childTnLst>
                                </p:cTn>
                              </p:par>
                            </p:childTnLst>
                          </p:cTn>
                        </p:par>
                        <p:par>
                          <p:cTn id="690" fill="hold" nodeType="afterGroup">
                            <p:stCondLst>
                              <p:cond delay="8000"/>
                            </p:stCondLst>
                            <p:childTnLst>
                              <p:par>
                                <p:cTn id="691" presetID="1" presetClass="entr" presetSubtype="0" fill="hold" grpId="1" nodeType="afterEffect">
                                  <p:stCondLst>
                                    <p:cond delay="0"/>
                                  </p:stCondLst>
                                  <p:childTnLst>
                                    <p:set>
                                      <p:cBhvr>
                                        <p:cTn id="692" dur="1" fill="hold">
                                          <p:stCondLst>
                                            <p:cond delay="0"/>
                                          </p:stCondLst>
                                        </p:cTn>
                                        <p:tgtEl>
                                          <p:spTgt spid="81007"/>
                                        </p:tgtEl>
                                        <p:attrNameLst>
                                          <p:attrName>style.visibility</p:attrName>
                                        </p:attrNameLst>
                                      </p:cBhvr>
                                      <p:to>
                                        <p:strVal val="visible"/>
                                      </p:to>
                                    </p:set>
                                  </p:childTnLst>
                                </p:cTn>
                              </p:par>
                              <p:par>
                                <p:cTn id="693" presetID="0" presetClass="path" presetSubtype="0" accel="50000" decel="50000" fill="hold" grpId="0" nodeType="withEffect">
                                  <p:stCondLst>
                                    <p:cond delay="0"/>
                                  </p:stCondLst>
                                  <p:childTnLst>
                                    <p:animMotion origin="layout" path="M -3.61111E-6 2.42256E-6 C 0.075 -0.03098 0.15 -0.06172 0.18004 -0.07397 " pathEditMode="relative" ptsTypes="aA">
                                      <p:cBhvr>
                                        <p:cTn id="694" dur="500" fill="hold"/>
                                        <p:tgtEl>
                                          <p:spTgt spid="81007"/>
                                        </p:tgtEl>
                                        <p:attrNameLst>
                                          <p:attrName>ppt_x</p:attrName>
                                          <p:attrName>ppt_y</p:attrName>
                                        </p:attrNameLst>
                                      </p:cBhvr>
                                    </p:animMotion>
                                  </p:childTnLst>
                                </p:cTn>
                              </p:par>
                            </p:childTnLst>
                          </p:cTn>
                        </p:par>
                        <p:par>
                          <p:cTn id="695" fill="hold" nodeType="afterGroup">
                            <p:stCondLst>
                              <p:cond delay="8500"/>
                            </p:stCondLst>
                            <p:childTnLst>
                              <p:par>
                                <p:cTn id="696" presetID="53" presetClass="exit" presetSubtype="0" fill="hold" grpId="2" nodeType="afterEffect">
                                  <p:stCondLst>
                                    <p:cond delay="0"/>
                                  </p:stCondLst>
                                  <p:childTnLst>
                                    <p:anim calcmode="lin" valueType="num">
                                      <p:cBhvr>
                                        <p:cTn id="697" dur="500"/>
                                        <p:tgtEl>
                                          <p:spTgt spid="81007"/>
                                        </p:tgtEl>
                                        <p:attrNameLst>
                                          <p:attrName>ppt_w</p:attrName>
                                        </p:attrNameLst>
                                      </p:cBhvr>
                                      <p:tavLst>
                                        <p:tav tm="0">
                                          <p:val>
                                            <p:strVal val="ppt_w"/>
                                          </p:val>
                                        </p:tav>
                                        <p:tav tm="100000">
                                          <p:val>
                                            <p:fltVal val="0"/>
                                          </p:val>
                                        </p:tav>
                                      </p:tavLst>
                                    </p:anim>
                                    <p:anim calcmode="lin" valueType="num">
                                      <p:cBhvr>
                                        <p:cTn id="698" dur="500"/>
                                        <p:tgtEl>
                                          <p:spTgt spid="81007"/>
                                        </p:tgtEl>
                                        <p:attrNameLst>
                                          <p:attrName>ppt_h</p:attrName>
                                        </p:attrNameLst>
                                      </p:cBhvr>
                                      <p:tavLst>
                                        <p:tav tm="0">
                                          <p:val>
                                            <p:strVal val="ppt_h"/>
                                          </p:val>
                                        </p:tav>
                                        <p:tav tm="100000">
                                          <p:val>
                                            <p:fltVal val="0"/>
                                          </p:val>
                                        </p:tav>
                                      </p:tavLst>
                                    </p:anim>
                                    <p:animEffect transition="out" filter="fade">
                                      <p:cBhvr>
                                        <p:cTn id="699" dur="500"/>
                                        <p:tgtEl>
                                          <p:spTgt spid="81007"/>
                                        </p:tgtEl>
                                      </p:cBhvr>
                                    </p:animEffect>
                                    <p:set>
                                      <p:cBhvr>
                                        <p:cTn id="700" dur="1" fill="hold">
                                          <p:stCondLst>
                                            <p:cond delay="499"/>
                                          </p:stCondLst>
                                        </p:cTn>
                                        <p:tgtEl>
                                          <p:spTgt spid="81007"/>
                                        </p:tgtEl>
                                        <p:attrNameLst>
                                          <p:attrName>style.visibility</p:attrName>
                                        </p:attrNameLst>
                                      </p:cBhvr>
                                      <p:to>
                                        <p:strVal val="hidden"/>
                                      </p:to>
                                    </p:set>
                                  </p:childTnLst>
                                </p:cTn>
                              </p:par>
                            </p:childTnLst>
                          </p:cTn>
                        </p:par>
                        <p:par>
                          <p:cTn id="701" fill="hold" nodeType="afterGroup">
                            <p:stCondLst>
                              <p:cond delay="9000"/>
                            </p:stCondLst>
                            <p:childTnLst>
                              <p:par>
                                <p:cTn id="702" presetID="1" presetClass="entr" presetSubtype="0" fill="hold" grpId="0" nodeType="afterEffect">
                                  <p:stCondLst>
                                    <p:cond delay="0"/>
                                  </p:stCondLst>
                                  <p:childTnLst>
                                    <p:set>
                                      <p:cBhvr>
                                        <p:cTn id="703" dur="1" fill="hold">
                                          <p:stCondLst>
                                            <p:cond delay="0"/>
                                          </p:stCondLst>
                                        </p:cTn>
                                        <p:tgtEl>
                                          <p:spTgt spid="81009"/>
                                        </p:tgtEl>
                                        <p:attrNameLst>
                                          <p:attrName>style.visibility</p:attrName>
                                        </p:attrNameLst>
                                      </p:cBhvr>
                                      <p:to>
                                        <p:strVal val="visible"/>
                                      </p:to>
                                    </p:set>
                                  </p:childTnLst>
                                </p:cTn>
                              </p:par>
                            </p:childTnLst>
                          </p:cTn>
                        </p:par>
                        <p:par>
                          <p:cTn id="704" fill="hold" nodeType="afterGroup">
                            <p:stCondLst>
                              <p:cond delay="9000"/>
                            </p:stCondLst>
                            <p:childTnLst>
                              <p:par>
                                <p:cTn id="705" presetID="0" presetClass="path" presetSubtype="0" accel="50000" decel="50000" fill="hold" grpId="2" nodeType="afterEffect">
                                  <p:stCondLst>
                                    <p:cond delay="0"/>
                                  </p:stCondLst>
                                  <p:childTnLst>
                                    <p:animMotion origin="layout" path="M 0.0 0.0 C -0.19548 0.10195 -0.39097 0.20389 -0.47326 0.29866 C -0.55555 0.39367 -0.56371 0.51133 -0.4934 0.56797 C -0.42309 0.6246 -0.15434 0.69903 -0.05104 0.63916 C 0.05226 0.57883 0.08646 0.32294 0.12674 0.20712 C 0.16702 0.09108 0.179 0.01757 0.19115 -0.05617 " pathEditMode="relative" ptsTypes="aaaaaA">
                                      <p:cBhvr>
                                        <p:cTn id="706" dur="3000" fill="hold"/>
                                        <p:tgtEl>
                                          <p:spTgt spid="81009"/>
                                        </p:tgtEl>
                                        <p:attrNameLst>
                                          <p:attrName>ppt_x</p:attrName>
                                          <p:attrName>ppt_y</p:attrName>
                                        </p:attrNameLst>
                                      </p:cBhvr>
                                    </p:animMotion>
                                  </p:childTnLst>
                                </p:cTn>
                              </p:par>
                            </p:childTnLst>
                          </p:cTn>
                        </p:par>
                        <p:par>
                          <p:cTn id="707" fill="hold" nodeType="afterGroup">
                            <p:stCondLst>
                              <p:cond delay="12000"/>
                            </p:stCondLst>
                            <p:childTnLst>
                              <p:par>
                                <p:cTn id="708" presetID="53" presetClass="exit" presetSubtype="0" fill="hold" grpId="1" nodeType="afterEffect">
                                  <p:stCondLst>
                                    <p:cond delay="0"/>
                                  </p:stCondLst>
                                  <p:childTnLst>
                                    <p:anim calcmode="lin" valueType="num">
                                      <p:cBhvr>
                                        <p:cTn id="709" dur="500"/>
                                        <p:tgtEl>
                                          <p:spTgt spid="81009"/>
                                        </p:tgtEl>
                                        <p:attrNameLst>
                                          <p:attrName>ppt_w</p:attrName>
                                        </p:attrNameLst>
                                      </p:cBhvr>
                                      <p:tavLst>
                                        <p:tav tm="0">
                                          <p:val>
                                            <p:strVal val="ppt_w"/>
                                          </p:val>
                                        </p:tav>
                                        <p:tav tm="100000">
                                          <p:val>
                                            <p:fltVal val="0"/>
                                          </p:val>
                                        </p:tav>
                                      </p:tavLst>
                                    </p:anim>
                                    <p:anim calcmode="lin" valueType="num">
                                      <p:cBhvr>
                                        <p:cTn id="710" dur="500"/>
                                        <p:tgtEl>
                                          <p:spTgt spid="81009"/>
                                        </p:tgtEl>
                                        <p:attrNameLst>
                                          <p:attrName>ppt_h</p:attrName>
                                        </p:attrNameLst>
                                      </p:cBhvr>
                                      <p:tavLst>
                                        <p:tav tm="0">
                                          <p:val>
                                            <p:strVal val="ppt_h"/>
                                          </p:val>
                                        </p:tav>
                                        <p:tav tm="100000">
                                          <p:val>
                                            <p:fltVal val="0"/>
                                          </p:val>
                                        </p:tav>
                                      </p:tavLst>
                                    </p:anim>
                                    <p:animEffect transition="out" filter="fade">
                                      <p:cBhvr>
                                        <p:cTn id="711" dur="500"/>
                                        <p:tgtEl>
                                          <p:spTgt spid="81009"/>
                                        </p:tgtEl>
                                      </p:cBhvr>
                                    </p:animEffect>
                                    <p:set>
                                      <p:cBhvr>
                                        <p:cTn id="712" dur="1" fill="hold">
                                          <p:stCondLst>
                                            <p:cond delay="499"/>
                                          </p:stCondLst>
                                        </p:cTn>
                                        <p:tgtEl>
                                          <p:spTgt spid="81009"/>
                                        </p:tgtEl>
                                        <p:attrNameLst>
                                          <p:attrName>style.visibility</p:attrName>
                                        </p:attrNameLst>
                                      </p:cBhvr>
                                      <p:to>
                                        <p:strVal val="hidden"/>
                                      </p:to>
                                    </p:set>
                                  </p:childTnLst>
                                </p:cTn>
                              </p:par>
                            </p:childTnLst>
                          </p:cTn>
                        </p:par>
                      </p:childTnLst>
                    </p:cTn>
                  </p:par>
                </p:childTnLst>
              </p:cTn>
              <p:nextCondLst>
                <p:cond evt="onClick" delay="0">
                  <p:tgtEl>
                    <p:spTgt spid="80996"/>
                  </p:tgtEl>
                </p:cond>
              </p:nextCondLst>
            </p:seq>
          </p:childTnLst>
        </p:cTn>
      </p:par>
    </p:tnLst>
    <p:bldLst>
      <p:bldP spid="80918" grpId="0" animBg="1"/>
      <p:bldP spid="80918" grpId="1" animBg="1"/>
      <p:bldP spid="80902" grpId="0" animBg="1"/>
      <p:bldP spid="80903" grpId="0" animBg="1"/>
      <p:bldP spid="80903" grpId="1" animBg="1"/>
      <p:bldP spid="80927" grpId="0" animBg="1"/>
      <p:bldP spid="80927" grpId="1" animBg="1"/>
      <p:bldP spid="80928" grpId="0" animBg="1"/>
      <p:bldP spid="80928" grpId="1" animBg="1"/>
      <p:bldP spid="80929" grpId="0" animBg="1"/>
      <p:bldP spid="80929" grpId="1" animBg="1"/>
      <p:bldP spid="80930" grpId="0" animBg="1"/>
      <p:bldP spid="80930" grpId="1" animBg="1"/>
      <p:bldP spid="80931" grpId="0" animBg="1"/>
      <p:bldP spid="80931" grpId="1" animBg="1"/>
      <p:bldP spid="80932" grpId="0" animBg="1"/>
      <p:bldP spid="80932" grpId="1" animBg="1"/>
      <p:bldP spid="80933" grpId="0" animBg="1"/>
      <p:bldP spid="80933" grpId="1" animBg="1"/>
      <p:bldP spid="80937" grpId="0" animBg="1"/>
      <p:bldP spid="80938" grpId="0" animBg="1"/>
      <p:bldP spid="80939" grpId="0" animBg="1"/>
      <p:bldP spid="80940" grpId="0" animBg="1"/>
      <p:bldP spid="80940" grpId="1" animBg="1"/>
      <p:bldP spid="80941" grpId="0" animBg="1"/>
      <p:bldP spid="80941" grpId="1" animBg="1"/>
      <p:bldP spid="80942" grpId="0" animBg="1"/>
      <p:bldP spid="80942" grpId="1" animBg="1"/>
      <p:bldP spid="80943" grpId="0" animBg="1"/>
      <p:bldP spid="80943" grpId="1" animBg="1"/>
      <p:bldP spid="80944" grpId="0" animBg="1"/>
      <p:bldP spid="80944" grpId="1" animBg="1"/>
      <p:bldP spid="80945" grpId="0" animBg="1"/>
      <p:bldP spid="80945" grpId="1" animBg="1"/>
      <p:bldP spid="80946" grpId="0" animBg="1"/>
      <p:bldP spid="80946" grpId="1" animBg="1"/>
      <p:bldP spid="80947" grpId="0" animBg="1"/>
      <p:bldP spid="80947" grpId="1" animBg="1"/>
      <p:bldP spid="80948" grpId="0" animBg="1"/>
      <p:bldP spid="80948" grpId="1" animBg="1"/>
      <p:bldP spid="80949" grpId="0" animBg="1"/>
      <p:bldP spid="80949" grpId="1" animBg="1"/>
      <p:bldP spid="80950" grpId="0" animBg="1"/>
      <p:bldP spid="80950" grpId="1" animBg="1"/>
      <p:bldP spid="80951" grpId="0" animBg="1"/>
      <p:bldP spid="80951" grpId="1" animBg="1"/>
      <p:bldP spid="80952" grpId="0" animBg="1"/>
      <p:bldP spid="80952" grpId="1" animBg="1"/>
      <p:bldP spid="80953" grpId="0" animBg="1"/>
      <p:bldP spid="80953" grpId="1" animBg="1"/>
      <p:bldP spid="80954" grpId="0" animBg="1"/>
      <p:bldP spid="80954" grpId="1" animBg="1"/>
      <p:bldP spid="80955" grpId="0" animBg="1"/>
      <p:bldP spid="80955" grpId="1" animBg="1"/>
      <p:bldP spid="80956" grpId="0" animBg="1"/>
      <p:bldP spid="80956" grpId="1" animBg="1"/>
      <p:bldP spid="80957" grpId="0" animBg="1"/>
      <p:bldP spid="80957" grpId="1" animBg="1"/>
      <p:bldP spid="80958" grpId="0" animBg="1"/>
      <p:bldP spid="80958" grpId="1" animBg="1"/>
      <p:bldP spid="80959" grpId="0" animBg="1"/>
      <p:bldP spid="80959" grpId="1" animBg="1"/>
      <p:bldP spid="80960" grpId="0" animBg="1"/>
      <p:bldP spid="80960" grpId="1" animBg="1"/>
      <p:bldP spid="80961" grpId="0" animBg="1"/>
      <p:bldP spid="80961" grpId="1" animBg="1"/>
      <p:bldP spid="80962" grpId="0" animBg="1"/>
      <p:bldP spid="80962" grpId="1" animBg="1"/>
      <p:bldP spid="80963" grpId="0" animBg="1"/>
      <p:bldP spid="80963" grpId="1" animBg="1"/>
      <p:bldP spid="80964" grpId="0" animBg="1"/>
      <p:bldP spid="80964" grpId="1" animBg="1"/>
      <p:bldP spid="80965" grpId="0" animBg="1"/>
      <p:bldP spid="80965" grpId="1" animBg="1"/>
      <p:bldP spid="80966" grpId="0" animBg="1"/>
      <p:bldP spid="80966" grpId="1" animBg="1"/>
      <p:bldP spid="80972" grpId="0" animBg="1"/>
      <p:bldP spid="80972" grpId="1" animBg="1"/>
      <p:bldP spid="80973" grpId="0" animBg="1"/>
      <p:bldP spid="80973" grpId="1" animBg="1"/>
      <p:bldP spid="80974" grpId="0" animBg="1"/>
      <p:bldP spid="80974" grpId="1" animBg="1"/>
      <p:bldP spid="80975" grpId="0" animBg="1"/>
      <p:bldP spid="80975" grpId="1" animBg="1"/>
      <p:bldP spid="80976" grpId="0" animBg="1"/>
      <p:bldP spid="80976" grpId="1" animBg="1"/>
      <p:bldP spid="80977" grpId="0" animBg="1"/>
      <p:bldP spid="80977" grpId="1" animBg="1"/>
      <p:bldP spid="80978" grpId="0" animBg="1"/>
      <p:bldP spid="80978" grpId="1" animBg="1"/>
      <p:bldP spid="80979" grpId="0" animBg="1"/>
      <p:bldP spid="80979" grpId="1" animBg="1"/>
      <p:bldP spid="80980" grpId="0" animBg="1"/>
      <p:bldP spid="80980" grpId="1" animBg="1"/>
      <p:bldP spid="80981" grpId="0" animBg="1"/>
      <p:bldP spid="80981" grpId="1" animBg="1"/>
      <p:bldP spid="80998" grpId="0"/>
      <p:bldP spid="80998" grpId="1"/>
      <p:bldP spid="80998" grpId="2"/>
      <p:bldP spid="80999" grpId="0"/>
      <p:bldP spid="80999" grpId="1"/>
      <p:bldP spid="80999" grpId="2"/>
      <p:bldP spid="81000" grpId="0"/>
      <p:bldP spid="81000" grpId="1"/>
      <p:bldP spid="81000" grpId="2"/>
      <p:bldP spid="81001" grpId="0"/>
      <p:bldP spid="81001" grpId="1"/>
      <p:bldP spid="81001" grpId="2"/>
      <p:bldP spid="81002" grpId="0"/>
      <p:bldP spid="81002" grpId="1"/>
      <p:bldP spid="81002" grpId="2"/>
      <p:bldP spid="81004" grpId="0"/>
      <p:bldP spid="81004" grpId="1"/>
      <p:bldP spid="81004" grpId="2"/>
      <p:bldP spid="81005" grpId="0"/>
      <p:bldP spid="81005" grpId="1"/>
      <p:bldP spid="81005" grpId="2"/>
      <p:bldP spid="81006" grpId="0"/>
      <p:bldP spid="81006" grpId="1"/>
      <p:bldP spid="81006" grpId="2"/>
      <p:bldP spid="81007" grpId="0"/>
      <p:bldP spid="81007" grpId="1"/>
      <p:bldP spid="81007" grpId="2"/>
      <p:bldP spid="81009" grpId="0"/>
      <p:bldP spid="81009" grpId="1"/>
      <p:bldP spid="81009"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4"/>
          <p:cNvSpPr>
            <a:spLocks noGrp="1" noChangeArrowheads="1"/>
          </p:cNvSpPr>
          <p:nvPr>
            <p:ph/>
          </p:nvPr>
        </p:nvSpPr>
        <p:spPr bwMode="auto">
          <a:prstGeom prst="wedgeRoundRectCallout">
            <a:avLst>
              <a:gd name="adj1" fmla="val 69644"/>
              <a:gd name="adj2" fmla="val 134898"/>
              <a:gd name="adj3"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4000" b="1" kern="1200" smtClean="0">
                <a:solidFill>
                  <a:srgbClr val="FF0000"/>
                </a:solidFill>
                <a:latin typeface="Times New Roman" panose="02020603050405020304" pitchFamily="18" charset="0"/>
              </a:rPr>
              <a:t>CỦNG CỐ</a:t>
            </a:r>
            <a:endPar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9310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83" name="Text Box 15"/>
          <p:cNvSpPr txBox="1">
            <a:spLocks noChangeArrowheads="1"/>
          </p:cNvSpPr>
          <p:nvPr/>
        </p:nvSpPr>
        <p:spPr bwMode="auto">
          <a:xfrm>
            <a:off x="457200" y="1828800"/>
            <a:ext cx="8229600" cy="1668463"/>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Học</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bài</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theo</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nội</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dung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đã</a:t>
            </a:r>
            <a:r>
              <a:rPr kumimoji="0" lang="en-US" altLang="en-US" sz="3200" b="1" i="0" u="none" strike="noStrike" kern="1200" cap="none" spc="0" normalizeH="0" baseline="0" noProof="0" dirty="0" smtClean="0">
                <a:ln>
                  <a:noFill/>
                </a:ln>
                <a:solidFill>
                  <a:srgbClr val="463416"/>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smtClean="0">
                <a:ln>
                  <a:noFill/>
                </a:ln>
                <a:solidFill>
                  <a:srgbClr val="463416"/>
                </a:solidFill>
                <a:effectLst/>
                <a:uLnTx/>
                <a:uFillTx/>
                <a:latin typeface="Times New Roman" panose="02020603050405020304" pitchFamily="18" charset="0"/>
                <a:ea typeface="+mn-ea"/>
                <a:cs typeface="+mn-cs"/>
              </a:rPr>
              <a:t>học</a:t>
            </a:r>
            <a:endParaRPr kumimoji="0" lang="en-US" altLang="en-US" sz="3200" b="1" i="0" u="none" strike="noStrike" kern="1200" cap="none" spc="0" normalizeH="0" baseline="0" noProof="0" dirty="0">
              <a:ln>
                <a:noFill/>
              </a:ln>
              <a:solidFill>
                <a:srgbClr val="463416"/>
              </a:solidFill>
              <a:effectLst/>
              <a:uLnTx/>
              <a:uFillTx/>
              <a:latin typeface="Times New Roman" panose="02020603050405020304"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
                <a:srgbClr val="E3E3FF"/>
              </a:buClr>
              <a:buSzTx/>
              <a:buFontTx/>
              <a:buChar char="•"/>
              <a:tabLst/>
              <a:defRPr/>
            </a:pP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Ôn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lại</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kiến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thức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đã</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học</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để</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tiết</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sau</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ôn</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tập</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giữa</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en-US" sz="32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mn-cs"/>
              </a:rPr>
              <a:t>kì</a:t>
            </a: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endParaRPr kumimoji="0" lang="x-none" sz="2800" b="1" i="0" u="none" strike="noStrike" kern="1200" cap="none" spc="0" normalizeH="0" baseline="0" noProof="0" dirty="0">
              <a:ln>
                <a:noFill/>
              </a:ln>
              <a:solidFill>
                <a:srgbClr val="003399"/>
              </a:solidFill>
              <a:effectLst/>
              <a:uLnTx/>
              <a:uFillTx/>
              <a:latin typeface="Palatino Linotype" panose="02040502050505030304" pitchFamily="18" charset="0"/>
              <a:ea typeface="+mn-ea"/>
              <a:cs typeface="+mn-cs"/>
            </a:endParaRPr>
          </a:p>
        </p:txBody>
      </p:sp>
      <p:sp>
        <p:nvSpPr>
          <p:cNvPr id="186382" name="AutoShape 14"/>
          <p:cNvSpPr>
            <a:spLocks noChangeArrowheads="1"/>
          </p:cNvSpPr>
          <p:nvPr/>
        </p:nvSpPr>
        <p:spPr bwMode="auto">
          <a:xfrm>
            <a:off x="1295400" y="457200"/>
            <a:ext cx="2667000" cy="762000"/>
          </a:xfrm>
          <a:prstGeom prst="wedgeRoundRectCallout">
            <a:avLst>
              <a:gd name="adj1" fmla="val 69644"/>
              <a:gd name="adj2" fmla="val 134898"/>
              <a:gd name="adj3"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DẶN DÒ</a:t>
            </a:r>
          </a:p>
        </p:txBody>
      </p:sp>
    </p:spTree>
    <p:extLst>
      <p:ext uri="{BB962C8B-B14F-4D97-AF65-F5344CB8AC3E}">
        <p14:creationId xmlns:p14="http://schemas.microsoft.com/office/powerpoint/2010/main" val="3127604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6382"/>
                                        </p:tgtEl>
                                        <p:attrNameLst>
                                          <p:attrName>style.visibility</p:attrName>
                                        </p:attrNameLst>
                                      </p:cBhvr>
                                      <p:to>
                                        <p:strVal val="visible"/>
                                      </p:to>
                                    </p:set>
                                    <p:animEffect transition="in" filter="box(in)">
                                      <p:cBhvr>
                                        <p:cTn id="7" dur="500"/>
                                        <p:tgtEl>
                                          <p:spTgt spid="1863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86383"/>
                                        </p:tgtEl>
                                        <p:attrNameLst>
                                          <p:attrName>style.visibility</p:attrName>
                                        </p:attrNameLst>
                                      </p:cBhvr>
                                      <p:to>
                                        <p:strVal val="visible"/>
                                      </p:to>
                                    </p:set>
                                    <p:animEffect transition="in" filter="fade">
                                      <p:cBhvr>
                                        <p:cTn id="12" dur="500"/>
                                        <p:tgtEl>
                                          <p:spTgt spid="186383"/>
                                        </p:tgtEl>
                                      </p:cBhvr>
                                    </p:animEffect>
                                    <p:anim calcmode="lin" valueType="num">
                                      <p:cBhvr>
                                        <p:cTn id="13" dur="500" fill="hold"/>
                                        <p:tgtEl>
                                          <p:spTgt spid="186383"/>
                                        </p:tgtEl>
                                        <p:attrNameLst>
                                          <p:attrName>ppt_x</p:attrName>
                                        </p:attrNameLst>
                                      </p:cBhvr>
                                      <p:tavLst>
                                        <p:tav tm="0">
                                          <p:val>
                                            <p:strVal val="#ppt_x-.1"/>
                                          </p:val>
                                        </p:tav>
                                        <p:tav tm="100000">
                                          <p:val>
                                            <p:strVal val="#ppt_x"/>
                                          </p:val>
                                        </p:tav>
                                      </p:tavLst>
                                    </p:anim>
                                    <p:anim calcmode="lin" valueType="num">
                                      <p:cBhvr>
                                        <p:cTn id="14" dur="500" fill="hold"/>
                                        <p:tgtEl>
                                          <p:spTgt spid="186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83" grpId="0" animBg="1"/>
      <p:bldP spid="1863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p\Desktop\1279_cr_542fd7f92d11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790"/>
            <a:ext cx="9144000" cy="6773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4"/>
          <p:cNvGrpSpPr/>
          <p:nvPr/>
        </p:nvGrpSpPr>
        <p:grpSpPr>
          <a:xfrm>
            <a:off x="457200" y="1447800"/>
            <a:ext cx="977900" cy="890588"/>
            <a:chOff x="914464" y="1391443"/>
            <a:chExt cx="977900" cy="890588"/>
          </a:xfrm>
        </p:grpSpPr>
        <p:grpSp>
          <p:nvGrpSpPr>
            <p:cNvPr id="6" name="Group 7"/>
            <p:cNvGrpSpPr>
              <a:grpSpLocks/>
            </p:cNvGrpSpPr>
            <p:nvPr/>
          </p:nvGrpSpPr>
          <p:grpSpPr bwMode="auto">
            <a:xfrm>
              <a:off x="914464" y="1391443"/>
              <a:ext cx="977900" cy="890588"/>
              <a:chOff x="720" y="1488"/>
              <a:chExt cx="806" cy="808"/>
            </a:xfrm>
          </p:grpSpPr>
          <p:sp>
            <p:nvSpPr>
              <p:cNvPr id="8" name="Oval 8"/>
              <p:cNvSpPr>
                <a:spLocks noChangeArrowheads="1"/>
              </p:cNvSpPr>
              <p:nvPr/>
            </p:nvSpPr>
            <p:spPr bwMode="gray">
              <a:xfrm>
                <a:off x="720" y="1490"/>
                <a:ext cx="806" cy="806"/>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9" name="Picture 9"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721" y="1488"/>
                <a:ext cx="800" cy="8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 Box 10"/>
            <p:cNvSpPr txBox="1">
              <a:spLocks noChangeArrowheads="1"/>
            </p:cNvSpPr>
            <p:nvPr/>
          </p:nvSpPr>
          <p:spPr bwMode="gray">
            <a:xfrm>
              <a:off x="1071055" y="1487559"/>
              <a:ext cx="6302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1</a:t>
              </a:r>
            </a:p>
          </p:txBody>
        </p:sp>
      </p:grpSp>
      <p:sp>
        <p:nvSpPr>
          <p:cNvPr id="10" name="Flowchart: Alternate Process 9"/>
          <p:cNvSpPr/>
          <p:nvPr/>
        </p:nvSpPr>
        <p:spPr>
          <a:xfrm>
            <a:off x="1555686" y="1543916"/>
            <a:ext cx="5226050" cy="794472"/>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sinh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vật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sống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đều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đến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endParaRPr lang="en-US" altLang="en-US" sz="2400" b="1" dirty="0">
              <a:solidFill>
                <a:schemeClr val="bg1"/>
              </a:solidFill>
              <a:latin typeface="Times New Roman" pitchFamily="18" charset="0"/>
              <a:cs typeface="Times New Roman" pitchFamily="18" charset="0"/>
            </a:endParaRPr>
          </a:p>
        </p:txBody>
      </p:sp>
      <p:grpSp>
        <p:nvGrpSpPr>
          <p:cNvPr id="11" name="Group 10"/>
          <p:cNvGrpSpPr/>
          <p:nvPr/>
        </p:nvGrpSpPr>
        <p:grpSpPr>
          <a:xfrm>
            <a:off x="633782" y="2682650"/>
            <a:ext cx="944563" cy="867980"/>
            <a:chOff x="829725" y="2526421"/>
            <a:chExt cx="944563" cy="867980"/>
          </a:xfrm>
        </p:grpSpPr>
        <p:grpSp>
          <p:nvGrpSpPr>
            <p:cNvPr id="12" name="Group 11"/>
            <p:cNvGrpSpPr>
              <a:grpSpLocks/>
            </p:cNvGrpSpPr>
            <p:nvPr/>
          </p:nvGrpSpPr>
          <p:grpSpPr bwMode="auto">
            <a:xfrm>
              <a:off x="829725" y="2526421"/>
              <a:ext cx="944563" cy="867980"/>
              <a:chOff x="1188" y="1705"/>
              <a:chExt cx="330" cy="332"/>
            </a:xfrm>
          </p:grpSpPr>
          <p:sp>
            <p:nvSpPr>
              <p:cNvPr id="14" name="Oval 12"/>
              <p:cNvSpPr>
                <a:spLocks noChangeArrowheads="1"/>
              </p:cNvSpPr>
              <p:nvPr/>
            </p:nvSpPr>
            <p:spPr bwMode="gray">
              <a:xfrm>
                <a:off x="1188" y="1706"/>
                <a:ext cx="330" cy="331"/>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15" name="Picture 13"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1705"/>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 Box 14"/>
            <p:cNvSpPr txBox="1">
              <a:spLocks noChangeArrowheads="1"/>
            </p:cNvSpPr>
            <p:nvPr/>
          </p:nvSpPr>
          <p:spPr bwMode="gray">
            <a:xfrm>
              <a:off x="1135084" y="2710468"/>
              <a:ext cx="3190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i="1" dirty="0">
                  <a:solidFill>
                    <a:srgbClr val="FFFFFF"/>
                  </a:solidFill>
                  <a:latin typeface="Arial" panose="020B0604020202020204" pitchFamily="34" charset="0"/>
                </a:rPr>
                <a:t>2</a:t>
              </a:r>
            </a:p>
          </p:txBody>
        </p:sp>
      </p:grpSp>
      <p:sp>
        <p:nvSpPr>
          <p:cNvPr id="16" name="Flowchart: Alternate Process 15"/>
          <p:cNvSpPr/>
          <p:nvPr/>
        </p:nvSpPr>
        <p:spPr>
          <a:xfrm>
            <a:off x="1817007" y="2770671"/>
            <a:ext cx="5574393" cy="81072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mặt</a:t>
            </a:r>
            <a:r>
              <a:rPr lang="en-US" altLang="en-US" sz="2400" b="1" dirty="0">
                <a:solidFill>
                  <a:schemeClr val="bg1"/>
                </a:solidFill>
                <a:latin typeface="Times New Roman" pitchFamily="18" charset="0"/>
                <a:cs typeface="Times New Roman" pitchFamily="18" charset="0"/>
              </a:rPr>
              <a:t> ở </a:t>
            </a:r>
            <a:r>
              <a:rPr lang="en-US" altLang="en-US" sz="2400" b="1" dirty="0" err="1">
                <a:solidFill>
                  <a:schemeClr val="bg1"/>
                </a:solidFill>
                <a:latin typeface="Times New Roman" pitchFamily="18" charset="0"/>
                <a:cs typeface="Times New Roman" pitchFamily="18" charset="0"/>
              </a:rPr>
              <a:t>khắp</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mọi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trên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trái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đất</a:t>
            </a:r>
            <a:r>
              <a:rPr lang="en-US" altLang="en-US" sz="2400" b="1" dirty="0">
                <a:solidFill>
                  <a:schemeClr val="bg1"/>
                </a:solidFill>
                <a:latin typeface="Times New Roman" pitchFamily="18" charset="0"/>
                <a:cs typeface="Times New Roman" pitchFamily="18" charset="0"/>
              </a:rPr>
              <a:t>.</a:t>
            </a:r>
          </a:p>
        </p:txBody>
      </p:sp>
      <p:grpSp>
        <p:nvGrpSpPr>
          <p:cNvPr id="17" name="Group 16"/>
          <p:cNvGrpSpPr/>
          <p:nvPr/>
        </p:nvGrpSpPr>
        <p:grpSpPr>
          <a:xfrm>
            <a:off x="1600200" y="4068763"/>
            <a:ext cx="905754" cy="808037"/>
            <a:chOff x="875796" y="3592999"/>
            <a:chExt cx="905754" cy="808037"/>
          </a:xfrm>
        </p:grpSpPr>
        <p:grpSp>
          <p:nvGrpSpPr>
            <p:cNvPr id="18" name="Group 15"/>
            <p:cNvGrpSpPr>
              <a:grpSpLocks/>
            </p:cNvGrpSpPr>
            <p:nvPr/>
          </p:nvGrpSpPr>
          <p:grpSpPr bwMode="auto">
            <a:xfrm>
              <a:off x="875796" y="3592999"/>
              <a:ext cx="905754" cy="808037"/>
              <a:chOff x="1188" y="2112"/>
              <a:chExt cx="330" cy="332"/>
            </a:xfrm>
          </p:grpSpPr>
          <p:sp>
            <p:nvSpPr>
              <p:cNvPr id="20" name="Oval 16"/>
              <p:cNvSpPr>
                <a:spLocks noChangeArrowheads="1"/>
              </p:cNvSpPr>
              <p:nvPr/>
            </p:nvSpPr>
            <p:spPr bwMode="gray">
              <a:xfrm>
                <a:off x="1188" y="2113"/>
                <a:ext cx="330" cy="331"/>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1" name="Picture 17"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112"/>
                <a:ext cx="328" cy="3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
          <p:nvSpPr>
            <p:cNvPr id="19" name="Text Box 18"/>
            <p:cNvSpPr txBox="1">
              <a:spLocks noChangeArrowheads="1"/>
            </p:cNvSpPr>
            <p:nvPr/>
          </p:nvSpPr>
          <p:spPr bwMode="gray">
            <a:xfrm>
              <a:off x="1135084" y="3652837"/>
              <a:ext cx="314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3</a:t>
              </a:r>
            </a:p>
          </p:txBody>
        </p:sp>
      </p:grpSp>
      <p:sp>
        <p:nvSpPr>
          <p:cNvPr id="22" name="Flowchart: Alternate Process 21"/>
          <p:cNvSpPr/>
          <p:nvPr/>
        </p:nvSpPr>
        <p:spPr>
          <a:xfrm>
            <a:off x="2726468" y="4004955"/>
            <a:ext cx="5498194" cy="871845"/>
          </a:xfrm>
          <a:prstGeom prst="flowChartAlternateProcess">
            <a:avLst/>
          </a:prstGeom>
        </p:spPr>
        <p:style>
          <a:lnRef idx="1">
            <a:schemeClr val="accent1"/>
          </a:lnRef>
          <a:fillRef idx="3">
            <a:schemeClr val="accent1"/>
          </a:fillRef>
          <a:effectRef idx="2">
            <a:schemeClr val="accent1"/>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Tôi</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là</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một</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thành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phần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của</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khí</a:t>
            </a:r>
            <a:r>
              <a:rPr lang="en-US" altLang="en-US" b="1" dirty="0">
                <a:solidFill>
                  <a:srgbClr val="000000"/>
                </a:solidFill>
              </a:rPr>
              <a:t>.</a:t>
            </a:r>
          </a:p>
        </p:txBody>
      </p:sp>
      <p:grpSp>
        <p:nvGrpSpPr>
          <p:cNvPr id="23" name="Group 22"/>
          <p:cNvGrpSpPr/>
          <p:nvPr/>
        </p:nvGrpSpPr>
        <p:grpSpPr>
          <a:xfrm>
            <a:off x="1655618" y="5257800"/>
            <a:ext cx="867632" cy="855663"/>
            <a:chOff x="858430" y="4723358"/>
            <a:chExt cx="867632" cy="855663"/>
          </a:xfrm>
        </p:grpSpPr>
        <p:grpSp>
          <p:nvGrpSpPr>
            <p:cNvPr id="24" name="Group 19"/>
            <p:cNvGrpSpPr>
              <a:grpSpLocks/>
            </p:cNvGrpSpPr>
            <p:nvPr/>
          </p:nvGrpSpPr>
          <p:grpSpPr bwMode="auto">
            <a:xfrm>
              <a:off x="858430" y="4723358"/>
              <a:ext cx="867632" cy="855663"/>
              <a:chOff x="1188" y="2532"/>
              <a:chExt cx="330" cy="332"/>
            </a:xfrm>
          </p:grpSpPr>
          <p:sp>
            <p:nvSpPr>
              <p:cNvPr id="26" name="Oval 20"/>
              <p:cNvSpPr>
                <a:spLocks noChangeArrowheads="1"/>
              </p:cNvSpPr>
              <p:nvPr/>
            </p:nvSpPr>
            <p:spPr bwMode="gray">
              <a:xfrm>
                <a:off x="1188" y="2533"/>
                <a:ext cx="330" cy="33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panose="020B0604020202020204" pitchFamily="34" charset="0"/>
                </a:endParaRPr>
              </a:p>
            </p:txBody>
          </p:sp>
          <p:pic>
            <p:nvPicPr>
              <p:cNvPr id="27" name="Picture 21" descr="d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190" y="2532"/>
                <a:ext cx="328" cy="329"/>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 Box 22"/>
            <p:cNvSpPr txBox="1">
              <a:spLocks noChangeArrowheads="1"/>
            </p:cNvSpPr>
            <p:nvPr/>
          </p:nvSpPr>
          <p:spPr bwMode="gray">
            <a:xfrm>
              <a:off x="1167904" y="4862759"/>
              <a:ext cx="327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i="1" dirty="0">
                  <a:solidFill>
                    <a:srgbClr val="FFFFFF"/>
                  </a:solidFill>
                  <a:latin typeface="Arial" panose="020B0604020202020204" pitchFamily="34" charset="0"/>
                </a:rPr>
                <a:t>4</a:t>
              </a:r>
            </a:p>
          </p:txBody>
        </p:sp>
      </p:grpSp>
      <p:sp>
        <p:nvSpPr>
          <p:cNvPr id="28" name="Flowchart: Alternate Process 27"/>
          <p:cNvSpPr/>
          <p:nvPr/>
        </p:nvSpPr>
        <p:spPr>
          <a:xfrm>
            <a:off x="2742844" y="5318228"/>
            <a:ext cx="6020156" cy="795235"/>
          </a:xfrm>
          <a:prstGeom prst="flowChartAlternateProcess">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spcBef>
                <a:spcPct val="50000"/>
              </a:spcBef>
              <a:buClr>
                <a:srgbClr val="000000"/>
              </a:buClr>
            </a:pPr>
            <a:r>
              <a:rPr lang="en-US" altLang="en-US" sz="2400" b="1" dirty="0" err="1">
                <a:solidFill>
                  <a:schemeClr val="bg1"/>
                </a:solidFill>
                <a:latin typeface="Times New Roman" pitchFamily="18" charset="0"/>
                <a:cs typeface="Times New Roman" pitchFamily="18" charset="0"/>
              </a:rPr>
              <a:t>Các</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bệnh</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nhân</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khó</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thở</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không</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thể</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thiếu</a:t>
            </a:r>
            <a:r>
              <a:rPr lang="en-US" altLang="en-US" sz="2400" b="1" dirty="0">
                <a:solidFill>
                  <a:schemeClr val="bg1"/>
                </a:solidFill>
                <a:latin typeface="Times New Roman" pitchFamily="18" charset="0"/>
                <a:cs typeface="Times New Roman" pitchFamily="18" charset="0"/>
              </a:rPr>
              <a:t> </a:t>
            </a:r>
            <a:r>
              <a:rPr lang="en-US" altLang="en-US" sz="2400" b="1" dirty="0" err="1">
                <a:solidFill>
                  <a:schemeClr val="bg1"/>
                </a:solidFill>
                <a:latin typeface="Times New Roman" pitchFamily="18" charset="0"/>
                <a:cs typeface="Times New Roman" pitchFamily="18" charset="0"/>
              </a:rPr>
              <a:t>tôi</a:t>
            </a:r>
            <a:r>
              <a:rPr lang="en-US" altLang="en-US" b="1" dirty="0">
                <a:solidFill>
                  <a:srgbClr val="000000"/>
                </a:solidFill>
              </a:rPr>
              <a:t>.</a:t>
            </a:r>
          </a:p>
        </p:txBody>
      </p:sp>
      <p:sp>
        <p:nvSpPr>
          <p:cNvPr id="30" name="Rectangle 29"/>
          <p:cNvSpPr/>
          <p:nvPr/>
        </p:nvSpPr>
        <p:spPr>
          <a:xfrm>
            <a:off x="215496" y="304800"/>
            <a:ext cx="257852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00B0F0"/>
                </a:solidFill>
                <a:effectLst>
                  <a:outerShdw blurRad="80000" dist="40000" dir="5040000" algn="tl">
                    <a:srgbClr val="000000">
                      <a:alpha val="30000"/>
                    </a:srgbClr>
                  </a:outerShdw>
                </a:effectLst>
              </a:rPr>
              <a:t>OXYGEN</a:t>
            </a:r>
            <a:endParaRPr lang="en-US" sz="5400" b="1" cap="none" spc="0" dirty="0">
              <a:ln w="11430"/>
              <a:solidFill>
                <a:srgbClr val="00B0F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7924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22"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6200" y="1600200"/>
            <a:ext cx="84119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OXYGEN. </a:t>
            </a: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KHÔNG KHÍ</a:t>
            </a:r>
          </a:p>
        </p:txBody>
      </p:sp>
    </p:spTree>
    <p:extLst>
      <p:ext uri="{BB962C8B-B14F-4D97-AF65-F5344CB8AC3E}">
        <p14:creationId xmlns:p14="http://schemas.microsoft.com/office/powerpoint/2010/main" val="2576870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374650" y="5334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 Oxygen </a:t>
            </a:r>
            <a:r>
              <a:rPr lang="en-US" altLang="en-US" sz="3200" b="1" u="sng" dirty="0" err="1" smtClean="0">
                <a:solidFill>
                  <a:srgbClr val="0070C0"/>
                </a:solidFill>
                <a:latin typeface="Times New Roman" panose="02020603050405020304" pitchFamily="18" charset="0"/>
              </a:rPr>
              <a:t>trên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Trái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Đất</a:t>
            </a:r>
            <a:endParaRPr lang="en-US" altLang="en-US" sz="3200" b="1" u="sng" dirty="0" smtClean="0">
              <a:solidFill>
                <a:srgbClr val="0070C0"/>
              </a:solidFill>
              <a:latin typeface="Times New Roman" panose="02020603050405020304" pitchFamily="18" charset="0"/>
            </a:endParaRPr>
          </a:p>
        </p:txBody>
      </p:sp>
      <p:sp>
        <p:nvSpPr>
          <p:cNvPr id="6" name="Text Box 7"/>
          <p:cNvSpPr txBox="1">
            <a:spLocks noChangeArrowheads="1"/>
          </p:cNvSpPr>
          <p:nvPr/>
        </p:nvSpPr>
        <p:spPr bwMode="auto">
          <a:xfrm>
            <a:off x="374650" y="1371600"/>
            <a:ext cx="8769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 </a:t>
            </a:r>
            <a:r>
              <a:rPr lang="en-US" altLang="en-US" sz="3200" b="1" u="sng" dirty="0" err="1" smtClean="0">
                <a:solidFill>
                  <a:srgbClr val="0070C0"/>
                </a:solidFill>
                <a:latin typeface="Times New Roman" panose="02020603050405020304" pitchFamily="18" charset="0"/>
              </a:rPr>
              <a:t>Tính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chất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vật</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lí</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và</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tầm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quan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trọng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oxygen</a:t>
            </a:r>
          </a:p>
        </p:txBody>
      </p:sp>
      <p:sp>
        <p:nvSpPr>
          <p:cNvPr id="7" name="Text Box 7"/>
          <p:cNvSpPr txBox="1">
            <a:spLocks noChangeArrowheads="1"/>
          </p:cNvSpPr>
          <p:nvPr/>
        </p:nvSpPr>
        <p:spPr bwMode="auto">
          <a:xfrm>
            <a:off x="402359" y="22098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III. </a:t>
            </a:r>
            <a:r>
              <a:rPr lang="en-US" altLang="en-US" sz="3200" b="1" u="sng" dirty="0" err="1" smtClean="0">
                <a:solidFill>
                  <a:srgbClr val="0070C0"/>
                </a:solidFill>
                <a:latin typeface="Times New Roman" panose="02020603050405020304" pitchFamily="18" charset="0"/>
              </a:rPr>
              <a:t>Thành</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phần</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
        <p:nvSpPr>
          <p:cNvPr id="8" name="Text Box 7"/>
          <p:cNvSpPr txBox="1">
            <a:spLocks noChangeArrowheads="1"/>
          </p:cNvSpPr>
          <p:nvPr/>
        </p:nvSpPr>
        <p:spPr bwMode="auto">
          <a:xfrm>
            <a:off x="374650" y="304800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IV. </a:t>
            </a:r>
            <a:r>
              <a:rPr lang="en-US" altLang="en-US" sz="3200" b="1" u="sng" dirty="0" err="1" smtClean="0">
                <a:solidFill>
                  <a:srgbClr val="0070C0"/>
                </a:solidFill>
                <a:latin typeface="Times New Roman" panose="02020603050405020304" pitchFamily="18" charset="0"/>
              </a:rPr>
              <a:t>Vai</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trò</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của</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
        <p:nvSpPr>
          <p:cNvPr id="9" name="Text Box 7"/>
          <p:cNvSpPr txBox="1">
            <a:spLocks noChangeArrowheads="1"/>
          </p:cNvSpPr>
          <p:nvPr/>
        </p:nvSpPr>
        <p:spPr bwMode="auto">
          <a:xfrm>
            <a:off x="402359" y="3899480"/>
            <a:ext cx="815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defRPr>
                <a:solidFill>
                  <a:schemeClr val="tx1"/>
                </a:solidFill>
                <a:latin typeface=".VnTime" panose="020B7200000000000000" pitchFamily="34" charset="0"/>
              </a:defRPr>
            </a:lvl1pPr>
            <a:lvl2pPr marL="742950" indent="-285750">
              <a:defRPr>
                <a:solidFill>
                  <a:schemeClr val="tx1"/>
                </a:solidFill>
                <a:latin typeface=".VnTime" panose="020B7200000000000000" pitchFamily="34" charset="0"/>
              </a:defRPr>
            </a:lvl2pPr>
            <a:lvl3pPr marL="1143000" indent="-228600">
              <a:defRPr>
                <a:solidFill>
                  <a:schemeClr val="tx1"/>
                </a:solidFill>
                <a:latin typeface=".VnTime" panose="020B7200000000000000" pitchFamily="34" charset="0"/>
              </a:defRPr>
            </a:lvl3pPr>
            <a:lvl4pPr marL="1600200" indent="-228600">
              <a:defRPr>
                <a:solidFill>
                  <a:schemeClr val="tx1"/>
                </a:solidFill>
                <a:latin typeface=".VnTime" panose="020B7200000000000000" pitchFamily="34" charset="0"/>
              </a:defRPr>
            </a:lvl4pPr>
            <a:lvl5pPr marL="2057400" indent="-22860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eaLnBrk="0" fontAlgn="base" hangingPunct="0">
              <a:spcBef>
                <a:spcPct val="50000"/>
              </a:spcBef>
              <a:spcAft>
                <a:spcPct val="0"/>
              </a:spcAft>
            </a:pPr>
            <a:r>
              <a:rPr lang="en-US" altLang="en-US" sz="3200" b="1" u="sng" dirty="0" smtClean="0">
                <a:solidFill>
                  <a:srgbClr val="0070C0"/>
                </a:solidFill>
                <a:latin typeface="Times New Roman" panose="02020603050405020304" pitchFamily="18" charset="0"/>
              </a:rPr>
              <a:t>V. </a:t>
            </a:r>
            <a:r>
              <a:rPr lang="en-US" altLang="en-US" sz="3200" b="1" u="sng" dirty="0" err="1" smtClean="0">
                <a:solidFill>
                  <a:srgbClr val="0070C0"/>
                </a:solidFill>
                <a:latin typeface="Times New Roman" panose="02020603050405020304" pitchFamily="18" charset="0"/>
              </a:rPr>
              <a:t>Sự</a:t>
            </a:r>
            <a:r>
              <a:rPr lang="en-US" altLang="en-US" sz="3200" b="1" u="sng" dirty="0" smtClean="0">
                <a:solidFill>
                  <a:srgbClr val="0070C0"/>
                </a:solidFill>
                <a:latin typeface="Times New Roman" panose="02020603050405020304" pitchFamily="18" charset="0"/>
              </a:rPr>
              <a:t> ô </a:t>
            </a:r>
            <a:r>
              <a:rPr lang="en-US" altLang="en-US" sz="3200" b="1" u="sng" dirty="0" err="1" smtClean="0">
                <a:solidFill>
                  <a:srgbClr val="0070C0"/>
                </a:solidFill>
                <a:latin typeface="Times New Roman" panose="02020603050405020304" pitchFamily="18" charset="0"/>
              </a:rPr>
              <a:t>nhiễm</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không</a:t>
            </a:r>
            <a:r>
              <a:rPr lang="en-US" altLang="en-US" sz="3200" b="1" u="sng" dirty="0" smtClean="0">
                <a:solidFill>
                  <a:srgbClr val="0070C0"/>
                </a:solidFill>
                <a:latin typeface="Times New Roman" panose="02020603050405020304" pitchFamily="18" charset="0"/>
              </a:rPr>
              <a:t> </a:t>
            </a:r>
            <a:r>
              <a:rPr lang="en-US" altLang="en-US" sz="3200" b="1" u="sng" dirty="0" err="1" smtClean="0">
                <a:solidFill>
                  <a:srgbClr val="0070C0"/>
                </a:solidFill>
                <a:latin typeface="Times New Roman" panose="02020603050405020304" pitchFamily="18" charset="0"/>
              </a:rPr>
              <a:t>khí</a:t>
            </a:r>
            <a:endParaRPr lang="en-US" altLang="en-US" sz="3200" b="1" u="sng" dirty="0" smtClean="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762244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Oxygen </a:t>
            </a:r>
            <a:r>
              <a:rPr lang="en-US" dirty="0" err="1"/>
              <a:t>có</a:t>
            </a:r>
            <a:r>
              <a:rPr lang="en-US" dirty="0"/>
              <a:t> ở </a:t>
            </a:r>
            <a:r>
              <a:rPr lang="en-US" dirty="0" err="1"/>
              <a:t>đâu</a:t>
            </a:r>
            <a:r>
              <a:rPr lang="en-US" dirty="0"/>
              <a:t>?</a:t>
            </a:r>
          </a:p>
        </p:txBody>
      </p:sp>
      <p:pic>
        <p:nvPicPr>
          <p:cNvPr id="4" name="Picture 3" descr="Những hình ảnh bầu trời xanh, mây trắng đẹp và thư thái"/>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14120"/>
            <a:ext cx="3352800" cy="2138680"/>
          </a:xfrm>
          <a:prstGeom prst="rect">
            <a:avLst/>
          </a:prstGeom>
          <a:noFill/>
          <a:ln>
            <a:noFill/>
          </a:ln>
        </p:spPr>
      </p:pic>
      <p:pic>
        <p:nvPicPr>
          <p:cNvPr id="5" name="Picture 4" descr="Vai Trò Của Giun Đất Trong Canh Tác Nông Nghiệp"/>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62400"/>
            <a:ext cx="3352800" cy="1905000"/>
          </a:xfrm>
          <a:prstGeom prst="rect">
            <a:avLst/>
          </a:prstGeom>
          <a:noFill/>
          <a:ln>
            <a:noFill/>
          </a:ln>
        </p:spPr>
      </p:pic>
      <p:pic>
        <p:nvPicPr>
          <p:cNvPr id="6" name="Picture 5" descr="Đến Nha Trang 'đi bộ' dưới đáy đại dương | Mytour.vn"/>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4120"/>
            <a:ext cx="3200400" cy="2138680"/>
          </a:xfrm>
          <a:prstGeom prst="rect">
            <a:avLst/>
          </a:prstGeom>
          <a:noFill/>
          <a:ln>
            <a:noFill/>
          </a:ln>
        </p:spPr>
      </p:pic>
      <p:pic>
        <p:nvPicPr>
          <p:cNvPr id="7" name="Picture 6" descr="Bộ đồ du hành vũ trụ vĩ đại nhất lịch sử, nhưng ai cũng phải bất ngờ khi  biết nơi nó được chế tạo"/>
          <p:cNvPicPr/>
          <p:nvPr/>
        </p:nvPicPr>
        <p:blipFill>
          <a:blip r:embed="rId5">
            <a:extLst>
              <a:ext uri="{28A0092B-C50C-407E-A947-70E740481C1C}">
                <a14:useLocalDpi xmlns:a14="http://schemas.microsoft.com/office/drawing/2010/main" val="0"/>
              </a:ext>
            </a:extLst>
          </a:blip>
          <a:srcRect/>
          <a:stretch>
            <a:fillRect/>
          </a:stretch>
        </p:blipFill>
        <p:spPr bwMode="auto">
          <a:xfrm>
            <a:off x="5223164" y="3962400"/>
            <a:ext cx="3082636" cy="1905000"/>
          </a:xfrm>
          <a:prstGeom prst="rect">
            <a:avLst/>
          </a:prstGeom>
          <a:noFill/>
          <a:ln>
            <a:noFill/>
          </a:ln>
        </p:spPr>
      </p:pic>
      <p:sp>
        <p:nvSpPr>
          <p:cNvPr id="8" name="TextBox 7"/>
          <p:cNvSpPr txBox="1"/>
          <p:nvPr/>
        </p:nvSpPr>
        <p:spPr>
          <a:xfrm>
            <a:off x="838200"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không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khí</a:t>
            </a:r>
            <a:r>
              <a:rPr lang="en-US" sz="2800" dirty="0">
                <a:solidFill>
                  <a:schemeClr val="tx2">
                    <a:lumMod val="50000"/>
                  </a:schemeClr>
                </a:solidFill>
                <a:latin typeface="Times New Roman" pitchFamily="18" charset="0"/>
                <a:cs typeface="Times New Roman" pitchFamily="18" charset="0"/>
              </a:rPr>
              <a:t>.</a:t>
            </a:r>
          </a:p>
        </p:txBody>
      </p:sp>
      <p:sp>
        <p:nvSpPr>
          <p:cNvPr id="9" name="TextBox 8"/>
          <p:cNvSpPr txBox="1"/>
          <p:nvPr/>
        </p:nvSpPr>
        <p:spPr>
          <a:xfrm>
            <a:off x="762000" y="595378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đất</a:t>
            </a:r>
            <a:r>
              <a:rPr lang="en-US" sz="2800" dirty="0">
                <a:solidFill>
                  <a:schemeClr val="tx2">
                    <a:lumMod val="50000"/>
                  </a:schemeClr>
                </a:solidFill>
                <a:latin typeface="Times New Roman" pitchFamily="18" charset="0"/>
                <a:cs typeface="Times New Roman" pitchFamily="18" charset="0"/>
              </a:rPr>
              <a:t>.</a:t>
            </a:r>
          </a:p>
        </p:txBody>
      </p:sp>
      <p:sp>
        <p:nvSpPr>
          <p:cNvPr id="10" name="TextBox 9"/>
          <p:cNvSpPr txBox="1"/>
          <p:nvPr/>
        </p:nvSpPr>
        <p:spPr>
          <a:xfrm>
            <a:off x="5105400" y="3352800"/>
            <a:ext cx="3657600" cy="523220"/>
          </a:xfrm>
          <a:prstGeom prst="rect">
            <a:avLst/>
          </a:prstGeom>
          <a:noFill/>
        </p:spPr>
        <p:txBody>
          <a:bodyPr wrap="square" rtlCol="0">
            <a:spAutoFit/>
          </a:bodyPr>
          <a:lstStyle/>
          <a:p>
            <a:r>
              <a:rPr lang="en-US" sz="2800" dirty="0" err="1">
                <a:solidFill>
                  <a:schemeClr val="tx2">
                    <a:lumMod val="50000"/>
                  </a:schemeClr>
                </a:solidFill>
                <a:latin typeface="Times New Roman" pitchFamily="18" charset="0"/>
                <a:cs typeface="Times New Roman" pitchFamily="18" charset="0"/>
              </a:rPr>
              <a:t>Môi</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trường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trong</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nước</a:t>
            </a:r>
            <a:r>
              <a:rPr lang="en-US" sz="2800" dirty="0">
                <a:solidFill>
                  <a:schemeClr val="tx2">
                    <a:lumMod val="50000"/>
                  </a:schemeClr>
                </a:solidFill>
                <a:latin typeface="Times New Roman" pitchFamily="18" charset="0"/>
                <a:cs typeface="Times New Roman" pitchFamily="18" charset="0"/>
              </a:rPr>
              <a:t>.</a:t>
            </a:r>
          </a:p>
        </p:txBody>
      </p:sp>
      <p:sp>
        <p:nvSpPr>
          <p:cNvPr id="11" name="TextBox 10"/>
          <p:cNvSpPr txBox="1"/>
          <p:nvPr/>
        </p:nvSpPr>
        <p:spPr>
          <a:xfrm>
            <a:off x="5223164" y="5898362"/>
            <a:ext cx="3657600" cy="523220"/>
          </a:xfrm>
          <a:prstGeom prst="rect">
            <a:avLst/>
          </a:prstGeom>
          <a:noFill/>
        </p:spPr>
        <p:txBody>
          <a:bodyPr wrap="square" rtlCol="0">
            <a:spAutoFit/>
          </a:bodyPr>
          <a:lstStyle/>
          <a:p>
            <a:pPr algn="ctr"/>
            <a:r>
              <a:rPr lang="en-US" sz="2800" dirty="0" err="1">
                <a:solidFill>
                  <a:schemeClr val="tx2">
                    <a:lumMod val="50000"/>
                  </a:schemeClr>
                </a:solidFill>
                <a:latin typeface="Times New Roman" pitchFamily="18" charset="0"/>
                <a:cs typeface="Times New Roman" pitchFamily="18" charset="0"/>
              </a:rPr>
              <a:t>Mặt</a:t>
            </a:r>
            <a:r>
              <a:rPr lang="en-US" sz="2800" dirty="0">
                <a:solidFill>
                  <a:schemeClr val="tx2">
                    <a:lumMod val="50000"/>
                  </a:schemeClr>
                </a:solidFill>
                <a:latin typeface="Times New Roman" pitchFamily="18" charset="0"/>
                <a:cs typeface="Times New Roman" pitchFamily="18" charset="0"/>
              </a:rPr>
              <a:t> </a:t>
            </a:r>
            <a:r>
              <a:rPr lang="en-US" sz="2800" dirty="0" err="1">
                <a:solidFill>
                  <a:schemeClr val="tx2">
                    <a:lumMod val="50000"/>
                  </a:schemeClr>
                </a:solidFill>
                <a:latin typeface="Times New Roman" pitchFamily="18" charset="0"/>
                <a:cs typeface="Times New Roman" pitchFamily="18" charset="0"/>
              </a:rPr>
              <a:t>trăng</a:t>
            </a:r>
            <a:r>
              <a:rPr lang="en-US" sz="2800" dirty="0">
                <a:solidFill>
                  <a:schemeClr val="tx2">
                    <a:lumMod val="50000"/>
                  </a:schemeClr>
                </a:solidFill>
                <a:latin typeface="Times New Roman" pitchFamily="18" charset="0"/>
                <a:cs typeface="Times New Roman" pitchFamily="18" charset="0"/>
              </a:rPr>
              <a:t>.</a:t>
            </a:r>
          </a:p>
        </p:txBody>
      </p:sp>
      <p:sp>
        <p:nvSpPr>
          <p:cNvPr id="12" name="Rectangle 11"/>
          <p:cNvSpPr/>
          <p:nvPr/>
        </p:nvSpPr>
        <p:spPr>
          <a:xfrm>
            <a:off x="280555" y="3351174"/>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8600" y="586740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68983" y="336298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648200" y="5874750"/>
            <a:ext cx="533400" cy="523220"/>
          </a:xfrm>
          <a:prstGeom prst="rect">
            <a:avLst/>
          </a:prstGeom>
          <a:solidFill>
            <a:schemeClr val="bg1"/>
          </a:solidFill>
          <a:ln>
            <a:solidFill>
              <a:schemeClr val="accent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5414" y="3351174"/>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8" name="TextBox 17"/>
          <p:cNvSpPr txBox="1"/>
          <p:nvPr/>
        </p:nvSpPr>
        <p:spPr>
          <a:xfrm>
            <a:off x="307398" y="5867400"/>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
        <p:nvSpPr>
          <p:cNvPr id="19" name="TextBox 18"/>
          <p:cNvSpPr txBox="1"/>
          <p:nvPr/>
        </p:nvSpPr>
        <p:spPr>
          <a:xfrm>
            <a:off x="4771160" y="3311659"/>
            <a:ext cx="36195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x</a:t>
            </a:r>
          </a:p>
        </p:txBody>
      </p:sp>
    </p:spTree>
    <p:extLst>
      <p:ext uri="{BB962C8B-B14F-4D97-AF65-F5344CB8AC3E}">
        <p14:creationId xmlns:p14="http://schemas.microsoft.com/office/powerpoint/2010/main" val="22777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down)">
                                      <p:cBhvr>
                                        <p:cTn id="58" dur="500"/>
                                        <p:tgtEl>
                                          <p:spTgt spid="1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2" grpId="0" animBg="1"/>
      <p:bldP spid="13" grpId="0" animBg="1"/>
      <p:bldP spid="14" grpId="0" animBg="1"/>
      <p:bldP spid="15" grpId="0" animBg="1"/>
      <p:bldP spid="17" grpId="0"/>
      <p:bldP spid="18" grpId="0"/>
      <p:bldP spid="19" grpId="0"/>
    </p:bldLst>
  </p:timing>
</p:sld>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080808"/>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2725</Words>
  <Application>Microsoft Office PowerPoint</Application>
  <PresentationFormat>On-screen Show (4:3)</PresentationFormat>
  <Paragraphs>324</Paragraphs>
  <Slides>52</Slides>
  <Notes>3</Notes>
  <HiddenSlides>0</HiddenSlides>
  <MMClips>1</MMClips>
  <ScaleCrop>false</ScaleCrop>
  <HeadingPairs>
    <vt:vector size="8" baseType="variant">
      <vt:variant>
        <vt:lpstr>Fonts Used</vt:lpstr>
      </vt:variant>
      <vt:variant>
        <vt:i4>10</vt:i4>
      </vt:variant>
      <vt:variant>
        <vt:lpstr>Theme</vt:lpstr>
      </vt:variant>
      <vt:variant>
        <vt:i4>11</vt:i4>
      </vt:variant>
      <vt:variant>
        <vt:lpstr>Embedded OLE Servers</vt:lpstr>
      </vt:variant>
      <vt:variant>
        <vt:i4>1</vt:i4>
      </vt:variant>
      <vt:variant>
        <vt:lpstr>Slide Titles</vt:lpstr>
      </vt:variant>
      <vt:variant>
        <vt:i4>52</vt:i4>
      </vt:variant>
    </vt:vector>
  </HeadingPairs>
  <TitlesOfParts>
    <vt:vector size="74" baseType="lpstr">
      <vt:lpstr>.VnTime</vt:lpstr>
      <vt:lpstr>Arial</vt:lpstr>
      <vt:lpstr>Calibri</vt:lpstr>
      <vt:lpstr>Calibri Light</vt:lpstr>
      <vt:lpstr>Constantia</vt:lpstr>
      <vt:lpstr>inherit</vt:lpstr>
      <vt:lpstr>Palatino Linotype</vt:lpstr>
      <vt:lpstr>Symbol</vt:lpstr>
      <vt:lpstr>Times New Roman</vt:lpstr>
      <vt:lpstr>Wingdings 2</vt:lpstr>
      <vt:lpstr>Office Theme</vt:lpstr>
      <vt:lpstr>1_Office Theme</vt:lpstr>
      <vt:lpstr>2_Office Theme</vt:lpstr>
      <vt:lpstr>3_Office Theme</vt:lpstr>
      <vt:lpstr>Paper</vt:lpstr>
      <vt:lpstr>Mountain Top</vt:lpstr>
      <vt:lpstr>1_Mountain Top</vt:lpstr>
      <vt:lpstr>1_Paper</vt:lpstr>
      <vt:lpstr>4_Office Theme</vt:lpstr>
      <vt:lpstr>2_Mountain Top</vt:lpstr>
      <vt:lpstr>6_Office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Oxygen có ở đâu?</vt:lpstr>
      <vt:lpstr>       Dù sống trên mặt đất, trong nước, hay trong lòng đất thì mọi động thực vật đều cần oxygen cho quá trình hô hấp. Và trong không khí, trong nước và trong đất có rất nhiều động vật sinh sống và phát triển.  + Trong không khí: côn trùng, chim, ...  + Trong nước có các loài cá, rùa, ếch, ...  + Trong đất có: giun, ấu trùng,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Hậu quả của việc ô nhiễm môi trường không khí</vt:lpstr>
      <vt:lpstr>PowerPoint Presentation</vt:lpstr>
      <vt:lpstr>PowerPoint Presentation</vt:lpstr>
      <vt:lpstr>Hãy lập kế hoạch các công việc mà em có thể làm để bảo vệ môi trường không khí</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2021</cp:lastModifiedBy>
  <cp:revision>116</cp:revision>
  <dcterms:created xsi:type="dcterms:W3CDTF">2021-04-18T08:12:15Z</dcterms:created>
  <dcterms:modified xsi:type="dcterms:W3CDTF">2023-06-05T15:22:42Z</dcterms:modified>
</cp:coreProperties>
</file>