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1"/>
  </p:notesMasterIdLst>
  <p:sldIdLst>
    <p:sldId id="266" r:id="rId2"/>
    <p:sldId id="289" r:id="rId3"/>
    <p:sldId id="256" r:id="rId4"/>
    <p:sldId id="257" r:id="rId5"/>
    <p:sldId id="302" r:id="rId6"/>
    <p:sldId id="272" r:id="rId7"/>
    <p:sldId id="290" r:id="rId8"/>
    <p:sldId id="303" r:id="rId9"/>
    <p:sldId id="293" r:id="rId10"/>
    <p:sldId id="265" r:id="rId11"/>
    <p:sldId id="304" r:id="rId12"/>
    <p:sldId id="312" r:id="rId13"/>
    <p:sldId id="307" r:id="rId14"/>
    <p:sldId id="305" r:id="rId15"/>
    <p:sldId id="306" r:id="rId16"/>
    <p:sldId id="313" r:id="rId17"/>
    <p:sldId id="308" r:id="rId18"/>
    <p:sldId id="309" r:id="rId19"/>
    <p:sldId id="314" r:id="rId20"/>
    <p:sldId id="315" r:id="rId21"/>
    <p:sldId id="316" r:id="rId22"/>
    <p:sldId id="317" r:id="rId23"/>
    <p:sldId id="310" r:id="rId24"/>
    <p:sldId id="267" r:id="rId25"/>
    <p:sldId id="318" r:id="rId26"/>
    <p:sldId id="319" r:id="rId27"/>
    <p:sldId id="320" r:id="rId28"/>
    <p:sldId id="273" r:id="rId29"/>
    <p:sldId id="321" r:id="rId30"/>
  </p:sldIdLst>
  <p:sldSz cx="9144000" cy="5143500" type="screen16x9"/>
  <p:notesSz cx="6858000" cy="9144000"/>
  <p:embeddedFontLst>
    <p:embeddedFont>
      <p:font typeface="PT Sans" panose="020B0604020202020204" charset="0"/>
      <p:regular r:id="rId32"/>
      <p:bold r:id="rId33"/>
      <p:italic r:id="rId34"/>
      <p:boldItalic r:id="rId35"/>
    </p:embeddedFont>
    <p:embeddedFont>
      <p:font typeface="Cambria Math" panose="02040503050406030204" pitchFamily="18" charset="0"/>
      <p:regular r:id="rId36"/>
    </p:embeddedFont>
    <p:embeddedFont>
      <p:font typeface="Roboto" panose="020B0604020202020204" charset="0"/>
      <p:regular r:id="rId37"/>
      <p:bold r:id="rId38"/>
      <p:italic r:id="rId39"/>
      <p:boldItalic r:id="rId40"/>
    </p:embeddedFont>
    <p:embeddedFont>
      <p:font typeface="Fira Sans Extra Condensed SemiBold" panose="020B0604020202020204" charset="0"/>
      <p:regular r:id="rId41"/>
      <p:bold r:id="rId42"/>
      <p:italic r:id="rId43"/>
      <p:boldItalic r:id="rId44"/>
    </p:embeddedFont>
    <p:embeddedFont>
      <p:font typeface="UTM Aquarelle" panose="02040603050506020204" pitchFamily="18" charset="0"/>
      <p:regular r:id="rId45"/>
    </p:embeddedFont>
    <p:embeddedFont>
      <p:font typeface="UTM Essendine Caps" panose="02040603050506020204" pitchFamily="18" charset="0"/>
      <p:regular r:id="rId46"/>
      <p:bold r:id="rId47"/>
    </p:embeddedFont>
    <p:embeddedFont>
      <p:font typeface="UTM Azuki" panose="02040603050506020204" pitchFamily="18" charset="0"/>
      <p:regular r:id="rId48"/>
    </p:embeddedFont>
    <p:embeddedFont>
      <p:font typeface="Bebas Neue" panose="020B0604020202020204"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15:clr>
            <a:srgbClr val="9AA0A6"/>
          </p15:clr>
        </p15:guide>
        <p15:guide id="3" orient="horz">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C3D"/>
    <a:srgbClr val="71B1E7"/>
    <a:srgbClr val="D0DFE8"/>
    <a:srgbClr val="F3F9FE"/>
    <a:srgbClr val="3B71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AECD8D-D634-4B9E-94CB-9DC8A00C6A02}">
  <a:tblStyle styleId="{AAAECD8D-D634-4B9E-94CB-9DC8A00C6A0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0" autoAdjust="0"/>
  </p:normalViewPr>
  <p:slideViewPr>
    <p:cSldViewPr snapToGrid="0">
      <p:cViewPr varScale="1">
        <p:scale>
          <a:sx n="96" d="100"/>
          <a:sy n="96" d="100"/>
        </p:scale>
        <p:origin x="84" y="102"/>
      </p:cViewPr>
      <p:guideLst>
        <p:guide/>
        <p:guide orient="horz"/>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b84ec99c72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b84ec99c72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b84ec99c72_1_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b84ec99c72_1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36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b84ec99c72_1_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b84ec99c72_1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5910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e79ec7e031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e79ec7e031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06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e91c101d8a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e91c101d8a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655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7"/>
        <p:cNvGrpSpPr/>
        <p:nvPr/>
      </p:nvGrpSpPr>
      <p:grpSpPr>
        <a:xfrm>
          <a:off x="0" y="0"/>
          <a:ext cx="0" cy="0"/>
          <a:chOff x="0" y="0"/>
          <a:chExt cx="0" cy="0"/>
        </a:xfrm>
      </p:grpSpPr>
      <p:sp>
        <p:nvSpPr>
          <p:cNvPr id="3518" name="Google Shape;3518;ge91c101d8a_0_2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9" name="Google Shape;3519;ge91c101d8a_0_2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630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b84ec99c72_1_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b84ec99c72_1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e77ec85d97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e77ec85d97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e79ec7e031_0_1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e79ec7e031_0_1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e77ec85d9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4" name="Google Shape;1964;ge77ec85d9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5"/>
        <p:cNvGrpSpPr/>
        <p:nvPr/>
      </p:nvGrpSpPr>
      <p:grpSpPr>
        <a:xfrm>
          <a:off x="0" y="0"/>
          <a:ext cx="0" cy="0"/>
          <a:chOff x="0" y="0"/>
          <a:chExt cx="0" cy="0"/>
        </a:xfrm>
      </p:grpSpPr>
      <p:sp>
        <p:nvSpPr>
          <p:cNvPr id="2866" name="Google Shape;2866;ge91c101d8a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7" name="Google Shape;2867;ge91c101d8a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4347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e79ec7e031_0_1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e79ec7e031_0_1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e9364c302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e9364c302d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5720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ge79ec7e031_0_1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0" name="Google Shape;1690;ge79ec7e031_0_1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4519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e77ec85d97_1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e77ec85d97_1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2554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87688" y="1445325"/>
            <a:ext cx="3696000" cy="1727400"/>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Clr>
                <a:srgbClr val="191919"/>
              </a:buClr>
              <a:buSzPts val="5200"/>
              <a:buNone/>
              <a:defRPr sz="5000">
                <a:solidFill>
                  <a:schemeClr val="dk1"/>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787688" y="3270575"/>
            <a:ext cx="3696000" cy="419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20000" y="1682850"/>
            <a:ext cx="2305500" cy="5277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 name="Google Shape;42;p13"/>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3" name="Google Shape;43;p13"/>
          <p:cNvSpPr txBox="1">
            <a:spLocks noGrp="1"/>
          </p:cNvSpPr>
          <p:nvPr>
            <p:ph type="title" idx="2"/>
          </p:nvPr>
        </p:nvSpPr>
        <p:spPr>
          <a:xfrm>
            <a:off x="3419269" y="1682850"/>
            <a:ext cx="2305500" cy="5277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 name="Google Shape;44;p13"/>
          <p:cNvSpPr txBox="1">
            <a:spLocks noGrp="1"/>
          </p:cNvSpPr>
          <p:nvPr>
            <p:ph type="subTitle" idx="3"/>
          </p:nvPr>
        </p:nvSpPr>
        <p:spPr>
          <a:xfrm>
            <a:off x="3419269" y="22693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13"/>
          <p:cNvSpPr txBox="1">
            <a:spLocks noGrp="1"/>
          </p:cNvSpPr>
          <p:nvPr>
            <p:ph type="title" idx="4"/>
          </p:nvPr>
        </p:nvSpPr>
        <p:spPr>
          <a:xfrm>
            <a:off x="720000" y="3116250"/>
            <a:ext cx="2305500" cy="5277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 name="Google Shape;46;p13"/>
          <p:cNvSpPr txBox="1">
            <a:spLocks noGrp="1"/>
          </p:cNvSpPr>
          <p:nvPr>
            <p:ph type="subTitle" idx="5"/>
          </p:nvPr>
        </p:nvSpPr>
        <p:spPr>
          <a:xfrm>
            <a:off x="720000" y="37027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7" name="Google Shape;47;p13"/>
          <p:cNvSpPr txBox="1">
            <a:spLocks noGrp="1"/>
          </p:cNvSpPr>
          <p:nvPr>
            <p:ph type="title" idx="6"/>
          </p:nvPr>
        </p:nvSpPr>
        <p:spPr>
          <a:xfrm>
            <a:off x="3419269" y="3116250"/>
            <a:ext cx="2305500" cy="5277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 name="Google Shape;48;p13"/>
          <p:cNvSpPr txBox="1">
            <a:spLocks noGrp="1"/>
          </p:cNvSpPr>
          <p:nvPr>
            <p:ph type="subTitle" idx="7"/>
          </p:nvPr>
        </p:nvSpPr>
        <p:spPr>
          <a:xfrm>
            <a:off x="3419269" y="37027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13"/>
          <p:cNvSpPr txBox="1">
            <a:spLocks noGrp="1"/>
          </p:cNvSpPr>
          <p:nvPr>
            <p:ph type="title" idx="8"/>
          </p:nvPr>
        </p:nvSpPr>
        <p:spPr>
          <a:xfrm>
            <a:off x="6118545" y="1682850"/>
            <a:ext cx="2305500" cy="5277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 name="Google Shape;50;p13"/>
          <p:cNvSpPr txBox="1">
            <a:spLocks noGrp="1"/>
          </p:cNvSpPr>
          <p:nvPr>
            <p:ph type="subTitle" idx="9"/>
          </p:nvPr>
        </p:nvSpPr>
        <p:spPr>
          <a:xfrm>
            <a:off x="6118545" y="22693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 name="Google Shape;51;p13"/>
          <p:cNvSpPr txBox="1">
            <a:spLocks noGrp="1"/>
          </p:cNvSpPr>
          <p:nvPr>
            <p:ph type="title" idx="13"/>
          </p:nvPr>
        </p:nvSpPr>
        <p:spPr>
          <a:xfrm>
            <a:off x="6118545" y="3116250"/>
            <a:ext cx="2305500" cy="5277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2" name="Google Shape;52;p13"/>
          <p:cNvSpPr txBox="1">
            <a:spLocks noGrp="1"/>
          </p:cNvSpPr>
          <p:nvPr>
            <p:ph type="subTitle" idx="14"/>
          </p:nvPr>
        </p:nvSpPr>
        <p:spPr>
          <a:xfrm>
            <a:off x="6118545" y="3702775"/>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 name="Google Shape;53;p13"/>
          <p:cNvSpPr txBox="1">
            <a:spLocks noGrp="1"/>
          </p:cNvSpPr>
          <p:nvPr>
            <p:ph type="title" idx="15" hasCustomPrompt="1"/>
          </p:nvPr>
        </p:nvSpPr>
        <p:spPr>
          <a:xfrm>
            <a:off x="720000" y="1344783"/>
            <a:ext cx="734700" cy="4476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4" name="Google Shape;54;p13"/>
          <p:cNvSpPr txBox="1">
            <a:spLocks noGrp="1"/>
          </p:cNvSpPr>
          <p:nvPr>
            <p:ph type="title" idx="16" hasCustomPrompt="1"/>
          </p:nvPr>
        </p:nvSpPr>
        <p:spPr>
          <a:xfrm>
            <a:off x="720000" y="2778191"/>
            <a:ext cx="734700" cy="4476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a:spLocks noGrp="1"/>
          </p:cNvSpPr>
          <p:nvPr>
            <p:ph type="title" idx="17" hasCustomPrompt="1"/>
          </p:nvPr>
        </p:nvSpPr>
        <p:spPr>
          <a:xfrm>
            <a:off x="3419275" y="1344783"/>
            <a:ext cx="734700" cy="4476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 name="Google Shape;56;p13"/>
          <p:cNvSpPr txBox="1">
            <a:spLocks noGrp="1"/>
          </p:cNvSpPr>
          <p:nvPr>
            <p:ph type="title" idx="18" hasCustomPrompt="1"/>
          </p:nvPr>
        </p:nvSpPr>
        <p:spPr>
          <a:xfrm>
            <a:off x="3419275" y="2778191"/>
            <a:ext cx="734700" cy="4476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 name="Google Shape;57;p13"/>
          <p:cNvSpPr txBox="1">
            <a:spLocks noGrp="1"/>
          </p:cNvSpPr>
          <p:nvPr>
            <p:ph type="title" idx="19" hasCustomPrompt="1"/>
          </p:nvPr>
        </p:nvSpPr>
        <p:spPr>
          <a:xfrm>
            <a:off x="6118550" y="1344783"/>
            <a:ext cx="734700" cy="4476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a:spLocks noGrp="1"/>
          </p:cNvSpPr>
          <p:nvPr>
            <p:ph type="title" idx="20" hasCustomPrompt="1"/>
          </p:nvPr>
        </p:nvSpPr>
        <p:spPr>
          <a:xfrm>
            <a:off x="6118550" y="2778191"/>
            <a:ext cx="734700" cy="4476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solidFill>
                  <a:srgbClr val="10112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a:spLocks noGrp="1"/>
          </p:cNvSpPr>
          <p:nvPr>
            <p:ph type="title" idx="21"/>
          </p:nvPr>
        </p:nvSpPr>
        <p:spPr>
          <a:xfrm>
            <a:off x="457200" y="411475"/>
            <a:ext cx="8238600" cy="4782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2311800" y="1189100"/>
            <a:ext cx="4520400" cy="19644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15000"/>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
        <p:nvSpPr>
          <p:cNvPr id="62" name="Google Shape;62;p14"/>
          <p:cNvSpPr txBox="1">
            <a:spLocks noGrp="1"/>
          </p:cNvSpPr>
          <p:nvPr>
            <p:ph type="subTitle" idx="1"/>
          </p:nvPr>
        </p:nvSpPr>
        <p:spPr>
          <a:xfrm>
            <a:off x="2158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557400" y="3100288"/>
            <a:ext cx="4360200" cy="5319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5" name="Google Shape;65;p15"/>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720000" y="2936100"/>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68" name="Google Shape;68;p16"/>
          <p:cNvSpPr txBox="1">
            <a:spLocks noGrp="1"/>
          </p:cNvSpPr>
          <p:nvPr>
            <p:ph type="subTitle" idx="1"/>
          </p:nvPr>
        </p:nvSpPr>
        <p:spPr>
          <a:xfrm>
            <a:off x="720000" y="3508800"/>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720000" y="1745250"/>
            <a:ext cx="3233100" cy="5727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71" name="Google Shape;71;p17"/>
          <p:cNvSpPr txBox="1">
            <a:spLocks noGrp="1"/>
          </p:cNvSpPr>
          <p:nvPr>
            <p:ph type="subTitle" idx="1"/>
          </p:nvPr>
        </p:nvSpPr>
        <p:spPr>
          <a:xfrm>
            <a:off x="720000" y="2317950"/>
            <a:ext cx="25755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CUSTOM_4_1">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5553850" y="1745250"/>
            <a:ext cx="2630400" cy="572700"/>
          </a:xfrm>
          <a:prstGeom prst="rect">
            <a:avLst/>
          </a:prstGeom>
        </p:spPr>
        <p:txBody>
          <a:bodyPr spcFirstLastPara="1" wrap="square" lIns="0" tIns="0" rIns="0" bIns="0" anchor="ctr" anchorCtr="0">
            <a:noAutofit/>
          </a:bodyPr>
          <a:lstStyle>
            <a:lvl1pPr lvl="0" algn="r"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74" name="Google Shape;74;p18"/>
          <p:cNvSpPr txBox="1">
            <a:spLocks noGrp="1"/>
          </p:cNvSpPr>
          <p:nvPr>
            <p:ph type="subTitle" idx="1"/>
          </p:nvPr>
        </p:nvSpPr>
        <p:spPr>
          <a:xfrm>
            <a:off x="5553975" y="2317950"/>
            <a:ext cx="2630400" cy="108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1596700" y="2112197"/>
            <a:ext cx="2742600" cy="5589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300" b="0">
                <a:solidFill>
                  <a:schemeClr val="accent2"/>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77" name="Google Shape;77;p19"/>
          <p:cNvSpPr txBox="1">
            <a:spLocks noGrp="1"/>
          </p:cNvSpPr>
          <p:nvPr>
            <p:ph type="title" idx="2"/>
          </p:nvPr>
        </p:nvSpPr>
        <p:spPr>
          <a:xfrm>
            <a:off x="4804747" y="2112197"/>
            <a:ext cx="2742600" cy="5589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300" b="0">
                <a:solidFill>
                  <a:schemeClr val="accent2"/>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78" name="Google Shape;78;p19"/>
          <p:cNvSpPr txBox="1">
            <a:spLocks noGrp="1"/>
          </p:cNvSpPr>
          <p:nvPr>
            <p:ph type="subTitle" idx="1"/>
          </p:nvPr>
        </p:nvSpPr>
        <p:spPr>
          <a:xfrm>
            <a:off x="4923247" y="2599822"/>
            <a:ext cx="2505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9" name="Google Shape;79;p19"/>
          <p:cNvSpPr txBox="1">
            <a:spLocks noGrp="1"/>
          </p:cNvSpPr>
          <p:nvPr>
            <p:ph type="subTitle" idx="3"/>
          </p:nvPr>
        </p:nvSpPr>
        <p:spPr>
          <a:xfrm>
            <a:off x="1715375" y="2599822"/>
            <a:ext cx="25056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0" name="Google Shape;80;p19"/>
          <p:cNvSpPr txBox="1">
            <a:spLocks noGrp="1"/>
          </p:cNvSpPr>
          <p:nvPr>
            <p:ph type="title" idx="4"/>
          </p:nvPr>
        </p:nvSpPr>
        <p:spPr>
          <a:xfrm>
            <a:off x="457200" y="411475"/>
            <a:ext cx="8238600" cy="4782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937700" y="2099750"/>
            <a:ext cx="21753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3" name="Google Shape;83;p20"/>
          <p:cNvSpPr txBox="1">
            <a:spLocks noGrp="1"/>
          </p:cNvSpPr>
          <p:nvPr>
            <p:ph type="subTitle" idx="1"/>
          </p:nvPr>
        </p:nvSpPr>
        <p:spPr>
          <a:xfrm>
            <a:off x="937700" y="24939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4" name="Google Shape;84;p20"/>
          <p:cNvSpPr txBox="1">
            <a:spLocks noGrp="1"/>
          </p:cNvSpPr>
          <p:nvPr>
            <p:ph type="title" idx="2"/>
          </p:nvPr>
        </p:nvSpPr>
        <p:spPr>
          <a:xfrm>
            <a:off x="3484419" y="2099750"/>
            <a:ext cx="21753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5" name="Google Shape;85;p20"/>
          <p:cNvSpPr txBox="1">
            <a:spLocks noGrp="1"/>
          </p:cNvSpPr>
          <p:nvPr>
            <p:ph type="subTitle" idx="3"/>
          </p:nvPr>
        </p:nvSpPr>
        <p:spPr>
          <a:xfrm>
            <a:off x="3484421" y="24939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6" name="Google Shape;86;p20"/>
          <p:cNvSpPr txBox="1">
            <a:spLocks noGrp="1"/>
          </p:cNvSpPr>
          <p:nvPr>
            <p:ph type="title" idx="4"/>
          </p:nvPr>
        </p:nvSpPr>
        <p:spPr>
          <a:xfrm>
            <a:off x="6031146" y="2099750"/>
            <a:ext cx="21753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 name="Google Shape;87;p20"/>
          <p:cNvSpPr txBox="1">
            <a:spLocks noGrp="1"/>
          </p:cNvSpPr>
          <p:nvPr>
            <p:ph type="subTitle" idx="5"/>
          </p:nvPr>
        </p:nvSpPr>
        <p:spPr>
          <a:xfrm>
            <a:off x="6031149" y="2493925"/>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8" name="Google Shape;88;p20"/>
          <p:cNvSpPr txBox="1">
            <a:spLocks noGrp="1"/>
          </p:cNvSpPr>
          <p:nvPr>
            <p:ph type="title" idx="6"/>
          </p:nvPr>
        </p:nvSpPr>
        <p:spPr>
          <a:xfrm>
            <a:off x="457200" y="411475"/>
            <a:ext cx="8238600" cy="4782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2424850" y="1618250"/>
            <a:ext cx="19782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1" name="Google Shape;91;p21"/>
          <p:cNvSpPr txBox="1">
            <a:spLocks noGrp="1"/>
          </p:cNvSpPr>
          <p:nvPr>
            <p:ph type="subTitle" idx="1"/>
          </p:nvPr>
        </p:nvSpPr>
        <p:spPr>
          <a:xfrm>
            <a:off x="2424850"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2" name="Google Shape;92;p21"/>
          <p:cNvSpPr txBox="1">
            <a:spLocks noGrp="1"/>
          </p:cNvSpPr>
          <p:nvPr>
            <p:ph type="title" idx="2"/>
          </p:nvPr>
        </p:nvSpPr>
        <p:spPr>
          <a:xfrm>
            <a:off x="4740958" y="1618250"/>
            <a:ext cx="19782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3" name="Google Shape;93;p21"/>
          <p:cNvSpPr txBox="1">
            <a:spLocks noGrp="1"/>
          </p:cNvSpPr>
          <p:nvPr>
            <p:ph type="subTitle" idx="3"/>
          </p:nvPr>
        </p:nvSpPr>
        <p:spPr>
          <a:xfrm>
            <a:off x="4740954" y="22047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4" name="Google Shape;94;p21"/>
          <p:cNvSpPr txBox="1">
            <a:spLocks noGrp="1"/>
          </p:cNvSpPr>
          <p:nvPr>
            <p:ph type="title" idx="4"/>
          </p:nvPr>
        </p:nvSpPr>
        <p:spPr>
          <a:xfrm>
            <a:off x="2424850" y="3051650"/>
            <a:ext cx="19782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5" name="Google Shape;95;p21"/>
          <p:cNvSpPr txBox="1">
            <a:spLocks noGrp="1"/>
          </p:cNvSpPr>
          <p:nvPr>
            <p:ph type="subTitle" idx="5"/>
          </p:nvPr>
        </p:nvSpPr>
        <p:spPr>
          <a:xfrm>
            <a:off x="2424850" y="36381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6" name="Google Shape;96;p21"/>
          <p:cNvSpPr txBox="1">
            <a:spLocks noGrp="1"/>
          </p:cNvSpPr>
          <p:nvPr>
            <p:ph type="title" idx="6"/>
          </p:nvPr>
        </p:nvSpPr>
        <p:spPr>
          <a:xfrm>
            <a:off x="4740958" y="3051650"/>
            <a:ext cx="19782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 name="Google Shape;97;p21"/>
          <p:cNvSpPr txBox="1">
            <a:spLocks noGrp="1"/>
          </p:cNvSpPr>
          <p:nvPr>
            <p:ph type="subTitle" idx="7"/>
          </p:nvPr>
        </p:nvSpPr>
        <p:spPr>
          <a:xfrm>
            <a:off x="4740954" y="3638175"/>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8" name="Google Shape;98;p21"/>
          <p:cNvSpPr txBox="1">
            <a:spLocks noGrp="1"/>
          </p:cNvSpPr>
          <p:nvPr>
            <p:ph type="title" idx="8"/>
          </p:nvPr>
        </p:nvSpPr>
        <p:spPr>
          <a:xfrm>
            <a:off x="457200" y="411475"/>
            <a:ext cx="8238600" cy="4782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20000" y="2150850"/>
            <a:ext cx="5067600" cy="841800"/>
          </a:xfrm>
          <a:prstGeom prst="rect">
            <a:avLst/>
          </a:prstGeom>
        </p:spPr>
        <p:txBody>
          <a:bodyPr spcFirstLastPara="1" wrap="square" lIns="0" tIns="0" rIns="0" bIns="0"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720000" y="1337825"/>
            <a:ext cx="5067600" cy="841800"/>
          </a:xfrm>
          <a:prstGeom prst="rect">
            <a:avLst/>
          </a:prstGeom>
        </p:spPr>
        <p:txBody>
          <a:bodyPr spcFirstLastPara="1" wrap="square" lIns="0" tIns="0" rIns="0" bIns="0" anchor="b"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720000" y="2903575"/>
            <a:ext cx="5067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1101175" y="1682850"/>
            <a:ext cx="19860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1" name="Google Shape;101;p22"/>
          <p:cNvSpPr txBox="1">
            <a:spLocks noGrp="1"/>
          </p:cNvSpPr>
          <p:nvPr>
            <p:ph type="subTitle" idx="1"/>
          </p:nvPr>
        </p:nvSpPr>
        <p:spPr>
          <a:xfrm>
            <a:off x="1101175" y="22693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2" name="Google Shape;102;p22"/>
          <p:cNvSpPr txBox="1">
            <a:spLocks noGrp="1"/>
          </p:cNvSpPr>
          <p:nvPr>
            <p:ph type="title" idx="2"/>
          </p:nvPr>
        </p:nvSpPr>
        <p:spPr>
          <a:xfrm>
            <a:off x="3578948" y="1682850"/>
            <a:ext cx="19860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3" name="Google Shape;103;p22"/>
          <p:cNvSpPr txBox="1">
            <a:spLocks noGrp="1"/>
          </p:cNvSpPr>
          <p:nvPr>
            <p:ph type="subTitle" idx="3"/>
          </p:nvPr>
        </p:nvSpPr>
        <p:spPr>
          <a:xfrm>
            <a:off x="3578948" y="22693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4" name="Google Shape;104;p22"/>
          <p:cNvSpPr txBox="1">
            <a:spLocks noGrp="1"/>
          </p:cNvSpPr>
          <p:nvPr>
            <p:ph type="title" idx="4"/>
          </p:nvPr>
        </p:nvSpPr>
        <p:spPr>
          <a:xfrm>
            <a:off x="1101175" y="3116250"/>
            <a:ext cx="19860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5" name="Google Shape;105;p22"/>
          <p:cNvSpPr txBox="1">
            <a:spLocks noGrp="1"/>
          </p:cNvSpPr>
          <p:nvPr>
            <p:ph type="subTitle" idx="5"/>
          </p:nvPr>
        </p:nvSpPr>
        <p:spPr>
          <a:xfrm>
            <a:off x="1101175" y="3702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6" name="Google Shape;106;p22"/>
          <p:cNvSpPr txBox="1">
            <a:spLocks noGrp="1"/>
          </p:cNvSpPr>
          <p:nvPr>
            <p:ph type="title" idx="6"/>
          </p:nvPr>
        </p:nvSpPr>
        <p:spPr>
          <a:xfrm>
            <a:off x="3578948" y="3116250"/>
            <a:ext cx="19860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 name="Google Shape;107;p22"/>
          <p:cNvSpPr txBox="1">
            <a:spLocks noGrp="1"/>
          </p:cNvSpPr>
          <p:nvPr>
            <p:ph type="subTitle" idx="7"/>
          </p:nvPr>
        </p:nvSpPr>
        <p:spPr>
          <a:xfrm>
            <a:off x="3578948" y="3702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8" name="Google Shape;108;p22"/>
          <p:cNvSpPr txBox="1">
            <a:spLocks noGrp="1"/>
          </p:cNvSpPr>
          <p:nvPr>
            <p:ph type="title" idx="8"/>
          </p:nvPr>
        </p:nvSpPr>
        <p:spPr>
          <a:xfrm>
            <a:off x="6056727" y="1682850"/>
            <a:ext cx="19860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 name="Google Shape;109;p22"/>
          <p:cNvSpPr txBox="1">
            <a:spLocks noGrp="1"/>
          </p:cNvSpPr>
          <p:nvPr>
            <p:ph type="subTitle" idx="9"/>
          </p:nvPr>
        </p:nvSpPr>
        <p:spPr>
          <a:xfrm>
            <a:off x="6056727" y="22693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0" name="Google Shape;110;p22"/>
          <p:cNvSpPr txBox="1">
            <a:spLocks noGrp="1"/>
          </p:cNvSpPr>
          <p:nvPr>
            <p:ph type="title" idx="13"/>
          </p:nvPr>
        </p:nvSpPr>
        <p:spPr>
          <a:xfrm>
            <a:off x="6056727" y="3116250"/>
            <a:ext cx="1986000" cy="527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1" name="Google Shape;111;p22"/>
          <p:cNvSpPr txBox="1">
            <a:spLocks noGrp="1"/>
          </p:cNvSpPr>
          <p:nvPr>
            <p:ph type="subTitle" idx="14"/>
          </p:nvPr>
        </p:nvSpPr>
        <p:spPr>
          <a:xfrm>
            <a:off x="6056727" y="3702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2" name="Google Shape;112;p22"/>
          <p:cNvSpPr txBox="1">
            <a:spLocks noGrp="1"/>
          </p:cNvSpPr>
          <p:nvPr>
            <p:ph type="title" idx="15"/>
          </p:nvPr>
        </p:nvSpPr>
        <p:spPr>
          <a:xfrm>
            <a:off x="457200" y="411475"/>
            <a:ext cx="8238600" cy="4782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13"/>
        <p:cNvGrpSpPr/>
        <p:nvPr/>
      </p:nvGrpSpPr>
      <p:grpSpPr>
        <a:xfrm>
          <a:off x="0" y="0"/>
          <a:ext cx="0" cy="0"/>
          <a:chOff x="0" y="0"/>
          <a:chExt cx="0" cy="0"/>
        </a:xfrm>
      </p:grpSpPr>
      <p:sp>
        <p:nvSpPr>
          <p:cNvPr id="114" name="Google Shape;114;p23"/>
          <p:cNvSpPr txBox="1">
            <a:spLocks noGrp="1"/>
          </p:cNvSpPr>
          <p:nvPr>
            <p:ph type="title" hasCustomPrompt="1"/>
          </p:nvPr>
        </p:nvSpPr>
        <p:spPr>
          <a:xfrm>
            <a:off x="2223600" y="670225"/>
            <a:ext cx="4696800" cy="7689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5" name="Google Shape;115;p23"/>
          <p:cNvSpPr txBox="1">
            <a:spLocks noGrp="1"/>
          </p:cNvSpPr>
          <p:nvPr>
            <p:ph type="subTitle" idx="1"/>
          </p:nvPr>
        </p:nvSpPr>
        <p:spPr>
          <a:xfrm>
            <a:off x="2223600" y="12536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16" name="Google Shape;116;p23"/>
          <p:cNvSpPr txBox="1">
            <a:spLocks noGrp="1"/>
          </p:cNvSpPr>
          <p:nvPr>
            <p:ph type="title" idx="2" hasCustomPrompt="1"/>
          </p:nvPr>
        </p:nvSpPr>
        <p:spPr>
          <a:xfrm>
            <a:off x="2223600" y="1954311"/>
            <a:ext cx="4696800" cy="7689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7" name="Google Shape;117;p23"/>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18" name="Google Shape;118;p23"/>
          <p:cNvSpPr txBox="1">
            <a:spLocks noGrp="1"/>
          </p:cNvSpPr>
          <p:nvPr>
            <p:ph type="title" idx="4" hasCustomPrompt="1"/>
          </p:nvPr>
        </p:nvSpPr>
        <p:spPr>
          <a:xfrm>
            <a:off x="2223600" y="3265638"/>
            <a:ext cx="4696800" cy="7689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9" name="Google Shape;119;p23"/>
          <p:cNvSpPr txBox="1">
            <a:spLocks noGrp="1"/>
          </p:cNvSpPr>
          <p:nvPr>
            <p:ph type="subTitle" idx="5"/>
          </p:nvPr>
        </p:nvSpPr>
        <p:spPr>
          <a:xfrm>
            <a:off x="2223600" y="38744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720000" y="631037"/>
            <a:ext cx="4294800" cy="8730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720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122" name="Google Shape;122;p24"/>
          <p:cNvSpPr txBox="1">
            <a:spLocks noGrp="1"/>
          </p:cNvSpPr>
          <p:nvPr>
            <p:ph type="subTitle" idx="1"/>
          </p:nvPr>
        </p:nvSpPr>
        <p:spPr>
          <a:xfrm>
            <a:off x="720000" y="1661750"/>
            <a:ext cx="3434700" cy="1426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23"/>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1464614" y="3121122"/>
            <a:ext cx="2742600" cy="5589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300" b="0">
                <a:solidFill>
                  <a:schemeClr val="accent2"/>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0" name="Google Shape;20;p5"/>
          <p:cNvSpPr txBox="1">
            <a:spLocks noGrp="1"/>
          </p:cNvSpPr>
          <p:nvPr>
            <p:ph type="title" idx="2"/>
          </p:nvPr>
        </p:nvSpPr>
        <p:spPr>
          <a:xfrm>
            <a:off x="4936786" y="3121122"/>
            <a:ext cx="2742600" cy="5589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300" b="0">
                <a:solidFill>
                  <a:schemeClr val="accent2"/>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1" name="Google Shape;21;p5"/>
          <p:cNvSpPr txBox="1">
            <a:spLocks noGrp="1"/>
          </p:cNvSpPr>
          <p:nvPr>
            <p:ph type="subTitle" idx="1"/>
          </p:nvPr>
        </p:nvSpPr>
        <p:spPr>
          <a:xfrm>
            <a:off x="5055286" y="3608747"/>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 name="Google Shape;22;p5"/>
          <p:cNvSpPr txBox="1">
            <a:spLocks noGrp="1"/>
          </p:cNvSpPr>
          <p:nvPr>
            <p:ph type="subTitle" idx="3"/>
          </p:nvPr>
        </p:nvSpPr>
        <p:spPr>
          <a:xfrm>
            <a:off x="1583289" y="3608747"/>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 name="Google Shape;23;p5"/>
          <p:cNvSpPr txBox="1">
            <a:spLocks noGrp="1"/>
          </p:cNvSpPr>
          <p:nvPr>
            <p:ph type="title" idx="4"/>
          </p:nvPr>
        </p:nvSpPr>
        <p:spPr>
          <a:xfrm>
            <a:off x="457200" y="411475"/>
            <a:ext cx="8238600" cy="4782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457200" y="411475"/>
            <a:ext cx="8238600" cy="478200"/>
          </a:xfrm>
          <a:prstGeom prst="rect">
            <a:avLst/>
          </a:prstGeom>
        </p:spPr>
        <p:txBody>
          <a:bodyPr spcFirstLastPara="1" wrap="square" lIns="0" tIns="0" rIns="0" bIns="0" anchor="ctr" anchorCtr="0">
            <a:noAutofit/>
          </a:bodyPr>
          <a:lstStyle>
            <a:lvl1pPr lvl="0" algn="ctr" rtl="0">
              <a:spcBef>
                <a:spcPts val="0"/>
              </a:spcBef>
              <a:spcAft>
                <a:spcPts val="0"/>
              </a:spcAft>
              <a:buClr>
                <a:schemeClr val="dk1"/>
              </a:buClr>
              <a:buSzPts val="3500"/>
              <a:buFont typeface="Bebas Neue"/>
              <a:buNone/>
              <a:defRPr>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20000" y="1015750"/>
            <a:ext cx="4294800" cy="5727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28" name="Google Shape;28;p7"/>
          <p:cNvSpPr txBox="1">
            <a:spLocks noGrp="1"/>
          </p:cNvSpPr>
          <p:nvPr>
            <p:ph type="subTitle" idx="1"/>
          </p:nvPr>
        </p:nvSpPr>
        <p:spPr>
          <a:xfrm>
            <a:off x="720000" y="1829450"/>
            <a:ext cx="4294800" cy="229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317950" y="1307100"/>
            <a:ext cx="4508100" cy="2529300"/>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20000" y="1413525"/>
            <a:ext cx="3298500" cy="2095200"/>
          </a:xfrm>
          <a:prstGeom prst="rect">
            <a:avLst/>
          </a:prstGeom>
        </p:spPr>
        <p:txBody>
          <a:bodyPr spcFirstLastPara="1" wrap="square" lIns="0" tIns="0" rIns="0" bIns="0" anchor="b" anchorCtr="0">
            <a:noAutofit/>
          </a:bodyPr>
          <a:lstStyle>
            <a:lvl1pPr lvl="0" rtl="0">
              <a:spcBef>
                <a:spcPts val="0"/>
              </a:spcBef>
              <a:spcAft>
                <a:spcPts val="0"/>
              </a:spcAft>
              <a:buSzPts val="2500"/>
              <a:buNone/>
              <a:defRPr sz="400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
        <p:nvSpPr>
          <p:cNvPr id="33" name="Google Shape;33;p9"/>
          <p:cNvSpPr txBox="1">
            <a:spLocks noGrp="1"/>
          </p:cNvSpPr>
          <p:nvPr>
            <p:ph type="subTitle" idx="1"/>
          </p:nvPr>
        </p:nvSpPr>
        <p:spPr>
          <a:xfrm>
            <a:off x="720000" y="3508800"/>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720000" y="3862050"/>
            <a:ext cx="7704000" cy="5727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a:lvl1pPr>
            <a:lvl2pPr lvl="1" algn="ctr" rtl="0">
              <a:spcBef>
                <a:spcPts val="0"/>
              </a:spcBef>
              <a:spcAft>
                <a:spcPts val="0"/>
              </a:spcAft>
              <a:buSzPts val="2500"/>
              <a:buNone/>
              <a:defRPr/>
            </a:lvl2pPr>
            <a:lvl3pPr lvl="2" algn="ctr" rtl="0">
              <a:spcBef>
                <a:spcPts val="0"/>
              </a:spcBef>
              <a:spcAft>
                <a:spcPts val="0"/>
              </a:spcAft>
              <a:buSzPts val="2500"/>
              <a:buNone/>
              <a:defRPr/>
            </a:lvl3pPr>
            <a:lvl4pPr lvl="3" algn="ctr" rtl="0">
              <a:spcBef>
                <a:spcPts val="0"/>
              </a:spcBef>
              <a:spcAft>
                <a:spcPts val="0"/>
              </a:spcAft>
              <a:buSzPts val="2500"/>
              <a:buNone/>
              <a:defRPr/>
            </a:lvl4pPr>
            <a:lvl5pPr lvl="4" algn="ctr" rtl="0">
              <a:spcBef>
                <a:spcPts val="0"/>
              </a:spcBef>
              <a:spcAft>
                <a:spcPts val="0"/>
              </a:spcAft>
              <a:buSzPts val="2500"/>
              <a:buNone/>
              <a:defRPr/>
            </a:lvl5pPr>
            <a:lvl6pPr lvl="5" algn="ctr" rtl="0">
              <a:spcBef>
                <a:spcPts val="0"/>
              </a:spcBef>
              <a:spcAft>
                <a:spcPts val="0"/>
              </a:spcAft>
              <a:buSzPts val="2500"/>
              <a:buNone/>
              <a:defRPr/>
            </a:lvl6pPr>
            <a:lvl7pPr lvl="6" algn="ctr" rtl="0">
              <a:spcBef>
                <a:spcPts val="0"/>
              </a:spcBef>
              <a:spcAft>
                <a:spcPts val="0"/>
              </a:spcAft>
              <a:buSzPts val="2500"/>
              <a:buNone/>
              <a:defRPr/>
            </a:lvl7pPr>
            <a:lvl8pPr lvl="7" algn="ctr" rtl="0">
              <a:spcBef>
                <a:spcPts val="0"/>
              </a:spcBef>
              <a:spcAft>
                <a:spcPts val="0"/>
              </a:spcAft>
              <a:buSzPts val="2500"/>
              <a:buNone/>
              <a:defRPr/>
            </a:lvl8pPr>
            <a:lvl9pPr lvl="8" algn="ctr" rtl="0">
              <a:spcBef>
                <a:spcPts val="0"/>
              </a:spcBef>
              <a:spcAft>
                <a:spcPts val="0"/>
              </a:spcAft>
              <a:buSzPts val="2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284000" y="1387300"/>
            <a:ext cx="6576000" cy="2100300"/>
          </a:xfrm>
          <a:prstGeom prst="rect">
            <a:avLst/>
          </a:prstGeom>
        </p:spPr>
        <p:txBody>
          <a:bodyPr spcFirstLastPara="1" wrap="square" lIns="0" tIns="0" rIns="0" bIns="0" anchor="b" anchorCtr="0">
            <a:noAutofit/>
          </a:bodyPr>
          <a:lstStyle>
            <a:lvl1pPr lvl="0" algn="ctr">
              <a:spcBef>
                <a:spcPts val="0"/>
              </a:spcBef>
              <a:spcAft>
                <a:spcPts val="0"/>
              </a:spcAft>
              <a:buSzPts val="9600"/>
              <a:buNone/>
              <a:defRPr sz="14900">
                <a:solidFill>
                  <a:srgbClr val="10112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8" name="Google Shape;38;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1475"/>
            <a:ext cx="8238600" cy="4782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2500"/>
              <a:buFont typeface="Fira Sans Extra Condensed SemiBold"/>
              <a:buNone/>
              <a:defRPr sz="2500">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Clr>
                <a:schemeClr val="dk1"/>
              </a:buClr>
              <a:buSzPts val="2500"/>
              <a:buFont typeface="Fira Sans Extra Condensed SemiBold"/>
              <a:buNone/>
              <a:defRPr sz="2500">
                <a:solidFill>
                  <a:schemeClr val="dk1"/>
                </a:solidFill>
                <a:latin typeface="Fira Sans Extra Condensed SemiBold"/>
                <a:ea typeface="Fira Sans Extra Condensed SemiBold"/>
                <a:cs typeface="Fira Sans Extra Condensed SemiBold"/>
                <a:sym typeface="Fira Sans Extra Condensed SemiBold"/>
              </a:defRPr>
            </a:lvl2pPr>
            <a:lvl3pPr lvl="2" rtl="0">
              <a:spcBef>
                <a:spcPts val="0"/>
              </a:spcBef>
              <a:spcAft>
                <a:spcPts val="0"/>
              </a:spcAft>
              <a:buClr>
                <a:schemeClr val="dk1"/>
              </a:buClr>
              <a:buSzPts val="2500"/>
              <a:buFont typeface="Fira Sans Extra Condensed SemiBold"/>
              <a:buNone/>
              <a:defRPr sz="2500">
                <a:solidFill>
                  <a:schemeClr val="dk1"/>
                </a:solidFill>
                <a:latin typeface="Fira Sans Extra Condensed SemiBold"/>
                <a:ea typeface="Fira Sans Extra Condensed SemiBold"/>
                <a:cs typeface="Fira Sans Extra Condensed SemiBold"/>
                <a:sym typeface="Fira Sans Extra Condensed SemiBold"/>
              </a:defRPr>
            </a:lvl3pPr>
            <a:lvl4pPr lvl="3" rtl="0">
              <a:spcBef>
                <a:spcPts val="0"/>
              </a:spcBef>
              <a:spcAft>
                <a:spcPts val="0"/>
              </a:spcAft>
              <a:buClr>
                <a:schemeClr val="dk1"/>
              </a:buClr>
              <a:buSzPts val="2500"/>
              <a:buFont typeface="Fira Sans Extra Condensed SemiBold"/>
              <a:buNone/>
              <a:defRPr sz="2500">
                <a:solidFill>
                  <a:schemeClr val="dk1"/>
                </a:solidFill>
                <a:latin typeface="Fira Sans Extra Condensed SemiBold"/>
                <a:ea typeface="Fira Sans Extra Condensed SemiBold"/>
                <a:cs typeface="Fira Sans Extra Condensed SemiBold"/>
                <a:sym typeface="Fira Sans Extra Condensed SemiBold"/>
              </a:defRPr>
            </a:lvl4pPr>
            <a:lvl5pPr lvl="4" rtl="0">
              <a:spcBef>
                <a:spcPts val="0"/>
              </a:spcBef>
              <a:spcAft>
                <a:spcPts val="0"/>
              </a:spcAft>
              <a:buClr>
                <a:schemeClr val="dk1"/>
              </a:buClr>
              <a:buSzPts val="2500"/>
              <a:buFont typeface="Fira Sans Extra Condensed SemiBold"/>
              <a:buNone/>
              <a:defRPr sz="2500">
                <a:solidFill>
                  <a:schemeClr val="dk1"/>
                </a:solidFill>
                <a:latin typeface="Fira Sans Extra Condensed SemiBold"/>
                <a:ea typeface="Fira Sans Extra Condensed SemiBold"/>
                <a:cs typeface="Fira Sans Extra Condensed SemiBold"/>
                <a:sym typeface="Fira Sans Extra Condensed SemiBold"/>
              </a:defRPr>
            </a:lvl5pPr>
            <a:lvl6pPr lvl="5" rtl="0">
              <a:spcBef>
                <a:spcPts val="0"/>
              </a:spcBef>
              <a:spcAft>
                <a:spcPts val="0"/>
              </a:spcAft>
              <a:buClr>
                <a:schemeClr val="dk1"/>
              </a:buClr>
              <a:buSzPts val="2500"/>
              <a:buFont typeface="Fira Sans Extra Condensed SemiBold"/>
              <a:buNone/>
              <a:defRPr sz="2500">
                <a:solidFill>
                  <a:schemeClr val="dk1"/>
                </a:solidFill>
                <a:latin typeface="Fira Sans Extra Condensed SemiBold"/>
                <a:ea typeface="Fira Sans Extra Condensed SemiBold"/>
                <a:cs typeface="Fira Sans Extra Condensed SemiBold"/>
                <a:sym typeface="Fira Sans Extra Condensed SemiBold"/>
              </a:defRPr>
            </a:lvl6pPr>
            <a:lvl7pPr lvl="6" rtl="0">
              <a:spcBef>
                <a:spcPts val="0"/>
              </a:spcBef>
              <a:spcAft>
                <a:spcPts val="0"/>
              </a:spcAft>
              <a:buClr>
                <a:schemeClr val="dk1"/>
              </a:buClr>
              <a:buSzPts val="2500"/>
              <a:buFont typeface="Fira Sans Extra Condensed SemiBold"/>
              <a:buNone/>
              <a:defRPr sz="2500">
                <a:solidFill>
                  <a:schemeClr val="dk1"/>
                </a:solidFill>
                <a:latin typeface="Fira Sans Extra Condensed SemiBold"/>
                <a:ea typeface="Fira Sans Extra Condensed SemiBold"/>
                <a:cs typeface="Fira Sans Extra Condensed SemiBold"/>
                <a:sym typeface="Fira Sans Extra Condensed SemiBold"/>
              </a:defRPr>
            </a:lvl7pPr>
            <a:lvl8pPr lvl="7" rtl="0">
              <a:spcBef>
                <a:spcPts val="0"/>
              </a:spcBef>
              <a:spcAft>
                <a:spcPts val="0"/>
              </a:spcAft>
              <a:buClr>
                <a:schemeClr val="dk1"/>
              </a:buClr>
              <a:buSzPts val="2500"/>
              <a:buFont typeface="Fira Sans Extra Condensed SemiBold"/>
              <a:buNone/>
              <a:defRPr sz="2500">
                <a:solidFill>
                  <a:schemeClr val="dk1"/>
                </a:solidFill>
                <a:latin typeface="Fira Sans Extra Condensed SemiBold"/>
                <a:ea typeface="Fira Sans Extra Condensed SemiBold"/>
                <a:cs typeface="Fira Sans Extra Condensed SemiBold"/>
                <a:sym typeface="Fira Sans Extra Condensed SemiBold"/>
              </a:defRPr>
            </a:lvl8pPr>
            <a:lvl9pPr lvl="8" rtl="0">
              <a:spcBef>
                <a:spcPts val="0"/>
              </a:spcBef>
              <a:spcAft>
                <a:spcPts val="0"/>
              </a:spcAft>
              <a:buClr>
                <a:schemeClr val="dk1"/>
              </a:buClr>
              <a:buSzPts val="2500"/>
              <a:buFont typeface="Fira Sans Extra Condensed SemiBold"/>
              <a:buNone/>
              <a:defRPr sz="25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713225" y="1024450"/>
            <a:ext cx="7717500" cy="34560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1pPr>
            <a:lvl2pPr marL="914400" lvl="1"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2pPr>
            <a:lvl3pPr marL="1371600" lvl="2"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3pPr>
            <a:lvl4pPr marL="1828800" lvl="3"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4pPr>
            <a:lvl5pPr marL="2286000" lvl="4"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5pPr>
            <a:lvl6pPr marL="2743200" lvl="5"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6pPr>
            <a:lvl7pPr marL="3200400" lvl="6"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7pPr>
            <a:lvl8pPr marL="3657600" lvl="7"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8pPr>
            <a:lvl9pPr marL="4114800" lvl="8" indent="-304800">
              <a:lnSpc>
                <a:spcPct val="100000"/>
              </a:lnSpc>
              <a:spcBef>
                <a:spcPts val="0"/>
              </a:spcBef>
              <a:spcAft>
                <a:spcPts val="0"/>
              </a:spcAft>
              <a:buClr>
                <a:schemeClr val="dk1"/>
              </a:buClr>
              <a:buSzPts val="1200"/>
              <a:buFont typeface="Roboto"/>
              <a:buChar char="■"/>
              <a:defRPr sz="1200">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gif"/><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2" name="Rounded Rectangle 1"/>
          <p:cNvSpPr/>
          <p:nvPr/>
        </p:nvSpPr>
        <p:spPr>
          <a:xfrm>
            <a:off x="1051321" y="1891141"/>
            <a:ext cx="3639670" cy="15281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 name="Google Shape;1447;p38"/>
          <p:cNvSpPr txBox="1">
            <a:spLocks noGrp="1"/>
          </p:cNvSpPr>
          <p:nvPr>
            <p:ph type="title"/>
          </p:nvPr>
        </p:nvSpPr>
        <p:spPr>
          <a:xfrm>
            <a:off x="947033" y="1851312"/>
            <a:ext cx="3881718" cy="1741008"/>
          </a:xfrm>
          <a:prstGeom prst="rect">
            <a:avLst/>
          </a:prstGeom>
          <a:noFill/>
        </p:spPr>
        <p:txBody>
          <a:bodyPr spcFirstLastPara="1" wrap="square" lIns="0" tIns="0" rIns="0" bIns="0" anchor="ctr" anchorCtr="0">
            <a:noAutofit/>
          </a:bodyPr>
          <a:lstStyle/>
          <a:p>
            <a:pPr lvl="0">
              <a:buSzPts val="1100"/>
            </a:pPr>
            <a:r>
              <a:rPr lang="en-US"/>
              <a:t>KHOA HỌC TỰ NHIÊN LỚP </a:t>
            </a:r>
            <a:r>
              <a:rPr lang="en-US" smtClean="0"/>
              <a:t>6</a:t>
            </a:r>
            <a:br>
              <a:rPr lang="en-US" smtClean="0"/>
            </a:br>
            <a:r>
              <a:rPr lang="en-US"/>
              <a:t/>
            </a:r>
            <a:br>
              <a:rPr lang="en-US"/>
            </a:br>
            <a:r>
              <a:rPr lang="en-US">
                <a:latin typeface="UTM Aquarelle" panose="02040603050506020204" pitchFamily="18" charset="0"/>
              </a:rPr>
              <a:t>Sách </a:t>
            </a:r>
            <a:r>
              <a:rPr lang="en-US" smtClean="0">
                <a:latin typeface="UTM Aquarelle" panose="02040603050506020204" pitchFamily="18" charset="0"/>
              </a:rPr>
              <a:t>Kết nối tri thức</a:t>
            </a:r>
            <a:endParaRPr>
              <a:latin typeface="UTM Aquarelle" panose="02040603050506020204" pitchFamily="18" charset="0"/>
            </a:endParaRPr>
          </a:p>
        </p:txBody>
      </p:sp>
      <p:grpSp>
        <p:nvGrpSpPr>
          <p:cNvPr id="1448" name="Google Shape;1448;p38"/>
          <p:cNvGrpSpPr/>
          <p:nvPr/>
        </p:nvGrpSpPr>
        <p:grpSpPr>
          <a:xfrm>
            <a:off x="4896651" y="995562"/>
            <a:ext cx="3457502" cy="3177335"/>
            <a:chOff x="721175" y="1739125"/>
            <a:chExt cx="2249367" cy="2067097"/>
          </a:xfrm>
        </p:grpSpPr>
        <p:sp>
          <p:nvSpPr>
            <p:cNvPr id="1449" name="Google Shape;1449;p38"/>
            <p:cNvSpPr/>
            <p:nvPr/>
          </p:nvSpPr>
          <p:spPr>
            <a:xfrm>
              <a:off x="721175" y="1815947"/>
              <a:ext cx="2159034" cy="1794888"/>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50" name="Google Shape;1450;p38"/>
            <p:cNvSpPr/>
            <p:nvPr/>
          </p:nvSpPr>
          <p:spPr>
            <a:xfrm>
              <a:off x="1631012" y="2170372"/>
              <a:ext cx="875764" cy="194755"/>
            </a:xfrm>
            <a:custGeom>
              <a:avLst/>
              <a:gdLst/>
              <a:ahLst/>
              <a:cxnLst/>
              <a:rect l="l" t="t" r="r" b="b"/>
              <a:pathLst>
                <a:path w="72753" h="16179" fill="none" extrusionOk="0">
                  <a:moveTo>
                    <a:pt x="12876" y="13743"/>
                  </a:moveTo>
                  <a:cubicBezTo>
                    <a:pt x="12876" y="13743"/>
                    <a:pt x="18547" y="7239"/>
                    <a:pt x="26819" y="7239"/>
                  </a:cubicBezTo>
                  <a:cubicBezTo>
                    <a:pt x="26819" y="7239"/>
                    <a:pt x="27120" y="2168"/>
                    <a:pt x="32757" y="1101"/>
                  </a:cubicBezTo>
                  <a:cubicBezTo>
                    <a:pt x="38428" y="0"/>
                    <a:pt x="39528" y="5037"/>
                    <a:pt x="39528" y="5037"/>
                  </a:cubicBezTo>
                  <a:cubicBezTo>
                    <a:pt x="39528" y="5037"/>
                    <a:pt x="43698" y="2835"/>
                    <a:pt x="49302" y="5037"/>
                  </a:cubicBezTo>
                  <a:cubicBezTo>
                    <a:pt x="54939" y="7272"/>
                    <a:pt x="53772" y="13743"/>
                    <a:pt x="53772" y="13743"/>
                  </a:cubicBezTo>
                  <a:cubicBezTo>
                    <a:pt x="53772" y="13743"/>
                    <a:pt x="69950" y="13210"/>
                    <a:pt x="72752" y="16178"/>
                  </a:cubicBezTo>
                  <a:lnTo>
                    <a:pt x="0" y="16178"/>
                  </a:lnTo>
                  <a:cubicBezTo>
                    <a:pt x="0" y="16178"/>
                    <a:pt x="1468" y="12542"/>
                    <a:pt x="12876" y="13743"/>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51" name="Google Shape;1451;p38"/>
            <p:cNvSpPr/>
            <p:nvPr/>
          </p:nvSpPr>
          <p:spPr>
            <a:xfrm>
              <a:off x="1631012" y="2170372"/>
              <a:ext cx="875764" cy="194755"/>
            </a:xfrm>
            <a:custGeom>
              <a:avLst/>
              <a:gdLst/>
              <a:ahLst/>
              <a:cxnLst/>
              <a:rect l="l" t="t" r="r" b="b"/>
              <a:pathLst>
                <a:path w="72753" h="16179" fill="none" extrusionOk="0">
                  <a:moveTo>
                    <a:pt x="12876" y="13743"/>
                  </a:moveTo>
                  <a:cubicBezTo>
                    <a:pt x="12876" y="13743"/>
                    <a:pt x="18547" y="7239"/>
                    <a:pt x="26819" y="7239"/>
                  </a:cubicBezTo>
                  <a:cubicBezTo>
                    <a:pt x="26819" y="7239"/>
                    <a:pt x="27120" y="2168"/>
                    <a:pt x="32757" y="1101"/>
                  </a:cubicBezTo>
                  <a:cubicBezTo>
                    <a:pt x="38428" y="0"/>
                    <a:pt x="39528" y="5037"/>
                    <a:pt x="39528" y="5037"/>
                  </a:cubicBezTo>
                  <a:cubicBezTo>
                    <a:pt x="39528" y="5037"/>
                    <a:pt x="43698" y="2835"/>
                    <a:pt x="49302" y="5037"/>
                  </a:cubicBezTo>
                  <a:cubicBezTo>
                    <a:pt x="54939" y="7272"/>
                    <a:pt x="53772" y="13743"/>
                    <a:pt x="53772" y="13743"/>
                  </a:cubicBezTo>
                  <a:cubicBezTo>
                    <a:pt x="53772" y="13743"/>
                    <a:pt x="69950" y="13210"/>
                    <a:pt x="72752" y="16178"/>
                  </a:cubicBezTo>
                  <a:lnTo>
                    <a:pt x="0" y="16178"/>
                  </a:lnTo>
                  <a:cubicBezTo>
                    <a:pt x="0" y="16178"/>
                    <a:pt x="1468" y="12542"/>
                    <a:pt x="12876" y="13743"/>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52" name="Google Shape;1452;p38"/>
            <p:cNvSpPr/>
            <p:nvPr/>
          </p:nvSpPr>
          <p:spPr>
            <a:xfrm>
              <a:off x="1775967" y="1739125"/>
              <a:ext cx="698283" cy="155007"/>
            </a:xfrm>
            <a:custGeom>
              <a:avLst/>
              <a:gdLst/>
              <a:ahLst/>
              <a:cxnLst/>
              <a:rect l="l" t="t" r="r" b="b"/>
              <a:pathLst>
                <a:path w="58009" h="12877" fill="none" extrusionOk="0">
                  <a:moveTo>
                    <a:pt x="47768" y="10975"/>
                  </a:moveTo>
                  <a:cubicBezTo>
                    <a:pt x="47768" y="10975"/>
                    <a:pt x="43231" y="5771"/>
                    <a:pt x="36626" y="5771"/>
                  </a:cubicBezTo>
                  <a:cubicBezTo>
                    <a:pt x="36626" y="5771"/>
                    <a:pt x="36393" y="1735"/>
                    <a:pt x="31890" y="868"/>
                  </a:cubicBezTo>
                  <a:cubicBezTo>
                    <a:pt x="27386" y="0"/>
                    <a:pt x="26519" y="4037"/>
                    <a:pt x="26519" y="4037"/>
                  </a:cubicBezTo>
                  <a:cubicBezTo>
                    <a:pt x="26519" y="4037"/>
                    <a:pt x="23183" y="2269"/>
                    <a:pt x="18713" y="4037"/>
                  </a:cubicBezTo>
                  <a:cubicBezTo>
                    <a:pt x="14244" y="5805"/>
                    <a:pt x="15144" y="10942"/>
                    <a:pt x="15144" y="10942"/>
                  </a:cubicBezTo>
                  <a:cubicBezTo>
                    <a:pt x="15144" y="10942"/>
                    <a:pt x="2202" y="10541"/>
                    <a:pt x="0" y="12876"/>
                  </a:cubicBezTo>
                  <a:lnTo>
                    <a:pt x="58008" y="12876"/>
                  </a:lnTo>
                  <a:cubicBezTo>
                    <a:pt x="58008" y="12876"/>
                    <a:pt x="56841" y="10008"/>
                    <a:pt x="47768" y="10975"/>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53" name="Google Shape;1453;p38"/>
            <p:cNvSpPr/>
            <p:nvPr/>
          </p:nvSpPr>
          <p:spPr>
            <a:xfrm>
              <a:off x="1775967" y="1739125"/>
              <a:ext cx="698283" cy="155007"/>
            </a:xfrm>
            <a:custGeom>
              <a:avLst/>
              <a:gdLst/>
              <a:ahLst/>
              <a:cxnLst/>
              <a:rect l="l" t="t" r="r" b="b"/>
              <a:pathLst>
                <a:path w="58009" h="12877" fill="none" extrusionOk="0">
                  <a:moveTo>
                    <a:pt x="47768" y="10975"/>
                  </a:moveTo>
                  <a:cubicBezTo>
                    <a:pt x="47768" y="10975"/>
                    <a:pt x="43231" y="5771"/>
                    <a:pt x="36626" y="5771"/>
                  </a:cubicBezTo>
                  <a:cubicBezTo>
                    <a:pt x="36626" y="5771"/>
                    <a:pt x="36393" y="1735"/>
                    <a:pt x="31890" y="868"/>
                  </a:cubicBezTo>
                  <a:cubicBezTo>
                    <a:pt x="27386" y="0"/>
                    <a:pt x="26519" y="4037"/>
                    <a:pt x="26519" y="4037"/>
                  </a:cubicBezTo>
                  <a:cubicBezTo>
                    <a:pt x="26519" y="4037"/>
                    <a:pt x="23183" y="2269"/>
                    <a:pt x="18713" y="4037"/>
                  </a:cubicBezTo>
                  <a:cubicBezTo>
                    <a:pt x="14244" y="5805"/>
                    <a:pt x="15144" y="10942"/>
                    <a:pt x="15144" y="10942"/>
                  </a:cubicBezTo>
                  <a:cubicBezTo>
                    <a:pt x="15144" y="10942"/>
                    <a:pt x="2202" y="10541"/>
                    <a:pt x="0" y="12876"/>
                  </a:cubicBezTo>
                  <a:lnTo>
                    <a:pt x="58008" y="12876"/>
                  </a:lnTo>
                  <a:cubicBezTo>
                    <a:pt x="58008" y="12876"/>
                    <a:pt x="56841" y="10008"/>
                    <a:pt x="47768" y="10975"/>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54" name="Google Shape;1454;p38"/>
            <p:cNvSpPr/>
            <p:nvPr/>
          </p:nvSpPr>
          <p:spPr>
            <a:xfrm>
              <a:off x="1011446" y="2009759"/>
              <a:ext cx="414800" cy="91967"/>
            </a:xfrm>
            <a:custGeom>
              <a:avLst/>
              <a:gdLst/>
              <a:ahLst/>
              <a:cxnLst/>
              <a:rect l="l" t="t" r="r" b="b"/>
              <a:pathLst>
                <a:path w="34459" h="7640" fill="none" extrusionOk="0">
                  <a:moveTo>
                    <a:pt x="6104" y="6505"/>
                  </a:moveTo>
                  <a:cubicBezTo>
                    <a:pt x="6104" y="6505"/>
                    <a:pt x="8773" y="3436"/>
                    <a:pt x="12709" y="3436"/>
                  </a:cubicBezTo>
                  <a:cubicBezTo>
                    <a:pt x="12876" y="1935"/>
                    <a:pt x="14010" y="734"/>
                    <a:pt x="15511" y="501"/>
                  </a:cubicBezTo>
                  <a:cubicBezTo>
                    <a:pt x="18213" y="0"/>
                    <a:pt x="18713" y="2369"/>
                    <a:pt x="18713" y="2369"/>
                  </a:cubicBezTo>
                  <a:cubicBezTo>
                    <a:pt x="20181" y="1735"/>
                    <a:pt x="21882" y="1735"/>
                    <a:pt x="23350" y="2369"/>
                  </a:cubicBezTo>
                  <a:cubicBezTo>
                    <a:pt x="26019" y="3436"/>
                    <a:pt x="25485" y="6505"/>
                    <a:pt x="25485" y="6505"/>
                  </a:cubicBezTo>
                  <a:cubicBezTo>
                    <a:pt x="25485" y="6505"/>
                    <a:pt x="33157" y="6238"/>
                    <a:pt x="34458" y="7639"/>
                  </a:cubicBezTo>
                  <a:lnTo>
                    <a:pt x="0" y="7639"/>
                  </a:lnTo>
                  <a:cubicBezTo>
                    <a:pt x="0" y="7639"/>
                    <a:pt x="701" y="5938"/>
                    <a:pt x="6104" y="6505"/>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55" name="Google Shape;1455;p38"/>
            <p:cNvSpPr/>
            <p:nvPr/>
          </p:nvSpPr>
          <p:spPr>
            <a:xfrm>
              <a:off x="1011446" y="2009759"/>
              <a:ext cx="414800" cy="91967"/>
            </a:xfrm>
            <a:custGeom>
              <a:avLst/>
              <a:gdLst/>
              <a:ahLst/>
              <a:cxnLst/>
              <a:rect l="l" t="t" r="r" b="b"/>
              <a:pathLst>
                <a:path w="34459" h="7640" fill="none" extrusionOk="0">
                  <a:moveTo>
                    <a:pt x="6104" y="6505"/>
                  </a:moveTo>
                  <a:cubicBezTo>
                    <a:pt x="6104" y="6505"/>
                    <a:pt x="8773" y="3436"/>
                    <a:pt x="12709" y="3436"/>
                  </a:cubicBezTo>
                  <a:cubicBezTo>
                    <a:pt x="12876" y="1935"/>
                    <a:pt x="14010" y="734"/>
                    <a:pt x="15511" y="501"/>
                  </a:cubicBezTo>
                  <a:cubicBezTo>
                    <a:pt x="18213" y="0"/>
                    <a:pt x="18713" y="2369"/>
                    <a:pt x="18713" y="2369"/>
                  </a:cubicBezTo>
                  <a:cubicBezTo>
                    <a:pt x="20181" y="1735"/>
                    <a:pt x="21882" y="1735"/>
                    <a:pt x="23350" y="2369"/>
                  </a:cubicBezTo>
                  <a:cubicBezTo>
                    <a:pt x="26019" y="3436"/>
                    <a:pt x="25485" y="6505"/>
                    <a:pt x="25485" y="6505"/>
                  </a:cubicBezTo>
                  <a:cubicBezTo>
                    <a:pt x="25485" y="6505"/>
                    <a:pt x="33157" y="6238"/>
                    <a:pt x="34458" y="7639"/>
                  </a:cubicBezTo>
                  <a:lnTo>
                    <a:pt x="0" y="7639"/>
                  </a:lnTo>
                  <a:cubicBezTo>
                    <a:pt x="0" y="7639"/>
                    <a:pt x="701" y="5938"/>
                    <a:pt x="6104" y="6505"/>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56" name="Google Shape;1456;p38"/>
            <p:cNvSpPr/>
            <p:nvPr/>
          </p:nvSpPr>
          <p:spPr>
            <a:xfrm>
              <a:off x="1507339" y="2868219"/>
              <a:ext cx="414800" cy="91967"/>
            </a:xfrm>
            <a:custGeom>
              <a:avLst/>
              <a:gdLst/>
              <a:ahLst/>
              <a:cxnLst/>
              <a:rect l="l" t="t" r="r" b="b"/>
              <a:pathLst>
                <a:path w="34459" h="7640" fill="none" extrusionOk="0">
                  <a:moveTo>
                    <a:pt x="6105" y="6506"/>
                  </a:moveTo>
                  <a:cubicBezTo>
                    <a:pt x="6105" y="6506"/>
                    <a:pt x="8806" y="3437"/>
                    <a:pt x="12709" y="3437"/>
                  </a:cubicBezTo>
                  <a:cubicBezTo>
                    <a:pt x="12876" y="1902"/>
                    <a:pt x="14044" y="701"/>
                    <a:pt x="15545" y="501"/>
                  </a:cubicBezTo>
                  <a:cubicBezTo>
                    <a:pt x="18213" y="1"/>
                    <a:pt x="18747" y="2369"/>
                    <a:pt x="18747" y="2369"/>
                  </a:cubicBezTo>
                  <a:cubicBezTo>
                    <a:pt x="20215" y="1736"/>
                    <a:pt x="21882" y="1736"/>
                    <a:pt x="23384" y="2369"/>
                  </a:cubicBezTo>
                  <a:cubicBezTo>
                    <a:pt x="26019" y="3403"/>
                    <a:pt x="25485" y="6472"/>
                    <a:pt x="25485" y="6472"/>
                  </a:cubicBezTo>
                  <a:cubicBezTo>
                    <a:pt x="25485" y="6472"/>
                    <a:pt x="33157" y="6239"/>
                    <a:pt x="34458" y="7640"/>
                  </a:cubicBezTo>
                  <a:lnTo>
                    <a:pt x="0" y="7640"/>
                  </a:lnTo>
                  <a:cubicBezTo>
                    <a:pt x="0" y="7640"/>
                    <a:pt x="701" y="5939"/>
                    <a:pt x="6105" y="6506"/>
                  </a:cubicBez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57" name="Google Shape;1457;p38"/>
            <p:cNvSpPr/>
            <p:nvPr/>
          </p:nvSpPr>
          <p:spPr>
            <a:xfrm>
              <a:off x="1507339" y="2868219"/>
              <a:ext cx="414800" cy="91967"/>
            </a:xfrm>
            <a:custGeom>
              <a:avLst/>
              <a:gdLst/>
              <a:ahLst/>
              <a:cxnLst/>
              <a:rect l="l" t="t" r="r" b="b"/>
              <a:pathLst>
                <a:path w="34459" h="7640" fill="none" extrusionOk="0">
                  <a:moveTo>
                    <a:pt x="6105" y="6506"/>
                  </a:moveTo>
                  <a:cubicBezTo>
                    <a:pt x="6105" y="6506"/>
                    <a:pt x="8806" y="3437"/>
                    <a:pt x="12709" y="3437"/>
                  </a:cubicBezTo>
                  <a:cubicBezTo>
                    <a:pt x="12876" y="1902"/>
                    <a:pt x="14044" y="701"/>
                    <a:pt x="15545" y="501"/>
                  </a:cubicBezTo>
                  <a:cubicBezTo>
                    <a:pt x="18213" y="1"/>
                    <a:pt x="18747" y="2369"/>
                    <a:pt x="18747" y="2369"/>
                  </a:cubicBezTo>
                  <a:cubicBezTo>
                    <a:pt x="20215" y="1736"/>
                    <a:pt x="21882" y="1736"/>
                    <a:pt x="23384" y="2369"/>
                  </a:cubicBezTo>
                  <a:cubicBezTo>
                    <a:pt x="26019" y="3403"/>
                    <a:pt x="25485" y="6472"/>
                    <a:pt x="25485" y="6472"/>
                  </a:cubicBezTo>
                  <a:cubicBezTo>
                    <a:pt x="25485" y="6472"/>
                    <a:pt x="33157" y="6239"/>
                    <a:pt x="34458" y="7640"/>
                  </a:cubicBezTo>
                  <a:lnTo>
                    <a:pt x="0" y="7640"/>
                  </a:lnTo>
                  <a:cubicBezTo>
                    <a:pt x="0" y="7640"/>
                    <a:pt x="701" y="5939"/>
                    <a:pt x="6105" y="6506"/>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58" name="Google Shape;1458;p38"/>
            <p:cNvSpPr/>
            <p:nvPr/>
          </p:nvSpPr>
          <p:spPr>
            <a:xfrm>
              <a:off x="1185302" y="2496810"/>
              <a:ext cx="12" cy="28517"/>
            </a:xfrm>
            <a:custGeom>
              <a:avLst/>
              <a:gdLst/>
              <a:ahLst/>
              <a:cxnLst/>
              <a:rect l="l" t="t" r="r" b="b"/>
              <a:pathLst>
                <a:path w="1" h="2369" fill="none" extrusionOk="0">
                  <a:moveTo>
                    <a:pt x="1" y="1"/>
                  </a:moveTo>
                  <a:lnTo>
                    <a:pt x="1" y="2369"/>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nvGrpSpPr>
            <p:cNvPr id="1459" name="Google Shape;1459;p38"/>
            <p:cNvGrpSpPr/>
            <p:nvPr/>
          </p:nvGrpSpPr>
          <p:grpSpPr>
            <a:xfrm>
              <a:off x="1042363" y="2259525"/>
              <a:ext cx="433266" cy="911901"/>
              <a:chOff x="2039125" y="1812575"/>
              <a:chExt cx="899825" cy="1893875"/>
            </a:xfrm>
          </p:grpSpPr>
          <p:sp>
            <p:nvSpPr>
              <p:cNvPr id="1460" name="Google Shape;1460;p38"/>
              <p:cNvSpPr/>
              <p:nvPr/>
            </p:nvSpPr>
            <p:spPr>
              <a:xfrm>
                <a:off x="2337675" y="2071100"/>
                <a:ext cx="45050" cy="190975"/>
              </a:xfrm>
              <a:custGeom>
                <a:avLst/>
                <a:gdLst/>
                <a:ahLst/>
                <a:cxnLst/>
                <a:rect l="l" t="t" r="r" b="b"/>
                <a:pathLst>
                  <a:path w="1802" h="7639" fill="none" extrusionOk="0">
                    <a:moveTo>
                      <a:pt x="1802" y="7639"/>
                    </a:moveTo>
                    <a:lnTo>
                      <a:pt x="1768" y="1134"/>
                    </a:lnTo>
                    <a:cubicBezTo>
                      <a:pt x="1702" y="0"/>
                      <a:pt x="67" y="0"/>
                      <a:pt x="0" y="1134"/>
                    </a:cubicBezTo>
                    <a:lnTo>
                      <a:pt x="0" y="3236"/>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61" name="Google Shape;1461;p38"/>
              <p:cNvSpPr/>
              <p:nvPr/>
            </p:nvSpPr>
            <p:spPr>
              <a:xfrm>
                <a:off x="2383550" y="2426350"/>
                <a:ext cx="8350" cy="1280100"/>
              </a:xfrm>
              <a:custGeom>
                <a:avLst/>
                <a:gdLst/>
                <a:ahLst/>
                <a:cxnLst/>
                <a:rect l="l" t="t" r="r" b="b"/>
                <a:pathLst>
                  <a:path w="334" h="51204" fill="none" extrusionOk="0">
                    <a:moveTo>
                      <a:pt x="334" y="51204"/>
                    </a:moveTo>
                    <a:lnTo>
                      <a:pt x="0" y="0"/>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62" name="Google Shape;1462;p38"/>
              <p:cNvSpPr/>
              <p:nvPr/>
            </p:nvSpPr>
            <p:spPr>
              <a:xfrm>
                <a:off x="2327675" y="2477225"/>
                <a:ext cx="7525" cy="1229225"/>
              </a:xfrm>
              <a:custGeom>
                <a:avLst/>
                <a:gdLst/>
                <a:ahLst/>
                <a:cxnLst/>
                <a:rect l="l" t="t" r="r" b="b"/>
                <a:pathLst>
                  <a:path w="301" h="49169" fill="none" extrusionOk="0">
                    <a:moveTo>
                      <a:pt x="300" y="0"/>
                    </a:moveTo>
                    <a:lnTo>
                      <a:pt x="0" y="49169"/>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63" name="Google Shape;1463;p38"/>
              <p:cNvSpPr/>
              <p:nvPr/>
            </p:nvSpPr>
            <p:spPr>
              <a:xfrm>
                <a:off x="2039125" y="1812575"/>
                <a:ext cx="899825" cy="954050"/>
              </a:xfrm>
              <a:custGeom>
                <a:avLst/>
                <a:gdLst/>
                <a:ahLst/>
                <a:cxnLst/>
                <a:rect l="l" t="t" r="r" b="b"/>
                <a:pathLst>
                  <a:path w="35993" h="38162" fill="none" extrusionOk="0">
                    <a:moveTo>
                      <a:pt x="35259" y="22517"/>
                    </a:moveTo>
                    <a:lnTo>
                      <a:pt x="16312" y="18447"/>
                    </a:lnTo>
                    <a:lnTo>
                      <a:pt x="15278" y="19915"/>
                    </a:lnTo>
                    <a:lnTo>
                      <a:pt x="14544" y="19848"/>
                    </a:lnTo>
                    <a:lnTo>
                      <a:pt x="6505" y="668"/>
                    </a:lnTo>
                    <a:cubicBezTo>
                      <a:pt x="6238" y="0"/>
                      <a:pt x="5271" y="367"/>
                      <a:pt x="5471" y="1034"/>
                    </a:cubicBezTo>
                    <a:lnTo>
                      <a:pt x="11008" y="19614"/>
                    </a:lnTo>
                    <a:lnTo>
                      <a:pt x="12810" y="19815"/>
                    </a:lnTo>
                    <a:lnTo>
                      <a:pt x="13077" y="20482"/>
                    </a:lnTo>
                    <a:lnTo>
                      <a:pt x="401" y="36994"/>
                    </a:lnTo>
                    <a:cubicBezTo>
                      <a:pt x="1" y="37527"/>
                      <a:pt x="734" y="38161"/>
                      <a:pt x="1235" y="37694"/>
                    </a:cubicBezTo>
                    <a:lnTo>
                      <a:pt x="14611" y="23684"/>
                    </a:lnTo>
                    <a:lnTo>
                      <a:pt x="13877" y="22016"/>
                    </a:lnTo>
                    <a:lnTo>
                      <a:pt x="14344" y="21416"/>
                    </a:lnTo>
                    <a:lnTo>
                      <a:pt x="35092" y="23617"/>
                    </a:lnTo>
                    <a:cubicBezTo>
                      <a:pt x="35826" y="23717"/>
                      <a:pt x="35993" y="22617"/>
                      <a:pt x="35259" y="22517"/>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64" name="Google Shape;1464;p38"/>
              <p:cNvSpPr/>
              <p:nvPr/>
            </p:nvSpPr>
            <p:spPr>
              <a:xfrm>
                <a:off x="2378525" y="2312100"/>
                <a:ext cx="27550" cy="26700"/>
              </a:xfrm>
              <a:custGeom>
                <a:avLst/>
                <a:gdLst/>
                <a:ahLst/>
                <a:cxnLst/>
                <a:rect l="l" t="t" r="r" b="b"/>
                <a:pathLst>
                  <a:path w="1102" h="1068" fill="none" extrusionOk="0">
                    <a:moveTo>
                      <a:pt x="1102" y="534"/>
                    </a:moveTo>
                    <a:cubicBezTo>
                      <a:pt x="1102" y="834"/>
                      <a:pt x="835" y="1068"/>
                      <a:pt x="535" y="1068"/>
                    </a:cubicBezTo>
                    <a:cubicBezTo>
                      <a:pt x="234" y="1068"/>
                      <a:pt x="1" y="834"/>
                      <a:pt x="1" y="534"/>
                    </a:cubicBezTo>
                    <a:cubicBezTo>
                      <a:pt x="1" y="234"/>
                      <a:pt x="234" y="0"/>
                      <a:pt x="535" y="0"/>
                    </a:cubicBezTo>
                    <a:cubicBezTo>
                      <a:pt x="835" y="0"/>
                      <a:pt x="1102" y="234"/>
                      <a:pt x="1102" y="534"/>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sp>
          <p:nvSpPr>
            <p:cNvPr id="1465" name="Google Shape;1465;p38"/>
            <p:cNvSpPr/>
            <p:nvPr/>
          </p:nvSpPr>
          <p:spPr>
            <a:xfrm>
              <a:off x="1400531" y="2673084"/>
              <a:ext cx="17274" cy="73489"/>
            </a:xfrm>
            <a:custGeom>
              <a:avLst/>
              <a:gdLst/>
              <a:ahLst/>
              <a:cxnLst/>
              <a:rect l="l" t="t" r="r" b="b"/>
              <a:pathLst>
                <a:path w="1435" h="6105" fill="none" extrusionOk="0">
                  <a:moveTo>
                    <a:pt x="1435" y="6105"/>
                  </a:moveTo>
                  <a:lnTo>
                    <a:pt x="1401" y="934"/>
                  </a:lnTo>
                  <a:cubicBezTo>
                    <a:pt x="1401" y="0"/>
                    <a:pt x="0" y="0"/>
                    <a:pt x="0" y="934"/>
                  </a:cubicBezTo>
                  <a:lnTo>
                    <a:pt x="0" y="2636"/>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66" name="Google Shape;1466;p38"/>
            <p:cNvSpPr/>
            <p:nvPr/>
          </p:nvSpPr>
          <p:spPr>
            <a:xfrm>
              <a:off x="1399725" y="2763026"/>
              <a:ext cx="12" cy="22498"/>
            </a:xfrm>
            <a:custGeom>
              <a:avLst/>
              <a:gdLst/>
              <a:ahLst/>
              <a:cxnLst/>
              <a:rect l="l" t="t" r="r" b="b"/>
              <a:pathLst>
                <a:path w="1" h="1869" fill="none" extrusionOk="0">
                  <a:moveTo>
                    <a:pt x="0" y="0"/>
                  </a:moveTo>
                  <a:lnTo>
                    <a:pt x="0" y="1868"/>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67" name="Google Shape;1467;p38"/>
            <p:cNvSpPr/>
            <p:nvPr/>
          </p:nvSpPr>
          <p:spPr>
            <a:xfrm>
              <a:off x="1418190" y="2809201"/>
              <a:ext cx="2829" cy="487483"/>
            </a:xfrm>
            <a:custGeom>
              <a:avLst/>
              <a:gdLst/>
              <a:ahLst/>
              <a:cxnLst/>
              <a:rect l="l" t="t" r="r" b="b"/>
              <a:pathLst>
                <a:path w="235" h="40497" fill="none" extrusionOk="0">
                  <a:moveTo>
                    <a:pt x="234" y="40496"/>
                  </a:moveTo>
                  <a:lnTo>
                    <a:pt x="1" y="0"/>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68" name="Google Shape;1468;p38"/>
            <p:cNvSpPr/>
            <p:nvPr/>
          </p:nvSpPr>
          <p:spPr>
            <a:xfrm>
              <a:off x="1396511" y="2828472"/>
              <a:ext cx="3226" cy="468211"/>
            </a:xfrm>
            <a:custGeom>
              <a:avLst/>
              <a:gdLst/>
              <a:ahLst/>
              <a:cxnLst/>
              <a:rect l="l" t="t" r="r" b="b"/>
              <a:pathLst>
                <a:path w="268" h="38896" fill="none" extrusionOk="0">
                  <a:moveTo>
                    <a:pt x="267" y="1"/>
                  </a:moveTo>
                  <a:lnTo>
                    <a:pt x="1" y="38895"/>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69" name="Google Shape;1469;p38"/>
            <p:cNvSpPr/>
            <p:nvPr/>
          </p:nvSpPr>
          <p:spPr>
            <a:xfrm>
              <a:off x="1285694" y="2577520"/>
              <a:ext cx="341311" cy="362196"/>
            </a:xfrm>
            <a:custGeom>
              <a:avLst/>
              <a:gdLst/>
              <a:ahLst/>
              <a:cxnLst/>
              <a:rect l="l" t="t" r="r" b="b"/>
              <a:pathLst>
                <a:path w="28354" h="30089" fill="none" extrusionOk="0">
                  <a:moveTo>
                    <a:pt x="27987" y="17646"/>
                  </a:moveTo>
                  <a:lnTo>
                    <a:pt x="13009" y="14444"/>
                  </a:lnTo>
                  <a:lnTo>
                    <a:pt x="12175" y="15578"/>
                  </a:lnTo>
                  <a:lnTo>
                    <a:pt x="11575" y="15545"/>
                  </a:lnTo>
                  <a:lnTo>
                    <a:pt x="5237" y="334"/>
                  </a:lnTo>
                  <a:cubicBezTo>
                    <a:pt x="5170" y="134"/>
                    <a:pt x="4904" y="0"/>
                    <a:pt x="4670" y="100"/>
                  </a:cubicBezTo>
                  <a:cubicBezTo>
                    <a:pt x="4470" y="200"/>
                    <a:pt x="4370" y="434"/>
                    <a:pt x="4403" y="634"/>
                  </a:cubicBezTo>
                  <a:lnTo>
                    <a:pt x="8806" y="15311"/>
                  </a:lnTo>
                  <a:lnTo>
                    <a:pt x="10207" y="15478"/>
                  </a:lnTo>
                  <a:lnTo>
                    <a:pt x="10441" y="16012"/>
                  </a:lnTo>
                  <a:lnTo>
                    <a:pt x="400" y="29054"/>
                  </a:lnTo>
                  <a:cubicBezTo>
                    <a:pt x="0" y="29521"/>
                    <a:pt x="667" y="30089"/>
                    <a:pt x="1067" y="29622"/>
                  </a:cubicBezTo>
                  <a:lnTo>
                    <a:pt x="11642" y="18547"/>
                  </a:lnTo>
                  <a:lnTo>
                    <a:pt x="11075" y="17246"/>
                  </a:lnTo>
                  <a:lnTo>
                    <a:pt x="11442" y="16779"/>
                  </a:lnTo>
                  <a:lnTo>
                    <a:pt x="27853" y="18480"/>
                  </a:lnTo>
                  <a:cubicBezTo>
                    <a:pt x="28087" y="18514"/>
                    <a:pt x="28320" y="18347"/>
                    <a:pt x="28320" y="18113"/>
                  </a:cubicBezTo>
                  <a:cubicBezTo>
                    <a:pt x="28354" y="17880"/>
                    <a:pt x="28220" y="17680"/>
                    <a:pt x="27987" y="17646"/>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70" name="Google Shape;1470;p38"/>
            <p:cNvSpPr/>
            <p:nvPr/>
          </p:nvSpPr>
          <p:spPr>
            <a:xfrm>
              <a:off x="1414988" y="2765831"/>
              <a:ext cx="11652" cy="11664"/>
            </a:xfrm>
            <a:custGeom>
              <a:avLst/>
              <a:gdLst/>
              <a:ahLst/>
              <a:cxnLst/>
              <a:rect l="l" t="t" r="r" b="b"/>
              <a:pathLst>
                <a:path w="968" h="969" fill="none" extrusionOk="0">
                  <a:moveTo>
                    <a:pt x="967" y="401"/>
                  </a:moveTo>
                  <a:cubicBezTo>
                    <a:pt x="967" y="768"/>
                    <a:pt x="534" y="968"/>
                    <a:pt x="267" y="701"/>
                  </a:cubicBezTo>
                  <a:cubicBezTo>
                    <a:pt x="0" y="435"/>
                    <a:pt x="167" y="1"/>
                    <a:pt x="567" y="1"/>
                  </a:cubicBezTo>
                  <a:cubicBezTo>
                    <a:pt x="767" y="1"/>
                    <a:pt x="967" y="168"/>
                    <a:pt x="967" y="401"/>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71" name="Google Shape;1471;p38"/>
            <p:cNvSpPr/>
            <p:nvPr/>
          </p:nvSpPr>
          <p:spPr>
            <a:xfrm>
              <a:off x="2518796" y="2383985"/>
              <a:ext cx="21704" cy="91954"/>
            </a:xfrm>
            <a:custGeom>
              <a:avLst/>
              <a:gdLst/>
              <a:ahLst/>
              <a:cxnLst/>
              <a:rect l="l" t="t" r="r" b="b"/>
              <a:pathLst>
                <a:path w="1803" h="7639" fill="none" extrusionOk="0">
                  <a:moveTo>
                    <a:pt x="1" y="7639"/>
                  </a:moveTo>
                  <a:lnTo>
                    <a:pt x="34" y="1134"/>
                  </a:lnTo>
                  <a:cubicBezTo>
                    <a:pt x="101" y="0"/>
                    <a:pt x="1735" y="0"/>
                    <a:pt x="1802" y="1134"/>
                  </a:cubicBezTo>
                  <a:lnTo>
                    <a:pt x="1802" y="3236"/>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72" name="Google Shape;1472;p38"/>
            <p:cNvSpPr/>
            <p:nvPr/>
          </p:nvSpPr>
          <p:spPr>
            <a:xfrm>
              <a:off x="2541282" y="2496810"/>
              <a:ext cx="12" cy="28517"/>
            </a:xfrm>
            <a:custGeom>
              <a:avLst/>
              <a:gdLst/>
              <a:ahLst/>
              <a:cxnLst/>
              <a:rect l="l" t="t" r="r" b="b"/>
              <a:pathLst>
                <a:path w="1" h="2369" fill="none" extrusionOk="0">
                  <a:moveTo>
                    <a:pt x="1" y="1"/>
                  </a:moveTo>
                  <a:lnTo>
                    <a:pt x="1" y="2369"/>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73" name="Google Shape;1473;p38"/>
            <p:cNvSpPr/>
            <p:nvPr/>
          </p:nvSpPr>
          <p:spPr>
            <a:xfrm>
              <a:off x="2514379" y="2555034"/>
              <a:ext cx="4033" cy="616368"/>
            </a:xfrm>
            <a:custGeom>
              <a:avLst/>
              <a:gdLst/>
              <a:ahLst/>
              <a:cxnLst/>
              <a:rect l="l" t="t" r="r" b="b"/>
              <a:pathLst>
                <a:path w="335" h="51204" fill="none" extrusionOk="0">
                  <a:moveTo>
                    <a:pt x="1" y="51204"/>
                  </a:moveTo>
                  <a:lnTo>
                    <a:pt x="334" y="0"/>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74" name="Google Shape;1474;p38"/>
            <p:cNvSpPr/>
            <p:nvPr/>
          </p:nvSpPr>
          <p:spPr>
            <a:xfrm>
              <a:off x="2541692" y="2579530"/>
              <a:ext cx="4021" cy="591872"/>
            </a:xfrm>
            <a:custGeom>
              <a:avLst/>
              <a:gdLst/>
              <a:ahLst/>
              <a:cxnLst/>
              <a:rect l="l" t="t" r="r" b="b"/>
              <a:pathLst>
                <a:path w="334" h="49169" fill="none" extrusionOk="0">
                  <a:moveTo>
                    <a:pt x="0" y="0"/>
                  </a:moveTo>
                  <a:lnTo>
                    <a:pt x="334" y="49169"/>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75" name="Google Shape;1475;p38"/>
            <p:cNvSpPr/>
            <p:nvPr/>
          </p:nvSpPr>
          <p:spPr>
            <a:xfrm>
              <a:off x="2251782" y="2259508"/>
              <a:ext cx="432459" cy="459375"/>
            </a:xfrm>
            <a:custGeom>
              <a:avLst/>
              <a:gdLst/>
              <a:ahLst/>
              <a:cxnLst/>
              <a:rect l="l" t="t" r="r" b="b"/>
              <a:pathLst>
                <a:path w="35926" h="38162" fill="none" extrusionOk="0">
                  <a:moveTo>
                    <a:pt x="667" y="22517"/>
                  </a:moveTo>
                  <a:lnTo>
                    <a:pt x="19614" y="18447"/>
                  </a:lnTo>
                  <a:lnTo>
                    <a:pt x="20648" y="19915"/>
                  </a:lnTo>
                  <a:lnTo>
                    <a:pt x="21416" y="19848"/>
                  </a:lnTo>
                  <a:lnTo>
                    <a:pt x="29421" y="668"/>
                  </a:lnTo>
                  <a:cubicBezTo>
                    <a:pt x="29688" y="0"/>
                    <a:pt x="30656" y="367"/>
                    <a:pt x="30455" y="1034"/>
                  </a:cubicBezTo>
                  <a:lnTo>
                    <a:pt x="24918" y="19614"/>
                  </a:lnTo>
                  <a:lnTo>
                    <a:pt x="23117" y="19815"/>
                  </a:lnTo>
                  <a:lnTo>
                    <a:pt x="22850" y="20482"/>
                  </a:lnTo>
                  <a:lnTo>
                    <a:pt x="35559" y="36960"/>
                  </a:lnTo>
                  <a:cubicBezTo>
                    <a:pt x="35926" y="37527"/>
                    <a:pt x="35192" y="38161"/>
                    <a:pt x="34725" y="37694"/>
                  </a:cubicBezTo>
                  <a:lnTo>
                    <a:pt x="21349" y="23684"/>
                  </a:lnTo>
                  <a:lnTo>
                    <a:pt x="22049" y="22016"/>
                  </a:lnTo>
                  <a:lnTo>
                    <a:pt x="21582" y="21416"/>
                  </a:lnTo>
                  <a:lnTo>
                    <a:pt x="834" y="23584"/>
                  </a:lnTo>
                  <a:cubicBezTo>
                    <a:pt x="167" y="23651"/>
                    <a:pt x="0" y="22650"/>
                    <a:pt x="667" y="22517"/>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76" name="Google Shape;1476;p38"/>
            <p:cNvSpPr/>
            <p:nvPr/>
          </p:nvSpPr>
          <p:spPr>
            <a:xfrm>
              <a:off x="2507963" y="2500024"/>
              <a:ext cx="12856" cy="12856"/>
            </a:xfrm>
            <a:custGeom>
              <a:avLst/>
              <a:gdLst/>
              <a:ahLst/>
              <a:cxnLst/>
              <a:rect l="l" t="t" r="r" b="b"/>
              <a:pathLst>
                <a:path w="1068" h="1068" fill="none" extrusionOk="0">
                  <a:moveTo>
                    <a:pt x="1068" y="534"/>
                  </a:moveTo>
                  <a:cubicBezTo>
                    <a:pt x="1068" y="834"/>
                    <a:pt x="834" y="1068"/>
                    <a:pt x="534" y="1068"/>
                  </a:cubicBezTo>
                  <a:cubicBezTo>
                    <a:pt x="234" y="1068"/>
                    <a:pt x="0" y="834"/>
                    <a:pt x="0" y="534"/>
                  </a:cubicBezTo>
                  <a:cubicBezTo>
                    <a:pt x="0" y="234"/>
                    <a:pt x="234" y="0"/>
                    <a:pt x="534" y="0"/>
                  </a:cubicBezTo>
                  <a:cubicBezTo>
                    <a:pt x="834" y="0"/>
                    <a:pt x="1068" y="234"/>
                    <a:pt x="1068" y="534"/>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77" name="Google Shape;1477;p38"/>
            <p:cNvSpPr/>
            <p:nvPr/>
          </p:nvSpPr>
          <p:spPr>
            <a:xfrm>
              <a:off x="2308804" y="2673084"/>
              <a:ext cx="17274" cy="73489"/>
            </a:xfrm>
            <a:custGeom>
              <a:avLst/>
              <a:gdLst/>
              <a:ahLst/>
              <a:cxnLst/>
              <a:rect l="l" t="t" r="r" b="b"/>
              <a:pathLst>
                <a:path w="1435" h="6105" fill="none" extrusionOk="0">
                  <a:moveTo>
                    <a:pt x="0" y="6105"/>
                  </a:moveTo>
                  <a:lnTo>
                    <a:pt x="33" y="934"/>
                  </a:lnTo>
                  <a:cubicBezTo>
                    <a:pt x="33" y="0"/>
                    <a:pt x="1434" y="0"/>
                    <a:pt x="1434" y="934"/>
                  </a:cubicBezTo>
                  <a:lnTo>
                    <a:pt x="1434" y="2636"/>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78" name="Google Shape;1478;p38"/>
            <p:cNvSpPr/>
            <p:nvPr/>
          </p:nvSpPr>
          <p:spPr>
            <a:xfrm>
              <a:off x="2326872" y="2763026"/>
              <a:ext cx="12" cy="22498"/>
            </a:xfrm>
            <a:custGeom>
              <a:avLst/>
              <a:gdLst/>
              <a:ahLst/>
              <a:cxnLst/>
              <a:rect l="l" t="t" r="r" b="b"/>
              <a:pathLst>
                <a:path w="1" h="1869" fill="none" extrusionOk="0">
                  <a:moveTo>
                    <a:pt x="0" y="0"/>
                  </a:moveTo>
                  <a:lnTo>
                    <a:pt x="0" y="1868"/>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79" name="Google Shape;1479;p38"/>
            <p:cNvSpPr/>
            <p:nvPr/>
          </p:nvSpPr>
          <p:spPr>
            <a:xfrm>
              <a:off x="2305180" y="2809201"/>
              <a:ext cx="3226" cy="487483"/>
            </a:xfrm>
            <a:custGeom>
              <a:avLst/>
              <a:gdLst/>
              <a:ahLst/>
              <a:cxnLst/>
              <a:rect l="l" t="t" r="r" b="b"/>
              <a:pathLst>
                <a:path w="268" h="40497" fill="none" extrusionOk="0">
                  <a:moveTo>
                    <a:pt x="1" y="40496"/>
                  </a:moveTo>
                  <a:lnTo>
                    <a:pt x="268" y="0"/>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80" name="Google Shape;1480;p38"/>
            <p:cNvSpPr/>
            <p:nvPr/>
          </p:nvSpPr>
          <p:spPr>
            <a:xfrm>
              <a:off x="2326872" y="2828472"/>
              <a:ext cx="3214" cy="468211"/>
            </a:xfrm>
            <a:custGeom>
              <a:avLst/>
              <a:gdLst/>
              <a:ahLst/>
              <a:cxnLst/>
              <a:rect l="l" t="t" r="r" b="b"/>
              <a:pathLst>
                <a:path w="267" h="38896" fill="none" extrusionOk="0">
                  <a:moveTo>
                    <a:pt x="0" y="1"/>
                  </a:moveTo>
                  <a:lnTo>
                    <a:pt x="267" y="38895"/>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81" name="Google Shape;1481;p38"/>
            <p:cNvSpPr/>
            <p:nvPr/>
          </p:nvSpPr>
          <p:spPr>
            <a:xfrm>
              <a:off x="2099593" y="2577520"/>
              <a:ext cx="341323" cy="362196"/>
            </a:xfrm>
            <a:custGeom>
              <a:avLst/>
              <a:gdLst/>
              <a:ahLst/>
              <a:cxnLst/>
              <a:rect l="l" t="t" r="r" b="b"/>
              <a:pathLst>
                <a:path w="28355" h="30089" fill="none" extrusionOk="0">
                  <a:moveTo>
                    <a:pt x="368" y="17646"/>
                  </a:moveTo>
                  <a:lnTo>
                    <a:pt x="15345" y="14444"/>
                  </a:lnTo>
                  <a:lnTo>
                    <a:pt x="16179" y="15578"/>
                  </a:lnTo>
                  <a:lnTo>
                    <a:pt x="16780" y="15545"/>
                  </a:lnTo>
                  <a:lnTo>
                    <a:pt x="23117" y="334"/>
                  </a:lnTo>
                  <a:cubicBezTo>
                    <a:pt x="23184" y="134"/>
                    <a:pt x="23451" y="0"/>
                    <a:pt x="23685" y="100"/>
                  </a:cubicBezTo>
                  <a:cubicBezTo>
                    <a:pt x="23885" y="200"/>
                    <a:pt x="23985" y="434"/>
                    <a:pt x="23951" y="634"/>
                  </a:cubicBezTo>
                  <a:lnTo>
                    <a:pt x="19548" y="15311"/>
                  </a:lnTo>
                  <a:lnTo>
                    <a:pt x="18147" y="15478"/>
                  </a:lnTo>
                  <a:lnTo>
                    <a:pt x="17914" y="16012"/>
                  </a:lnTo>
                  <a:lnTo>
                    <a:pt x="27954" y="29054"/>
                  </a:lnTo>
                  <a:cubicBezTo>
                    <a:pt x="28355" y="29521"/>
                    <a:pt x="27687" y="30089"/>
                    <a:pt x="27287" y="29622"/>
                  </a:cubicBezTo>
                  <a:lnTo>
                    <a:pt x="16713" y="18547"/>
                  </a:lnTo>
                  <a:lnTo>
                    <a:pt x="17280" y="17246"/>
                  </a:lnTo>
                  <a:lnTo>
                    <a:pt x="16913" y="16779"/>
                  </a:lnTo>
                  <a:lnTo>
                    <a:pt x="501" y="18480"/>
                  </a:lnTo>
                  <a:cubicBezTo>
                    <a:pt x="268" y="18514"/>
                    <a:pt x="34" y="18347"/>
                    <a:pt x="34" y="18113"/>
                  </a:cubicBezTo>
                  <a:cubicBezTo>
                    <a:pt x="1" y="17880"/>
                    <a:pt x="134" y="17680"/>
                    <a:pt x="368" y="17646"/>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82" name="Google Shape;1482;p38"/>
            <p:cNvSpPr/>
            <p:nvPr/>
          </p:nvSpPr>
          <p:spPr>
            <a:xfrm>
              <a:off x="2300365" y="2765831"/>
              <a:ext cx="11652" cy="11664"/>
            </a:xfrm>
            <a:custGeom>
              <a:avLst/>
              <a:gdLst/>
              <a:ahLst/>
              <a:cxnLst/>
              <a:rect l="l" t="t" r="r" b="b"/>
              <a:pathLst>
                <a:path w="968" h="969" fill="none" extrusionOk="0">
                  <a:moveTo>
                    <a:pt x="1" y="401"/>
                  </a:moveTo>
                  <a:cubicBezTo>
                    <a:pt x="1" y="768"/>
                    <a:pt x="434" y="968"/>
                    <a:pt x="701" y="701"/>
                  </a:cubicBezTo>
                  <a:cubicBezTo>
                    <a:pt x="968" y="435"/>
                    <a:pt x="768" y="1"/>
                    <a:pt x="401" y="1"/>
                  </a:cubicBezTo>
                  <a:cubicBezTo>
                    <a:pt x="167" y="1"/>
                    <a:pt x="1" y="168"/>
                    <a:pt x="1" y="401"/>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83" name="Google Shape;1483;p38"/>
            <p:cNvSpPr/>
            <p:nvPr/>
          </p:nvSpPr>
          <p:spPr>
            <a:xfrm>
              <a:off x="788585" y="2651802"/>
              <a:ext cx="807102" cy="1048021"/>
            </a:xfrm>
            <a:custGeom>
              <a:avLst/>
              <a:gdLst/>
              <a:ahLst/>
              <a:cxnLst/>
              <a:rect l="l" t="t" r="r" b="b"/>
              <a:pathLst>
                <a:path w="67049" h="87063" extrusionOk="0">
                  <a:moveTo>
                    <a:pt x="9241" y="0"/>
                  </a:moveTo>
                  <a:lnTo>
                    <a:pt x="1" y="37060"/>
                  </a:lnTo>
                  <a:cubicBezTo>
                    <a:pt x="1" y="37060"/>
                    <a:pt x="801" y="39195"/>
                    <a:pt x="3337" y="42498"/>
                  </a:cubicBezTo>
                  <a:cubicBezTo>
                    <a:pt x="6572" y="46767"/>
                    <a:pt x="12743" y="53005"/>
                    <a:pt x="23818" y="58976"/>
                  </a:cubicBezTo>
                  <a:cubicBezTo>
                    <a:pt x="43332" y="69517"/>
                    <a:pt x="55674" y="87063"/>
                    <a:pt x="55674" y="87063"/>
                  </a:cubicBezTo>
                  <a:lnTo>
                    <a:pt x="67049" y="50870"/>
                  </a:lnTo>
                  <a:cubicBezTo>
                    <a:pt x="67049" y="50870"/>
                    <a:pt x="61978" y="50503"/>
                    <a:pt x="54873" y="45433"/>
                  </a:cubicBezTo>
                  <a:cubicBezTo>
                    <a:pt x="50037" y="42031"/>
                    <a:pt x="44266" y="36426"/>
                    <a:pt x="38462" y="27353"/>
                  </a:cubicBezTo>
                  <a:cubicBezTo>
                    <a:pt x="24185" y="4871"/>
                    <a:pt x="9241" y="0"/>
                    <a:pt x="92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84" name="Google Shape;1484;p38"/>
            <p:cNvSpPr/>
            <p:nvPr/>
          </p:nvSpPr>
          <p:spPr>
            <a:xfrm>
              <a:off x="1280470" y="3256902"/>
              <a:ext cx="130511" cy="74705"/>
            </a:xfrm>
            <a:custGeom>
              <a:avLst/>
              <a:gdLst/>
              <a:ahLst/>
              <a:cxnLst/>
              <a:rect l="l" t="t" r="r" b="b"/>
              <a:pathLst>
                <a:path w="10842" h="6206" fill="none" extrusionOk="0">
                  <a:moveTo>
                    <a:pt x="0" y="1"/>
                  </a:moveTo>
                  <a:cubicBezTo>
                    <a:pt x="0" y="1"/>
                    <a:pt x="6939" y="6005"/>
                    <a:pt x="10841" y="6205"/>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85" name="Google Shape;1485;p38"/>
            <p:cNvSpPr/>
            <p:nvPr/>
          </p:nvSpPr>
          <p:spPr>
            <a:xfrm>
              <a:off x="1035135" y="3340826"/>
              <a:ext cx="178697" cy="77907"/>
            </a:xfrm>
            <a:custGeom>
              <a:avLst/>
              <a:gdLst/>
              <a:ahLst/>
              <a:cxnLst/>
              <a:rect l="l" t="t" r="r" b="b"/>
              <a:pathLst>
                <a:path w="14845" h="6472" fill="none" extrusionOk="0">
                  <a:moveTo>
                    <a:pt x="0" y="0"/>
                  </a:moveTo>
                  <a:cubicBezTo>
                    <a:pt x="4937" y="2402"/>
                    <a:pt x="12209" y="5104"/>
                    <a:pt x="14844" y="647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86" name="Google Shape;1486;p38"/>
            <p:cNvSpPr/>
            <p:nvPr/>
          </p:nvSpPr>
          <p:spPr>
            <a:xfrm>
              <a:off x="1263606" y="3000328"/>
              <a:ext cx="57034" cy="95578"/>
            </a:xfrm>
            <a:custGeom>
              <a:avLst/>
              <a:gdLst/>
              <a:ahLst/>
              <a:cxnLst/>
              <a:rect l="l" t="t" r="r" b="b"/>
              <a:pathLst>
                <a:path w="4738" h="7940" fill="none" extrusionOk="0">
                  <a:moveTo>
                    <a:pt x="0" y="0"/>
                  </a:moveTo>
                  <a:cubicBezTo>
                    <a:pt x="1335" y="2769"/>
                    <a:pt x="2936" y="5438"/>
                    <a:pt x="4737" y="7939"/>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87" name="Google Shape;1487;p38"/>
            <p:cNvSpPr/>
            <p:nvPr/>
          </p:nvSpPr>
          <p:spPr>
            <a:xfrm>
              <a:off x="788585" y="2651802"/>
              <a:ext cx="807102" cy="1048021"/>
            </a:xfrm>
            <a:custGeom>
              <a:avLst/>
              <a:gdLst/>
              <a:ahLst/>
              <a:cxnLst/>
              <a:rect l="l" t="t" r="r" b="b"/>
              <a:pathLst>
                <a:path w="67049" h="87063" fill="none" extrusionOk="0">
                  <a:moveTo>
                    <a:pt x="1" y="37060"/>
                  </a:moveTo>
                  <a:cubicBezTo>
                    <a:pt x="1" y="37060"/>
                    <a:pt x="801" y="39195"/>
                    <a:pt x="3337" y="42498"/>
                  </a:cubicBezTo>
                  <a:cubicBezTo>
                    <a:pt x="6572" y="46767"/>
                    <a:pt x="12743" y="53005"/>
                    <a:pt x="23818" y="58976"/>
                  </a:cubicBezTo>
                  <a:cubicBezTo>
                    <a:pt x="43332" y="69517"/>
                    <a:pt x="55674" y="87063"/>
                    <a:pt x="55674" y="87063"/>
                  </a:cubicBezTo>
                  <a:lnTo>
                    <a:pt x="67049" y="50870"/>
                  </a:lnTo>
                  <a:cubicBezTo>
                    <a:pt x="67049" y="50870"/>
                    <a:pt x="61978" y="50503"/>
                    <a:pt x="54873" y="45433"/>
                  </a:cubicBezTo>
                  <a:cubicBezTo>
                    <a:pt x="50037" y="42031"/>
                    <a:pt x="44266" y="36426"/>
                    <a:pt x="38462" y="27353"/>
                  </a:cubicBezTo>
                  <a:cubicBezTo>
                    <a:pt x="24185" y="4871"/>
                    <a:pt x="9241" y="0"/>
                    <a:pt x="9241"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88" name="Google Shape;1488;p38"/>
            <p:cNvSpPr/>
            <p:nvPr/>
          </p:nvSpPr>
          <p:spPr>
            <a:xfrm>
              <a:off x="2163440" y="2611248"/>
              <a:ext cx="807102" cy="1048430"/>
            </a:xfrm>
            <a:custGeom>
              <a:avLst/>
              <a:gdLst/>
              <a:ahLst/>
              <a:cxnLst/>
              <a:rect l="l" t="t" r="r" b="b"/>
              <a:pathLst>
                <a:path w="67049" h="87097" extrusionOk="0">
                  <a:moveTo>
                    <a:pt x="57809" y="0"/>
                  </a:moveTo>
                  <a:cubicBezTo>
                    <a:pt x="57809" y="0"/>
                    <a:pt x="42831" y="4870"/>
                    <a:pt x="28554" y="27353"/>
                  </a:cubicBezTo>
                  <a:cubicBezTo>
                    <a:pt x="22784" y="36460"/>
                    <a:pt x="16980" y="42030"/>
                    <a:pt x="12176" y="45466"/>
                  </a:cubicBezTo>
                  <a:cubicBezTo>
                    <a:pt x="5071" y="50537"/>
                    <a:pt x="1" y="50903"/>
                    <a:pt x="1" y="50903"/>
                  </a:cubicBezTo>
                  <a:lnTo>
                    <a:pt x="11376" y="87096"/>
                  </a:lnTo>
                  <a:cubicBezTo>
                    <a:pt x="11376" y="87096"/>
                    <a:pt x="23718" y="69550"/>
                    <a:pt x="43232" y="59009"/>
                  </a:cubicBezTo>
                  <a:cubicBezTo>
                    <a:pt x="54273" y="53038"/>
                    <a:pt x="60444" y="46801"/>
                    <a:pt x="63713" y="42531"/>
                  </a:cubicBezTo>
                  <a:cubicBezTo>
                    <a:pt x="66248" y="39228"/>
                    <a:pt x="67049" y="37094"/>
                    <a:pt x="67049" y="37094"/>
                  </a:cubicBezTo>
                  <a:lnTo>
                    <a:pt x="578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89" name="Google Shape;1489;p38"/>
            <p:cNvSpPr/>
            <p:nvPr/>
          </p:nvSpPr>
          <p:spPr>
            <a:xfrm>
              <a:off x="2246161" y="3141670"/>
              <a:ext cx="146171" cy="108025"/>
            </a:xfrm>
            <a:custGeom>
              <a:avLst/>
              <a:gdLst/>
              <a:ahLst/>
              <a:cxnLst/>
              <a:rect l="l" t="t" r="r" b="b"/>
              <a:pathLst>
                <a:path w="12143" h="8974" fill="none" extrusionOk="0">
                  <a:moveTo>
                    <a:pt x="12142" y="0"/>
                  </a:moveTo>
                  <a:cubicBezTo>
                    <a:pt x="12142" y="0"/>
                    <a:pt x="8773" y="5504"/>
                    <a:pt x="0" y="897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90" name="Google Shape;1490;p38"/>
            <p:cNvSpPr/>
            <p:nvPr/>
          </p:nvSpPr>
          <p:spPr>
            <a:xfrm>
              <a:off x="2556149" y="3311106"/>
              <a:ext cx="152997" cy="59850"/>
            </a:xfrm>
            <a:custGeom>
              <a:avLst/>
              <a:gdLst/>
              <a:ahLst/>
              <a:cxnLst/>
              <a:rect l="l" t="t" r="r" b="b"/>
              <a:pathLst>
                <a:path w="12710" h="4972" fill="none" extrusionOk="0">
                  <a:moveTo>
                    <a:pt x="12709" y="1"/>
                  </a:moveTo>
                  <a:cubicBezTo>
                    <a:pt x="10641" y="868"/>
                    <a:pt x="1968" y="3570"/>
                    <a:pt x="0" y="497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91" name="Google Shape;1491;p38"/>
            <p:cNvSpPr/>
            <p:nvPr/>
          </p:nvSpPr>
          <p:spPr>
            <a:xfrm>
              <a:off x="2508757" y="2853365"/>
              <a:ext cx="58237" cy="136939"/>
            </a:xfrm>
            <a:custGeom>
              <a:avLst/>
              <a:gdLst/>
              <a:ahLst/>
              <a:cxnLst/>
              <a:rect l="l" t="t" r="r" b="b"/>
              <a:pathLst>
                <a:path w="4838" h="11376" fill="none" extrusionOk="0">
                  <a:moveTo>
                    <a:pt x="1" y="11376"/>
                  </a:moveTo>
                  <a:cubicBezTo>
                    <a:pt x="1" y="11376"/>
                    <a:pt x="1969" y="4304"/>
                    <a:pt x="4838" y="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92" name="Google Shape;1492;p38"/>
            <p:cNvSpPr/>
            <p:nvPr/>
          </p:nvSpPr>
          <p:spPr>
            <a:xfrm>
              <a:off x="2163440" y="2611248"/>
              <a:ext cx="807102" cy="1048430"/>
            </a:xfrm>
            <a:custGeom>
              <a:avLst/>
              <a:gdLst/>
              <a:ahLst/>
              <a:cxnLst/>
              <a:rect l="l" t="t" r="r" b="b"/>
              <a:pathLst>
                <a:path w="67049" h="87097" fill="none" extrusionOk="0">
                  <a:moveTo>
                    <a:pt x="67049" y="37094"/>
                  </a:moveTo>
                  <a:cubicBezTo>
                    <a:pt x="67049" y="37094"/>
                    <a:pt x="66248" y="39228"/>
                    <a:pt x="63713" y="42531"/>
                  </a:cubicBezTo>
                  <a:cubicBezTo>
                    <a:pt x="60444" y="46801"/>
                    <a:pt x="54273" y="53038"/>
                    <a:pt x="43232" y="59009"/>
                  </a:cubicBezTo>
                  <a:cubicBezTo>
                    <a:pt x="23718" y="69550"/>
                    <a:pt x="11376" y="87096"/>
                    <a:pt x="11376" y="87096"/>
                  </a:cubicBezTo>
                  <a:lnTo>
                    <a:pt x="1" y="50903"/>
                  </a:lnTo>
                  <a:cubicBezTo>
                    <a:pt x="1" y="50903"/>
                    <a:pt x="5071" y="50537"/>
                    <a:pt x="12176" y="45466"/>
                  </a:cubicBezTo>
                  <a:cubicBezTo>
                    <a:pt x="16980" y="42030"/>
                    <a:pt x="22784" y="36460"/>
                    <a:pt x="28554" y="27353"/>
                  </a:cubicBezTo>
                  <a:cubicBezTo>
                    <a:pt x="42831" y="4870"/>
                    <a:pt x="57809" y="0"/>
                    <a:pt x="57809"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93" name="Google Shape;1493;p38"/>
            <p:cNvSpPr/>
            <p:nvPr/>
          </p:nvSpPr>
          <p:spPr>
            <a:xfrm>
              <a:off x="1279664" y="3204649"/>
              <a:ext cx="427247" cy="319511"/>
            </a:xfrm>
            <a:custGeom>
              <a:avLst/>
              <a:gdLst/>
              <a:ahLst/>
              <a:cxnLst/>
              <a:rect l="l" t="t" r="r" b="b"/>
              <a:pathLst>
                <a:path w="35493" h="26543" extrusionOk="0">
                  <a:moveTo>
                    <a:pt x="18423" y="0"/>
                  </a:moveTo>
                  <a:cubicBezTo>
                    <a:pt x="17771" y="0"/>
                    <a:pt x="17170" y="42"/>
                    <a:pt x="16646" y="139"/>
                  </a:cubicBezTo>
                  <a:cubicBezTo>
                    <a:pt x="12443" y="906"/>
                    <a:pt x="10742" y="3474"/>
                    <a:pt x="10742" y="3474"/>
                  </a:cubicBezTo>
                  <a:cubicBezTo>
                    <a:pt x="10742" y="3474"/>
                    <a:pt x="3103" y="6877"/>
                    <a:pt x="1802" y="7944"/>
                  </a:cubicBezTo>
                  <a:cubicBezTo>
                    <a:pt x="1735" y="7978"/>
                    <a:pt x="1669" y="8044"/>
                    <a:pt x="1635" y="8111"/>
                  </a:cubicBezTo>
                  <a:cubicBezTo>
                    <a:pt x="401" y="9445"/>
                    <a:pt x="1" y="14282"/>
                    <a:pt x="67" y="15450"/>
                  </a:cubicBezTo>
                  <a:cubicBezTo>
                    <a:pt x="167" y="16617"/>
                    <a:pt x="2169" y="19486"/>
                    <a:pt x="2169" y="19486"/>
                  </a:cubicBezTo>
                  <a:cubicBezTo>
                    <a:pt x="1969" y="21054"/>
                    <a:pt x="2002" y="22621"/>
                    <a:pt x="2236" y="24189"/>
                  </a:cubicBezTo>
                  <a:cubicBezTo>
                    <a:pt x="2302" y="24690"/>
                    <a:pt x="2436" y="25190"/>
                    <a:pt x="2636" y="25657"/>
                  </a:cubicBezTo>
                  <a:cubicBezTo>
                    <a:pt x="2803" y="25957"/>
                    <a:pt x="3103" y="26191"/>
                    <a:pt x="3436" y="26291"/>
                  </a:cubicBezTo>
                  <a:cubicBezTo>
                    <a:pt x="3948" y="26480"/>
                    <a:pt x="4622" y="26543"/>
                    <a:pt x="5295" y="26543"/>
                  </a:cubicBezTo>
                  <a:cubicBezTo>
                    <a:pt x="6639" y="26543"/>
                    <a:pt x="7973" y="26291"/>
                    <a:pt x="7973" y="26291"/>
                  </a:cubicBezTo>
                  <a:cubicBezTo>
                    <a:pt x="7973" y="26291"/>
                    <a:pt x="10675" y="21354"/>
                    <a:pt x="12743" y="19486"/>
                  </a:cubicBezTo>
                  <a:cubicBezTo>
                    <a:pt x="14778" y="17651"/>
                    <a:pt x="23284" y="15049"/>
                    <a:pt x="23284" y="15049"/>
                  </a:cubicBezTo>
                  <a:lnTo>
                    <a:pt x="35493" y="13582"/>
                  </a:lnTo>
                  <a:lnTo>
                    <a:pt x="31190" y="4742"/>
                  </a:lnTo>
                  <a:lnTo>
                    <a:pt x="29889" y="2040"/>
                  </a:lnTo>
                  <a:cubicBezTo>
                    <a:pt x="29889" y="2040"/>
                    <a:pt x="22953" y="0"/>
                    <a:pt x="184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94" name="Google Shape;1494;p38"/>
            <p:cNvSpPr/>
            <p:nvPr/>
          </p:nvSpPr>
          <p:spPr>
            <a:xfrm>
              <a:off x="1279266" y="3197474"/>
              <a:ext cx="427644" cy="334498"/>
            </a:xfrm>
            <a:custGeom>
              <a:avLst/>
              <a:gdLst/>
              <a:ahLst/>
              <a:cxnLst/>
              <a:rect l="l" t="t" r="r" b="b"/>
              <a:pathLst>
                <a:path w="35526" h="27788" fill="none" extrusionOk="0">
                  <a:moveTo>
                    <a:pt x="2669" y="26253"/>
                  </a:moveTo>
                  <a:cubicBezTo>
                    <a:pt x="3336" y="27787"/>
                    <a:pt x="8006" y="26887"/>
                    <a:pt x="8006" y="26887"/>
                  </a:cubicBezTo>
                  <a:cubicBezTo>
                    <a:pt x="8006" y="26887"/>
                    <a:pt x="10708" y="21950"/>
                    <a:pt x="12776" y="20082"/>
                  </a:cubicBezTo>
                  <a:cubicBezTo>
                    <a:pt x="14811" y="18247"/>
                    <a:pt x="23317" y="15645"/>
                    <a:pt x="23317" y="15645"/>
                  </a:cubicBezTo>
                  <a:lnTo>
                    <a:pt x="35526" y="14178"/>
                  </a:lnTo>
                  <a:lnTo>
                    <a:pt x="29888" y="2669"/>
                  </a:lnTo>
                  <a:cubicBezTo>
                    <a:pt x="29888" y="2669"/>
                    <a:pt x="20849" y="1"/>
                    <a:pt x="16679" y="768"/>
                  </a:cubicBezTo>
                  <a:cubicBezTo>
                    <a:pt x="12476" y="1535"/>
                    <a:pt x="10775" y="4104"/>
                    <a:pt x="10775" y="4104"/>
                  </a:cubicBezTo>
                  <a:cubicBezTo>
                    <a:pt x="10775" y="4104"/>
                    <a:pt x="3136" y="7473"/>
                    <a:pt x="1802" y="8540"/>
                  </a:cubicBezTo>
                  <a:cubicBezTo>
                    <a:pt x="467" y="9641"/>
                    <a:pt x="0" y="14878"/>
                    <a:pt x="100" y="16046"/>
                  </a:cubicBezTo>
                  <a:cubicBezTo>
                    <a:pt x="200" y="17247"/>
                    <a:pt x="2169" y="20082"/>
                    <a:pt x="2169" y="20082"/>
                  </a:cubicBezTo>
                  <a:cubicBezTo>
                    <a:pt x="2169" y="20082"/>
                    <a:pt x="1735" y="24051"/>
                    <a:pt x="2669" y="26253"/>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95" name="Google Shape;1495;p38"/>
            <p:cNvSpPr/>
            <p:nvPr/>
          </p:nvSpPr>
          <p:spPr>
            <a:xfrm>
              <a:off x="1312586" y="3371738"/>
              <a:ext cx="58237" cy="129307"/>
            </a:xfrm>
            <a:custGeom>
              <a:avLst/>
              <a:gdLst/>
              <a:ahLst/>
              <a:cxnLst/>
              <a:rect l="l" t="t" r="r" b="b"/>
              <a:pathLst>
                <a:path w="4838" h="10742" fill="none" extrusionOk="0">
                  <a:moveTo>
                    <a:pt x="101" y="10742"/>
                  </a:moveTo>
                  <a:cubicBezTo>
                    <a:pt x="101" y="10742"/>
                    <a:pt x="868" y="6472"/>
                    <a:pt x="4471" y="4904"/>
                  </a:cubicBezTo>
                  <a:cubicBezTo>
                    <a:pt x="4471" y="4904"/>
                    <a:pt x="4838" y="2369"/>
                    <a:pt x="3904" y="1202"/>
                  </a:cubicBezTo>
                  <a:cubicBezTo>
                    <a:pt x="2936" y="1"/>
                    <a:pt x="201" y="2303"/>
                    <a:pt x="101" y="4904"/>
                  </a:cubicBezTo>
                  <a:cubicBezTo>
                    <a:pt x="1" y="7540"/>
                    <a:pt x="101" y="10742"/>
                    <a:pt x="101" y="10742"/>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96" name="Google Shape;1496;p38"/>
            <p:cNvSpPr/>
            <p:nvPr/>
          </p:nvSpPr>
          <p:spPr>
            <a:xfrm>
              <a:off x="1408958" y="3311106"/>
              <a:ext cx="76306" cy="119677"/>
            </a:xfrm>
            <a:custGeom>
              <a:avLst/>
              <a:gdLst/>
              <a:ahLst/>
              <a:cxnLst/>
              <a:rect l="l" t="t" r="r" b="b"/>
              <a:pathLst>
                <a:path w="6339" h="9942" fill="none" extrusionOk="0">
                  <a:moveTo>
                    <a:pt x="1" y="1"/>
                  </a:moveTo>
                  <a:cubicBezTo>
                    <a:pt x="1" y="1"/>
                    <a:pt x="6339" y="2836"/>
                    <a:pt x="3036" y="994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97" name="Google Shape;1497;p38"/>
            <p:cNvSpPr/>
            <p:nvPr/>
          </p:nvSpPr>
          <p:spPr>
            <a:xfrm>
              <a:off x="1435861" y="3295048"/>
              <a:ext cx="65063" cy="126502"/>
            </a:xfrm>
            <a:custGeom>
              <a:avLst/>
              <a:gdLst/>
              <a:ahLst/>
              <a:cxnLst/>
              <a:rect l="l" t="t" r="r" b="b"/>
              <a:pathLst>
                <a:path w="5405" h="10509" fill="none" extrusionOk="0">
                  <a:moveTo>
                    <a:pt x="1" y="1"/>
                  </a:moveTo>
                  <a:cubicBezTo>
                    <a:pt x="1" y="1"/>
                    <a:pt x="5404" y="4637"/>
                    <a:pt x="1435" y="10508"/>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98" name="Google Shape;1498;p38"/>
            <p:cNvSpPr/>
            <p:nvPr/>
          </p:nvSpPr>
          <p:spPr>
            <a:xfrm>
              <a:off x="1520581" y="3283408"/>
              <a:ext cx="3635" cy="74693"/>
            </a:xfrm>
            <a:custGeom>
              <a:avLst/>
              <a:gdLst/>
              <a:ahLst/>
              <a:cxnLst/>
              <a:rect l="l" t="t" r="r" b="b"/>
              <a:pathLst>
                <a:path w="302" h="6205" fill="none" extrusionOk="0">
                  <a:moveTo>
                    <a:pt x="301" y="0"/>
                  </a:moveTo>
                  <a:cubicBezTo>
                    <a:pt x="1" y="2068"/>
                    <a:pt x="1" y="4170"/>
                    <a:pt x="301" y="6205"/>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99" name="Google Shape;1499;p38"/>
            <p:cNvSpPr/>
            <p:nvPr/>
          </p:nvSpPr>
          <p:spPr>
            <a:xfrm>
              <a:off x="1308975" y="3370943"/>
              <a:ext cx="23305" cy="40964"/>
            </a:xfrm>
            <a:custGeom>
              <a:avLst/>
              <a:gdLst/>
              <a:ahLst/>
              <a:cxnLst/>
              <a:rect l="l" t="t" r="r" b="b"/>
              <a:pathLst>
                <a:path w="1936" h="3403" fill="none" extrusionOk="0">
                  <a:moveTo>
                    <a:pt x="1935" y="0"/>
                  </a:moveTo>
                  <a:cubicBezTo>
                    <a:pt x="1935" y="0"/>
                    <a:pt x="768" y="534"/>
                    <a:pt x="1" y="340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00" name="Google Shape;1500;p38"/>
            <p:cNvSpPr/>
            <p:nvPr/>
          </p:nvSpPr>
          <p:spPr>
            <a:xfrm>
              <a:off x="1290907" y="3311106"/>
              <a:ext cx="29733" cy="40976"/>
            </a:xfrm>
            <a:custGeom>
              <a:avLst/>
              <a:gdLst/>
              <a:ahLst/>
              <a:cxnLst/>
              <a:rect l="l" t="t" r="r" b="b"/>
              <a:pathLst>
                <a:path w="2470" h="3404" fill="none" extrusionOk="0">
                  <a:moveTo>
                    <a:pt x="2469" y="1"/>
                  </a:moveTo>
                  <a:cubicBezTo>
                    <a:pt x="2469" y="1"/>
                    <a:pt x="835" y="201"/>
                    <a:pt x="1" y="340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01" name="Google Shape;1501;p38"/>
            <p:cNvSpPr/>
            <p:nvPr/>
          </p:nvSpPr>
          <p:spPr>
            <a:xfrm>
              <a:off x="2033351" y="3171342"/>
              <a:ext cx="432459" cy="300396"/>
            </a:xfrm>
            <a:custGeom>
              <a:avLst/>
              <a:gdLst/>
              <a:ahLst/>
              <a:cxnLst/>
              <a:rect l="l" t="t" r="r" b="b"/>
              <a:pathLst>
                <a:path w="35926" h="24955" extrusionOk="0">
                  <a:moveTo>
                    <a:pt x="22471" y="0"/>
                  </a:moveTo>
                  <a:cubicBezTo>
                    <a:pt x="18581" y="0"/>
                    <a:pt x="13128" y="1412"/>
                    <a:pt x="8439" y="3406"/>
                  </a:cubicBezTo>
                  <a:cubicBezTo>
                    <a:pt x="6405" y="4273"/>
                    <a:pt x="4503" y="5408"/>
                    <a:pt x="2802" y="6842"/>
                  </a:cubicBezTo>
                  <a:cubicBezTo>
                    <a:pt x="1735" y="7676"/>
                    <a:pt x="801" y="8677"/>
                    <a:pt x="0" y="9777"/>
                  </a:cubicBezTo>
                  <a:lnTo>
                    <a:pt x="23183" y="19017"/>
                  </a:lnTo>
                  <a:cubicBezTo>
                    <a:pt x="26886" y="20452"/>
                    <a:pt x="27620" y="23787"/>
                    <a:pt x="29054" y="24688"/>
                  </a:cubicBezTo>
                  <a:cubicBezTo>
                    <a:pt x="29345" y="24875"/>
                    <a:pt x="29656" y="24954"/>
                    <a:pt x="29966" y="24954"/>
                  </a:cubicBezTo>
                  <a:cubicBezTo>
                    <a:pt x="31149" y="24954"/>
                    <a:pt x="32338" y="23807"/>
                    <a:pt x="32523" y="23120"/>
                  </a:cubicBezTo>
                  <a:cubicBezTo>
                    <a:pt x="32790" y="22253"/>
                    <a:pt x="32523" y="19017"/>
                    <a:pt x="32523" y="19017"/>
                  </a:cubicBezTo>
                  <a:cubicBezTo>
                    <a:pt x="32523" y="19017"/>
                    <a:pt x="33224" y="17216"/>
                    <a:pt x="34558" y="16349"/>
                  </a:cubicBezTo>
                  <a:cubicBezTo>
                    <a:pt x="35926" y="15515"/>
                    <a:pt x="35325" y="11879"/>
                    <a:pt x="34558" y="9777"/>
                  </a:cubicBezTo>
                  <a:cubicBezTo>
                    <a:pt x="34224" y="8877"/>
                    <a:pt x="33124" y="7175"/>
                    <a:pt x="31689" y="5474"/>
                  </a:cubicBezTo>
                  <a:cubicBezTo>
                    <a:pt x="29821" y="3273"/>
                    <a:pt x="27386" y="1004"/>
                    <a:pt x="25385" y="371"/>
                  </a:cubicBezTo>
                  <a:cubicBezTo>
                    <a:pt x="24580" y="117"/>
                    <a:pt x="23590" y="0"/>
                    <a:pt x="224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02" name="Google Shape;1502;p38"/>
            <p:cNvSpPr/>
            <p:nvPr/>
          </p:nvSpPr>
          <p:spPr>
            <a:xfrm>
              <a:off x="2033351" y="3162145"/>
              <a:ext cx="432062" cy="317224"/>
            </a:xfrm>
            <a:custGeom>
              <a:avLst/>
              <a:gdLst/>
              <a:ahLst/>
              <a:cxnLst/>
              <a:rect l="l" t="t" r="r" b="b"/>
              <a:pathLst>
                <a:path w="35893" h="26353" fill="none" extrusionOk="0">
                  <a:moveTo>
                    <a:pt x="0" y="10541"/>
                  </a:moveTo>
                  <a:cubicBezTo>
                    <a:pt x="0" y="10541"/>
                    <a:pt x="2435" y="6739"/>
                    <a:pt x="8439" y="4170"/>
                  </a:cubicBezTo>
                  <a:cubicBezTo>
                    <a:pt x="14477" y="1602"/>
                    <a:pt x="21782" y="0"/>
                    <a:pt x="25385" y="1135"/>
                  </a:cubicBezTo>
                  <a:cubicBezTo>
                    <a:pt x="28954" y="2269"/>
                    <a:pt x="33791" y="8473"/>
                    <a:pt x="34558" y="10541"/>
                  </a:cubicBezTo>
                  <a:cubicBezTo>
                    <a:pt x="35292" y="12643"/>
                    <a:pt x="35892" y="16279"/>
                    <a:pt x="34558" y="17113"/>
                  </a:cubicBezTo>
                  <a:cubicBezTo>
                    <a:pt x="33224" y="17980"/>
                    <a:pt x="32523" y="19781"/>
                    <a:pt x="32523" y="19781"/>
                  </a:cubicBezTo>
                  <a:cubicBezTo>
                    <a:pt x="32523" y="19781"/>
                    <a:pt x="32757" y="23017"/>
                    <a:pt x="32523" y="23884"/>
                  </a:cubicBezTo>
                  <a:cubicBezTo>
                    <a:pt x="32256" y="24751"/>
                    <a:pt x="30455" y="26353"/>
                    <a:pt x="29021" y="25452"/>
                  </a:cubicBezTo>
                  <a:cubicBezTo>
                    <a:pt x="27620" y="24551"/>
                    <a:pt x="26853" y="21216"/>
                    <a:pt x="23150" y="1978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03" name="Google Shape;1503;p38"/>
            <p:cNvSpPr/>
            <p:nvPr/>
          </p:nvSpPr>
          <p:spPr>
            <a:xfrm>
              <a:off x="2360191" y="3325972"/>
              <a:ext cx="64665" cy="104811"/>
            </a:xfrm>
            <a:custGeom>
              <a:avLst/>
              <a:gdLst/>
              <a:ahLst/>
              <a:cxnLst/>
              <a:rect l="l" t="t" r="r" b="b"/>
              <a:pathLst>
                <a:path w="5372" h="8707" fill="none" extrusionOk="0">
                  <a:moveTo>
                    <a:pt x="1" y="3703"/>
                  </a:moveTo>
                  <a:cubicBezTo>
                    <a:pt x="1" y="3703"/>
                    <a:pt x="301" y="0"/>
                    <a:pt x="2102" y="167"/>
                  </a:cubicBezTo>
                  <a:cubicBezTo>
                    <a:pt x="3870" y="367"/>
                    <a:pt x="5238" y="4270"/>
                    <a:pt x="5371" y="8706"/>
                  </a:cubicBezTo>
                  <a:cubicBezTo>
                    <a:pt x="5371" y="8706"/>
                    <a:pt x="3403" y="4837"/>
                    <a:pt x="1" y="3703"/>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04" name="Google Shape;1504;p38"/>
            <p:cNvSpPr/>
            <p:nvPr/>
          </p:nvSpPr>
          <p:spPr>
            <a:xfrm>
              <a:off x="2263832" y="3274176"/>
              <a:ext cx="53808" cy="111636"/>
            </a:xfrm>
            <a:custGeom>
              <a:avLst/>
              <a:gdLst/>
              <a:ahLst/>
              <a:cxnLst/>
              <a:rect l="l" t="t" r="r" b="b"/>
              <a:pathLst>
                <a:path w="4470" h="9274" fill="none" extrusionOk="0">
                  <a:moveTo>
                    <a:pt x="2102" y="9273"/>
                  </a:moveTo>
                  <a:cubicBezTo>
                    <a:pt x="2102" y="9273"/>
                    <a:pt x="0" y="2569"/>
                    <a:pt x="4470"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05" name="Google Shape;1505;p38"/>
            <p:cNvSpPr/>
            <p:nvPr/>
          </p:nvSpPr>
          <p:spPr>
            <a:xfrm>
              <a:off x="2196771" y="3229602"/>
              <a:ext cx="86345" cy="108025"/>
            </a:xfrm>
            <a:custGeom>
              <a:avLst/>
              <a:gdLst/>
              <a:ahLst/>
              <a:cxnLst/>
              <a:rect l="l" t="t" r="r" b="b"/>
              <a:pathLst>
                <a:path w="7173" h="8974" fill="none" extrusionOk="0">
                  <a:moveTo>
                    <a:pt x="7172" y="0"/>
                  </a:moveTo>
                  <a:cubicBezTo>
                    <a:pt x="7172" y="0"/>
                    <a:pt x="5438" y="5738"/>
                    <a:pt x="7172" y="8974"/>
                  </a:cubicBezTo>
                  <a:cubicBezTo>
                    <a:pt x="7172" y="8974"/>
                    <a:pt x="3103" y="5905"/>
                    <a:pt x="0" y="7239"/>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06" name="Google Shape;1506;p38"/>
            <p:cNvSpPr/>
            <p:nvPr/>
          </p:nvSpPr>
          <p:spPr>
            <a:xfrm>
              <a:off x="2215237" y="3223980"/>
              <a:ext cx="24508" cy="91967"/>
            </a:xfrm>
            <a:custGeom>
              <a:avLst/>
              <a:gdLst/>
              <a:ahLst/>
              <a:cxnLst/>
              <a:rect l="l" t="t" r="r" b="b"/>
              <a:pathLst>
                <a:path w="2036" h="7640" fill="none" extrusionOk="0">
                  <a:moveTo>
                    <a:pt x="2036" y="7639"/>
                  </a:moveTo>
                  <a:cubicBezTo>
                    <a:pt x="2036" y="7639"/>
                    <a:pt x="1435" y="5404"/>
                    <a:pt x="1535" y="4170"/>
                  </a:cubicBezTo>
                  <a:cubicBezTo>
                    <a:pt x="1635" y="2936"/>
                    <a:pt x="1" y="1502"/>
                    <a:pt x="635"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07" name="Google Shape;1507;p38"/>
            <p:cNvSpPr/>
            <p:nvPr/>
          </p:nvSpPr>
          <p:spPr>
            <a:xfrm>
              <a:off x="2210024" y="3256902"/>
              <a:ext cx="26507" cy="43383"/>
            </a:xfrm>
            <a:custGeom>
              <a:avLst/>
              <a:gdLst/>
              <a:ahLst/>
              <a:cxnLst/>
              <a:rect l="l" t="t" r="r" b="b"/>
              <a:pathLst>
                <a:path w="2202" h="3604" fill="none" extrusionOk="0">
                  <a:moveTo>
                    <a:pt x="0" y="1"/>
                  </a:moveTo>
                  <a:cubicBezTo>
                    <a:pt x="0" y="1"/>
                    <a:pt x="1368" y="3103"/>
                    <a:pt x="2202" y="360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08" name="Google Shape;1508;p38"/>
            <p:cNvSpPr/>
            <p:nvPr/>
          </p:nvSpPr>
          <p:spPr>
            <a:xfrm>
              <a:off x="2246161" y="3336011"/>
              <a:ext cx="36955" cy="9245"/>
            </a:xfrm>
            <a:custGeom>
              <a:avLst/>
              <a:gdLst/>
              <a:ahLst/>
              <a:cxnLst/>
              <a:rect l="l" t="t" r="r" b="b"/>
              <a:pathLst>
                <a:path w="3070" h="768" fill="none" extrusionOk="0">
                  <a:moveTo>
                    <a:pt x="0" y="767"/>
                  </a:moveTo>
                  <a:cubicBezTo>
                    <a:pt x="0" y="767"/>
                    <a:pt x="1735" y="0"/>
                    <a:pt x="3069" y="767"/>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09" name="Google Shape;1509;p38"/>
            <p:cNvSpPr/>
            <p:nvPr/>
          </p:nvSpPr>
          <p:spPr>
            <a:xfrm>
              <a:off x="2405970" y="3275777"/>
              <a:ext cx="41373" cy="67470"/>
            </a:xfrm>
            <a:custGeom>
              <a:avLst/>
              <a:gdLst/>
              <a:ahLst/>
              <a:cxnLst/>
              <a:rect l="l" t="t" r="r" b="b"/>
              <a:pathLst>
                <a:path w="3437" h="5605" fill="none" extrusionOk="0">
                  <a:moveTo>
                    <a:pt x="0" y="234"/>
                  </a:moveTo>
                  <a:cubicBezTo>
                    <a:pt x="0" y="234"/>
                    <a:pt x="2769" y="1"/>
                    <a:pt x="3436" y="5605"/>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10" name="Google Shape;1510;p38"/>
            <p:cNvSpPr/>
            <p:nvPr/>
          </p:nvSpPr>
          <p:spPr>
            <a:xfrm>
              <a:off x="1837394" y="2315324"/>
              <a:ext cx="372645" cy="481259"/>
            </a:xfrm>
            <a:custGeom>
              <a:avLst/>
              <a:gdLst/>
              <a:ahLst/>
              <a:cxnLst/>
              <a:rect l="l" t="t" r="r" b="b"/>
              <a:pathLst>
                <a:path w="30957" h="39980" extrusionOk="0">
                  <a:moveTo>
                    <a:pt x="30956" y="0"/>
                  </a:moveTo>
                  <a:cubicBezTo>
                    <a:pt x="27254" y="4170"/>
                    <a:pt x="10875" y="8373"/>
                    <a:pt x="5438" y="22216"/>
                  </a:cubicBezTo>
                  <a:cubicBezTo>
                    <a:pt x="1" y="36026"/>
                    <a:pt x="6639" y="39862"/>
                    <a:pt x="6639" y="39862"/>
                  </a:cubicBezTo>
                  <a:cubicBezTo>
                    <a:pt x="7325" y="39941"/>
                    <a:pt x="7992" y="39980"/>
                    <a:pt x="8640" y="39980"/>
                  </a:cubicBezTo>
                  <a:cubicBezTo>
                    <a:pt x="29544" y="39980"/>
                    <a:pt x="30956" y="1"/>
                    <a:pt x="30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11" name="Google Shape;1511;p38"/>
            <p:cNvSpPr/>
            <p:nvPr/>
          </p:nvSpPr>
          <p:spPr>
            <a:xfrm>
              <a:off x="1837394" y="2315324"/>
              <a:ext cx="372645" cy="511570"/>
            </a:xfrm>
            <a:custGeom>
              <a:avLst/>
              <a:gdLst/>
              <a:ahLst/>
              <a:cxnLst/>
              <a:rect l="l" t="t" r="r" b="b"/>
              <a:pathLst>
                <a:path w="30957" h="42498" fill="none" extrusionOk="0">
                  <a:moveTo>
                    <a:pt x="6639" y="39862"/>
                  </a:moveTo>
                  <a:cubicBezTo>
                    <a:pt x="6639" y="39862"/>
                    <a:pt x="1" y="36026"/>
                    <a:pt x="5438" y="22216"/>
                  </a:cubicBezTo>
                  <a:cubicBezTo>
                    <a:pt x="10875" y="8373"/>
                    <a:pt x="27254" y="4170"/>
                    <a:pt x="30956" y="0"/>
                  </a:cubicBezTo>
                  <a:cubicBezTo>
                    <a:pt x="30956" y="0"/>
                    <a:pt x="29455" y="42497"/>
                    <a:pt x="6639" y="39862"/>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12" name="Google Shape;1512;p38"/>
            <p:cNvSpPr/>
            <p:nvPr/>
          </p:nvSpPr>
          <p:spPr>
            <a:xfrm>
              <a:off x="1912483" y="2589569"/>
              <a:ext cx="193551" cy="146966"/>
            </a:xfrm>
            <a:custGeom>
              <a:avLst/>
              <a:gdLst/>
              <a:ahLst/>
              <a:cxnLst/>
              <a:rect l="l" t="t" r="r" b="b"/>
              <a:pathLst>
                <a:path w="16079" h="12209" fill="none" extrusionOk="0">
                  <a:moveTo>
                    <a:pt x="1035" y="0"/>
                  </a:moveTo>
                  <a:cubicBezTo>
                    <a:pt x="1035" y="0"/>
                    <a:pt x="1" y="7405"/>
                    <a:pt x="2369" y="12209"/>
                  </a:cubicBezTo>
                  <a:lnTo>
                    <a:pt x="3570" y="9140"/>
                  </a:lnTo>
                  <a:cubicBezTo>
                    <a:pt x="3570" y="9140"/>
                    <a:pt x="11809" y="8906"/>
                    <a:pt x="16079" y="3636"/>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13" name="Google Shape;1513;p38"/>
            <p:cNvSpPr/>
            <p:nvPr/>
          </p:nvSpPr>
          <p:spPr>
            <a:xfrm>
              <a:off x="1956649" y="2514071"/>
              <a:ext cx="173484" cy="141754"/>
            </a:xfrm>
            <a:custGeom>
              <a:avLst/>
              <a:gdLst/>
              <a:ahLst/>
              <a:cxnLst/>
              <a:rect l="l" t="t" r="r" b="b"/>
              <a:pathLst>
                <a:path w="14412" h="11776" fill="none" extrusionOk="0">
                  <a:moveTo>
                    <a:pt x="1869" y="1"/>
                  </a:moveTo>
                  <a:cubicBezTo>
                    <a:pt x="1869" y="1"/>
                    <a:pt x="1" y="6939"/>
                    <a:pt x="1302" y="11776"/>
                  </a:cubicBezTo>
                  <a:lnTo>
                    <a:pt x="1869" y="9341"/>
                  </a:lnTo>
                  <a:cubicBezTo>
                    <a:pt x="1869" y="9341"/>
                    <a:pt x="12210" y="6672"/>
                    <a:pt x="14411" y="347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14" name="Google Shape;1514;p38"/>
            <p:cNvSpPr/>
            <p:nvPr/>
          </p:nvSpPr>
          <p:spPr>
            <a:xfrm>
              <a:off x="2013273" y="2460277"/>
              <a:ext cx="139346" cy="113646"/>
            </a:xfrm>
            <a:custGeom>
              <a:avLst/>
              <a:gdLst/>
              <a:ahLst/>
              <a:cxnLst/>
              <a:rect l="l" t="t" r="r" b="b"/>
              <a:pathLst>
                <a:path w="11576" h="9441" fill="none" extrusionOk="0">
                  <a:moveTo>
                    <a:pt x="2502" y="0"/>
                  </a:moveTo>
                  <a:cubicBezTo>
                    <a:pt x="2502" y="0"/>
                    <a:pt x="0" y="5137"/>
                    <a:pt x="67" y="9440"/>
                  </a:cubicBezTo>
                  <a:lnTo>
                    <a:pt x="1301" y="7372"/>
                  </a:lnTo>
                  <a:cubicBezTo>
                    <a:pt x="1301" y="7372"/>
                    <a:pt x="10041" y="5704"/>
                    <a:pt x="11575" y="2969"/>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15" name="Google Shape;1515;p38"/>
            <p:cNvSpPr/>
            <p:nvPr/>
          </p:nvSpPr>
          <p:spPr>
            <a:xfrm>
              <a:off x="2058244" y="2406470"/>
              <a:ext cx="105208" cy="97985"/>
            </a:xfrm>
            <a:custGeom>
              <a:avLst/>
              <a:gdLst/>
              <a:ahLst/>
              <a:cxnLst/>
              <a:rect l="l" t="t" r="r" b="b"/>
              <a:pathLst>
                <a:path w="8740" h="8140" fill="none" extrusionOk="0">
                  <a:moveTo>
                    <a:pt x="3970" y="0"/>
                  </a:moveTo>
                  <a:cubicBezTo>
                    <a:pt x="2168" y="2502"/>
                    <a:pt x="0" y="8139"/>
                    <a:pt x="0" y="8139"/>
                  </a:cubicBezTo>
                  <a:lnTo>
                    <a:pt x="1968" y="5871"/>
                  </a:lnTo>
                  <a:cubicBezTo>
                    <a:pt x="1968" y="5871"/>
                    <a:pt x="6905" y="4603"/>
                    <a:pt x="8740" y="220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16" name="Google Shape;1516;p38"/>
            <p:cNvSpPr/>
            <p:nvPr/>
          </p:nvSpPr>
          <p:spPr>
            <a:xfrm>
              <a:off x="1822142" y="2406061"/>
              <a:ext cx="323652" cy="828385"/>
            </a:xfrm>
            <a:custGeom>
              <a:avLst/>
              <a:gdLst/>
              <a:ahLst/>
              <a:cxnLst/>
              <a:rect l="l" t="t" r="r" b="b"/>
              <a:pathLst>
                <a:path w="26887" h="68817" extrusionOk="0">
                  <a:moveTo>
                    <a:pt x="26886" y="1"/>
                  </a:moveTo>
                  <a:lnTo>
                    <a:pt x="26886" y="1"/>
                  </a:lnTo>
                  <a:cubicBezTo>
                    <a:pt x="2836" y="18881"/>
                    <a:pt x="0" y="68817"/>
                    <a:pt x="0" y="68817"/>
                  </a:cubicBezTo>
                  <a:lnTo>
                    <a:pt x="3436" y="68817"/>
                  </a:lnTo>
                  <a:cubicBezTo>
                    <a:pt x="4570" y="18451"/>
                    <a:pt x="26883" y="3"/>
                    <a:pt x="268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17" name="Google Shape;1517;p38"/>
            <p:cNvSpPr/>
            <p:nvPr/>
          </p:nvSpPr>
          <p:spPr>
            <a:xfrm>
              <a:off x="1533437" y="2178798"/>
              <a:ext cx="333282" cy="430100"/>
            </a:xfrm>
            <a:custGeom>
              <a:avLst/>
              <a:gdLst/>
              <a:ahLst/>
              <a:cxnLst/>
              <a:rect l="l" t="t" r="r" b="b"/>
              <a:pathLst>
                <a:path w="27687" h="35730" extrusionOk="0">
                  <a:moveTo>
                    <a:pt x="0" y="1"/>
                  </a:moveTo>
                  <a:cubicBezTo>
                    <a:pt x="0" y="1"/>
                    <a:pt x="0" y="1"/>
                    <a:pt x="0" y="1"/>
                  </a:cubicBezTo>
                  <a:cubicBezTo>
                    <a:pt x="0" y="1"/>
                    <a:pt x="0" y="1"/>
                    <a:pt x="0" y="1"/>
                  </a:cubicBezTo>
                  <a:lnTo>
                    <a:pt x="0" y="1"/>
                  </a:lnTo>
                  <a:cubicBezTo>
                    <a:pt x="0" y="1"/>
                    <a:pt x="0" y="1"/>
                    <a:pt x="0" y="1"/>
                  </a:cubicBezTo>
                  <a:close/>
                  <a:moveTo>
                    <a:pt x="0" y="1"/>
                  </a:moveTo>
                  <a:cubicBezTo>
                    <a:pt x="3" y="36"/>
                    <a:pt x="1274" y="35730"/>
                    <a:pt x="19943" y="35730"/>
                  </a:cubicBezTo>
                  <a:cubicBezTo>
                    <a:pt x="20518" y="35730"/>
                    <a:pt x="21108" y="35696"/>
                    <a:pt x="21716" y="35626"/>
                  </a:cubicBezTo>
                  <a:cubicBezTo>
                    <a:pt x="21716" y="35626"/>
                    <a:pt x="27687" y="32224"/>
                    <a:pt x="22783" y="19848"/>
                  </a:cubicBezTo>
                  <a:cubicBezTo>
                    <a:pt x="17913" y="7473"/>
                    <a:pt x="3303" y="37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18" name="Google Shape;1518;p38"/>
            <p:cNvSpPr/>
            <p:nvPr/>
          </p:nvSpPr>
          <p:spPr>
            <a:xfrm>
              <a:off x="1533437" y="2178401"/>
              <a:ext cx="333282" cy="457365"/>
            </a:xfrm>
            <a:custGeom>
              <a:avLst/>
              <a:gdLst/>
              <a:ahLst/>
              <a:cxnLst/>
              <a:rect l="l" t="t" r="r" b="b"/>
              <a:pathLst>
                <a:path w="27687" h="37995" fill="none" extrusionOk="0">
                  <a:moveTo>
                    <a:pt x="21716" y="35659"/>
                  </a:moveTo>
                  <a:cubicBezTo>
                    <a:pt x="21716" y="35659"/>
                    <a:pt x="27687" y="32257"/>
                    <a:pt x="22783" y="19881"/>
                  </a:cubicBezTo>
                  <a:cubicBezTo>
                    <a:pt x="17913" y="7506"/>
                    <a:pt x="3303" y="3736"/>
                    <a:pt x="0" y="34"/>
                  </a:cubicBezTo>
                  <a:cubicBezTo>
                    <a:pt x="0" y="0"/>
                    <a:pt x="1335" y="37994"/>
                    <a:pt x="21716" y="35659"/>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19" name="Google Shape;1519;p38"/>
            <p:cNvSpPr/>
            <p:nvPr/>
          </p:nvSpPr>
          <p:spPr>
            <a:xfrm>
              <a:off x="1626185" y="2423732"/>
              <a:ext cx="173484" cy="131317"/>
            </a:xfrm>
            <a:custGeom>
              <a:avLst/>
              <a:gdLst/>
              <a:ahLst/>
              <a:cxnLst/>
              <a:rect l="l" t="t" r="r" b="b"/>
              <a:pathLst>
                <a:path w="14412" h="10909" fill="none" extrusionOk="0">
                  <a:moveTo>
                    <a:pt x="13477" y="1"/>
                  </a:moveTo>
                  <a:cubicBezTo>
                    <a:pt x="13477" y="1"/>
                    <a:pt x="14411" y="6605"/>
                    <a:pt x="12276" y="10908"/>
                  </a:cubicBezTo>
                  <a:lnTo>
                    <a:pt x="11209" y="8173"/>
                  </a:lnTo>
                  <a:cubicBezTo>
                    <a:pt x="11209" y="8173"/>
                    <a:pt x="3837" y="7973"/>
                    <a:pt x="1" y="3236"/>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20" name="Google Shape;1520;p38"/>
            <p:cNvSpPr/>
            <p:nvPr/>
          </p:nvSpPr>
          <p:spPr>
            <a:xfrm>
              <a:off x="1604903" y="2356275"/>
              <a:ext cx="155007" cy="126899"/>
            </a:xfrm>
            <a:custGeom>
              <a:avLst/>
              <a:gdLst/>
              <a:ahLst/>
              <a:cxnLst/>
              <a:rect l="l" t="t" r="r" b="b"/>
              <a:pathLst>
                <a:path w="12877" h="10542" fill="none" extrusionOk="0">
                  <a:moveTo>
                    <a:pt x="11209" y="1"/>
                  </a:moveTo>
                  <a:cubicBezTo>
                    <a:pt x="11209" y="1"/>
                    <a:pt x="12877" y="6205"/>
                    <a:pt x="11709" y="10541"/>
                  </a:cubicBezTo>
                  <a:lnTo>
                    <a:pt x="11209" y="8373"/>
                  </a:lnTo>
                  <a:cubicBezTo>
                    <a:pt x="11209" y="8373"/>
                    <a:pt x="1969" y="5971"/>
                    <a:pt x="1" y="310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21" name="Google Shape;1521;p38"/>
            <p:cNvSpPr/>
            <p:nvPr/>
          </p:nvSpPr>
          <p:spPr>
            <a:xfrm>
              <a:off x="1584836" y="2307693"/>
              <a:ext cx="124083" cy="102006"/>
            </a:xfrm>
            <a:custGeom>
              <a:avLst/>
              <a:gdLst/>
              <a:ahLst/>
              <a:cxnLst/>
              <a:rect l="l" t="t" r="r" b="b"/>
              <a:pathLst>
                <a:path w="10308" h="8474" fill="none" extrusionOk="0">
                  <a:moveTo>
                    <a:pt x="8073" y="0"/>
                  </a:moveTo>
                  <a:cubicBezTo>
                    <a:pt x="8073" y="0"/>
                    <a:pt x="10307" y="4637"/>
                    <a:pt x="10274" y="8473"/>
                  </a:cubicBezTo>
                  <a:lnTo>
                    <a:pt x="9173" y="6605"/>
                  </a:lnTo>
                  <a:cubicBezTo>
                    <a:pt x="9173" y="6605"/>
                    <a:pt x="1368" y="5104"/>
                    <a:pt x="0" y="2669"/>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22" name="Google Shape;1522;p38"/>
            <p:cNvSpPr/>
            <p:nvPr/>
          </p:nvSpPr>
          <p:spPr>
            <a:xfrm>
              <a:off x="1574797" y="2259905"/>
              <a:ext cx="94374" cy="87946"/>
            </a:xfrm>
            <a:custGeom>
              <a:avLst/>
              <a:gdLst/>
              <a:ahLst/>
              <a:cxnLst/>
              <a:rect l="l" t="t" r="r" b="b"/>
              <a:pathLst>
                <a:path w="7840" h="7306" fill="none" extrusionOk="0">
                  <a:moveTo>
                    <a:pt x="4270" y="1"/>
                  </a:moveTo>
                  <a:cubicBezTo>
                    <a:pt x="5904" y="2269"/>
                    <a:pt x="7839" y="7306"/>
                    <a:pt x="7839" y="7306"/>
                  </a:cubicBezTo>
                  <a:lnTo>
                    <a:pt x="6038" y="5271"/>
                  </a:lnTo>
                  <a:cubicBezTo>
                    <a:pt x="6038" y="5271"/>
                    <a:pt x="1635" y="4104"/>
                    <a:pt x="0" y="1969"/>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23" name="Google Shape;1523;p38"/>
            <p:cNvSpPr/>
            <p:nvPr/>
          </p:nvSpPr>
          <p:spPr>
            <a:xfrm>
              <a:off x="1590855" y="2259508"/>
              <a:ext cx="277476" cy="798327"/>
            </a:xfrm>
            <a:custGeom>
              <a:avLst/>
              <a:gdLst/>
              <a:ahLst/>
              <a:cxnLst/>
              <a:rect l="l" t="t" r="r" b="b"/>
              <a:pathLst>
                <a:path w="23051" h="66320" extrusionOk="0">
                  <a:moveTo>
                    <a:pt x="0" y="0"/>
                  </a:moveTo>
                  <a:lnTo>
                    <a:pt x="0" y="0"/>
                  </a:lnTo>
                  <a:cubicBezTo>
                    <a:pt x="2" y="2"/>
                    <a:pt x="20715" y="18582"/>
                    <a:pt x="21015" y="66315"/>
                  </a:cubicBezTo>
                  <a:cubicBezTo>
                    <a:pt x="21015" y="66315"/>
                    <a:pt x="21041" y="66320"/>
                    <a:pt x="21084" y="66320"/>
                  </a:cubicBezTo>
                  <a:cubicBezTo>
                    <a:pt x="21264" y="66320"/>
                    <a:pt x="21754" y="66233"/>
                    <a:pt x="22050" y="65347"/>
                  </a:cubicBezTo>
                  <a:lnTo>
                    <a:pt x="23050" y="59543"/>
                  </a:lnTo>
                  <a:cubicBezTo>
                    <a:pt x="23050" y="59543"/>
                    <a:pt x="21516" y="16879"/>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24" name="Google Shape;1524;p38"/>
            <p:cNvSpPr/>
            <p:nvPr/>
          </p:nvSpPr>
          <p:spPr>
            <a:xfrm>
              <a:off x="1432250" y="3114008"/>
              <a:ext cx="841626" cy="446724"/>
            </a:xfrm>
            <a:custGeom>
              <a:avLst/>
              <a:gdLst/>
              <a:ahLst/>
              <a:cxnLst/>
              <a:rect l="l" t="t" r="r" b="b"/>
              <a:pathLst>
                <a:path w="69917" h="37111" extrusionOk="0">
                  <a:moveTo>
                    <a:pt x="36751" y="1"/>
                  </a:moveTo>
                  <a:cubicBezTo>
                    <a:pt x="36519" y="1"/>
                    <a:pt x="36288" y="51"/>
                    <a:pt x="36059" y="163"/>
                  </a:cubicBezTo>
                  <a:cubicBezTo>
                    <a:pt x="35559" y="430"/>
                    <a:pt x="35359" y="1531"/>
                    <a:pt x="34525" y="1898"/>
                  </a:cubicBezTo>
                  <a:cubicBezTo>
                    <a:pt x="33930" y="2132"/>
                    <a:pt x="33308" y="2257"/>
                    <a:pt x="32685" y="2257"/>
                  </a:cubicBezTo>
                  <a:cubicBezTo>
                    <a:pt x="32330" y="2257"/>
                    <a:pt x="31974" y="2216"/>
                    <a:pt x="31623" y="2131"/>
                  </a:cubicBezTo>
                  <a:cubicBezTo>
                    <a:pt x="31417" y="2090"/>
                    <a:pt x="31211" y="2062"/>
                    <a:pt x="31012" y="2062"/>
                  </a:cubicBezTo>
                  <a:cubicBezTo>
                    <a:pt x="30890" y="2062"/>
                    <a:pt x="30770" y="2073"/>
                    <a:pt x="30656" y="2098"/>
                  </a:cubicBezTo>
                  <a:cubicBezTo>
                    <a:pt x="30289" y="2265"/>
                    <a:pt x="30089" y="2665"/>
                    <a:pt x="29722" y="2832"/>
                  </a:cubicBezTo>
                  <a:cubicBezTo>
                    <a:pt x="29566" y="2916"/>
                    <a:pt x="29394" y="2944"/>
                    <a:pt x="29214" y="2944"/>
                  </a:cubicBezTo>
                  <a:cubicBezTo>
                    <a:pt x="28891" y="2944"/>
                    <a:pt x="28542" y="2853"/>
                    <a:pt x="28221" y="2832"/>
                  </a:cubicBezTo>
                  <a:cubicBezTo>
                    <a:pt x="28206" y="2832"/>
                    <a:pt x="28192" y="2832"/>
                    <a:pt x="28178" y="2832"/>
                  </a:cubicBezTo>
                  <a:cubicBezTo>
                    <a:pt x="26468" y="2832"/>
                    <a:pt x="25372" y="4837"/>
                    <a:pt x="23717" y="5300"/>
                  </a:cubicBezTo>
                  <a:cubicBezTo>
                    <a:pt x="23284" y="5367"/>
                    <a:pt x="22850" y="5467"/>
                    <a:pt x="22450" y="5567"/>
                  </a:cubicBezTo>
                  <a:cubicBezTo>
                    <a:pt x="21482" y="6001"/>
                    <a:pt x="21049" y="7202"/>
                    <a:pt x="20181" y="7669"/>
                  </a:cubicBezTo>
                  <a:cubicBezTo>
                    <a:pt x="19808" y="7855"/>
                    <a:pt x="19385" y="7888"/>
                    <a:pt x="18948" y="7888"/>
                  </a:cubicBezTo>
                  <a:cubicBezTo>
                    <a:pt x="18718" y="7888"/>
                    <a:pt x="18484" y="7879"/>
                    <a:pt x="18251" y="7879"/>
                  </a:cubicBezTo>
                  <a:cubicBezTo>
                    <a:pt x="17897" y="7879"/>
                    <a:pt x="17545" y="7899"/>
                    <a:pt x="17213" y="8002"/>
                  </a:cubicBezTo>
                  <a:cubicBezTo>
                    <a:pt x="15578" y="8503"/>
                    <a:pt x="15078" y="10671"/>
                    <a:pt x="13577" y="11471"/>
                  </a:cubicBezTo>
                  <a:cubicBezTo>
                    <a:pt x="13176" y="11672"/>
                    <a:pt x="12776" y="11772"/>
                    <a:pt x="12343" y="11972"/>
                  </a:cubicBezTo>
                  <a:cubicBezTo>
                    <a:pt x="11075" y="12572"/>
                    <a:pt x="10475" y="14007"/>
                    <a:pt x="9707" y="15207"/>
                  </a:cubicBezTo>
                  <a:cubicBezTo>
                    <a:pt x="8998" y="16286"/>
                    <a:pt x="7948" y="17194"/>
                    <a:pt x="6634" y="17194"/>
                  </a:cubicBezTo>
                  <a:cubicBezTo>
                    <a:pt x="6526" y="17194"/>
                    <a:pt x="6416" y="17188"/>
                    <a:pt x="6305" y="17176"/>
                  </a:cubicBezTo>
                  <a:cubicBezTo>
                    <a:pt x="6105" y="20011"/>
                    <a:pt x="2536" y="19877"/>
                    <a:pt x="1435" y="22579"/>
                  </a:cubicBezTo>
                  <a:cubicBezTo>
                    <a:pt x="0" y="26149"/>
                    <a:pt x="1435" y="27283"/>
                    <a:pt x="1435" y="27283"/>
                  </a:cubicBezTo>
                  <a:cubicBezTo>
                    <a:pt x="1158" y="28881"/>
                    <a:pt x="11139" y="37111"/>
                    <a:pt x="30593" y="37111"/>
                  </a:cubicBezTo>
                  <a:cubicBezTo>
                    <a:pt x="32247" y="37111"/>
                    <a:pt x="33969" y="37051"/>
                    <a:pt x="35759" y="36923"/>
                  </a:cubicBezTo>
                  <a:cubicBezTo>
                    <a:pt x="58609" y="35288"/>
                    <a:pt x="69917" y="28884"/>
                    <a:pt x="69116" y="26315"/>
                  </a:cubicBezTo>
                  <a:cubicBezTo>
                    <a:pt x="68316" y="23747"/>
                    <a:pt x="67482" y="20978"/>
                    <a:pt x="64580" y="19010"/>
                  </a:cubicBezTo>
                  <a:cubicBezTo>
                    <a:pt x="62845" y="17843"/>
                    <a:pt x="62011" y="16108"/>
                    <a:pt x="60810" y="14507"/>
                  </a:cubicBezTo>
                  <a:cubicBezTo>
                    <a:pt x="59676" y="12973"/>
                    <a:pt x="58209" y="13039"/>
                    <a:pt x="56974" y="11805"/>
                  </a:cubicBezTo>
                  <a:cubicBezTo>
                    <a:pt x="56674" y="11438"/>
                    <a:pt x="56307" y="11105"/>
                    <a:pt x="55940" y="10771"/>
                  </a:cubicBezTo>
                  <a:cubicBezTo>
                    <a:pt x="55407" y="10437"/>
                    <a:pt x="54739" y="10537"/>
                    <a:pt x="54106" y="10471"/>
                  </a:cubicBezTo>
                  <a:cubicBezTo>
                    <a:pt x="53472" y="10437"/>
                    <a:pt x="52738" y="10137"/>
                    <a:pt x="52605" y="9537"/>
                  </a:cubicBezTo>
                  <a:cubicBezTo>
                    <a:pt x="52605" y="9303"/>
                    <a:pt x="52571" y="9103"/>
                    <a:pt x="52505" y="8870"/>
                  </a:cubicBezTo>
                  <a:cubicBezTo>
                    <a:pt x="52304" y="8503"/>
                    <a:pt x="51704" y="8436"/>
                    <a:pt x="51437" y="8069"/>
                  </a:cubicBezTo>
                  <a:cubicBezTo>
                    <a:pt x="51304" y="7902"/>
                    <a:pt x="51304" y="7669"/>
                    <a:pt x="51170" y="7469"/>
                  </a:cubicBezTo>
                  <a:cubicBezTo>
                    <a:pt x="51037" y="7335"/>
                    <a:pt x="50903" y="7202"/>
                    <a:pt x="50703" y="7102"/>
                  </a:cubicBezTo>
                  <a:cubicBezTo>
                    <a:pt x="49703" y="6535"/>
                    <a:pt x="48668" y="5901"/>
                    <a:pt x="47534" y="5801"/>
                  </a:cubicBezTo>
                  <a:cubicBezTo>
                    <a:pt x="47034" y="5801"/>
                    <a:pt x="46567" y="5701"/>
                    <a:pt x="46133" y="5534"/>
                  </a:cubicBezTo>
                  <a:cubicBezTo>
                    <a:pt x="45733" y="5300"/>
                    <a:pt x="45533" y="4633"/>
                    <a:pt x="45900" y="4366"/>
                  </a:cubicBezTo>
                  <a:lnTo>
                    <a:pt x="45900" y="4366"/>
                  </a:lnTo>
                  <a:cubicBezTo>
                    <a:pt x="45869" y="4370"/>
                    <a:pt x="45840" y="4372"/>
                    <a:pt x="45810" y="4372"/>
                  </a:cubicBezTo>
                  <a:cubicBezTo>
                    <a:pt x="45066" y="4372"/>
                    <a:pt x="44635" y="3198"/>
                    <a:pt x="43865" y="3166"/>
                  </a:cubicBezTo>
                  <a:cubicBezTo>
                    <a:pt x="43855" y="3165"/>
                    <a:pt x="43846" y="3165"/>
                    <a:pt x="43836" y="3165"/>
                  </a:cubicBezTo>
                  <a:cubicBezTo>
                    <a:pt x="43120" y="3165"/>
                    <a:pt x="42451" y="4163"/>
                    <a:pt x="41865" y="4163"/>
                  </a:cubicBezTo>
                  <a:cubicBezTo>
                    <a:pt x="41750" y="4163"/>
                    <a:pt x="41638" y="4125"/>
                    <a:pt x="41530" y="4033"/>
                  </a:cubicBezTo>
                  <a:cubicBezTo>
                    <a:pt x="40493" y="3174"/>
                    <a:pt x="38589" y="1"/>
                    <a:pt x="36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25" name="Google Shape;1525;p38"/>
            <p:cNvSpPr/>
            <p:nvPr/>
          </p:nvSpPr>
          <p:spPr>
            <a:xfrm>
              <a:off x="1706089" y="3205515"/>
              <a:ext cx="86754" cy="24099"/>
            </a:xfrm>
            <a:custGeom>
              <a:avLst/>
              <a:gdLst/>
              <a:ahLst/>
              <a:cxnLst/>
              <a:rect l="l" t="t" r="r" b="b"/>
              <a:pathLst>
                <a:path w="7207" h="2002" fill="none" extrusionOk="0">
                  <a:moveTo>
                    <a:pt x="1" y="1868"/>
                  </a:moveTo>
                  <a:cubicBezTo>
                    <a:pt x="501" y="2001"/>
                    <a:pt x="1235" y="1968"/>
                    <a:pt x="1302" y="1468"/>
                  </a:cubicBezTo>
                  <a:cubicBezTo>
                    <a:pt x="1302" y="1334"/>
                    <a:pt x="1302" y="1201"/>
                    <a:pt x="1335" y="1101"/>
                  </a:cubicBezTo>
                  <a:cubicBezTo>
                    <a:pt x="1469" y="801"/>
                    <a:pt x="1936" y="1034"/>
                    <a:pt x="2269" y="967"/>
                  </a:cubicBezTo>
                  <a:cubicBezTo>
                    <a:pt x="2503" y="901"/>
                    <a:pt x="2670" y="667"/>
                    <a:pt x="2836" y="467"/>
                  </a:cubicBezTo>
                  <a:cubicBezTo>
                    <a:pt x="3303" y="33"/>
                    <a:pt x="4037" y="0"/>
                    <a:pt x="4538" y="400"/>
                  </a:cubicBezTo>
                  <a:cubicBezTo>
                    <a:pt x="4838" y="634"/>
                    <a:pt x="5038" y="1001"/>
                    <a:pt x="5371" y="1168"/>
                  </a:cubicBezTo>
                  <a:cubicBezTo>
                    <a:pt x="5972" y="1468"/>
                    <a:pt x="7006" y="1134"/>
                    <a:pt x="7206" y="1768"/>
                  </a:cubicBez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26" name="Google Shape;1526;p38"/>
            <p:cNvSpPr/>
            <p:nvPr/>
          </p:nvSpPr>
          <p:spPr>
            <a:xfrm>
              <a:off x="1811694" y="3231612"/>
              <a:ext cx="120483" cy="40157"/>
            </a:xfrm>
            <a:custGeom>
              <a:avLst/>
              <a:gdLst/>
              <a:ahLst/>
              <a:cxnLst/>
              <a:rect l="l" t="t" r="r" b="b"/>
              <a:pathLst>
                <a:path w="10009" h="3336" fill="none" extrusionOk="0">
                  <a:moveTo>
                    <a:pt x="1" y="2969"/>
                  </a:moveTo>
                  <a:cubicBezTo>
                    <a:pt x="635" y="3336"/>
                    <a:pt x="1435" y="3069"/>
                    <a:pt x="1669" y="2402"/>
                  </a:cubicBezTo>
                  <a:cubicBezTo>
                    <a:pt x="1735" y="2235"/>
                    <a:pt x="1735" y="2035"/>
                    <a:pt x="1902" y="1935"/>
                  </a:cubicBezTo>
                  <a:cubicBezTo>
                    <a:pt x="2102" y="1768"/>
                    <a:pt x="2403" y="1968"/>
                    <a:pt x="2669" y="2002"/>
                  </a:cubicBezTo>
                  <a:cubicBezTo>
                    <a:pt x="3203" y="2068"/>
                    <a:pt x="3503" y="1435"/>
                    <a:pt x="3837" y="1034"/>
                  </a:cubicBezTo>
                  <a:cubicBezTo>
                    <a:pt x="4771" y="0"/>
                    <a:pt x="6472" y="367"/>
                    <a:pt x="6872" y="1701"/>
                  </a:cubicBezTo>
                  <a:lnTo>
                    <a:pt x="10008" y="2535"/>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27" name="Google Shape;1527;p38"/>
            <p:cNvSpPr/>
            <p:nvPr/>
          </p:nvSpPr>
          <p:spPr>
            <a:xfrm>
              <a:off x="1876744" y="3165359"/>
              <a:ext cx="87151" cy="30130"/>
            </a:xfrm>
            <a:custGeom>
              <a:avLst/>
              <a:gdLst/>
              <a:ahLst/>
              <a:cxnLst/>
              <a:rect l="l" t="t" r="r" b="b"/>
              <a:pathLst>
                <a:path w="7240" h="2503" fill="none" extrusionOk="0">
                  <a:moveTo>
                    <a:pt x="1" y="1835"/>
                  </a:moveTo>
                  <a:cubicBezTo>
                    <a:pt x="534" y="1668"/>
                    <a:pt x="1102" y="1601"/>
                    <a:pt x="1669" y="1601"/>
                  </a:cubicBezTo>
                  <a:cubicBezTo>
                    <a:pt x="1302" y="801"/>
                    <a:pt x="2202" y="34"/>
                    <a:pt x="2970" y="501"/>
                  </a:cubicBezTo>
                  <a:cubicBezTo>
                    <a:pt x="3537" y="0"/>
                    <a:pt x="4404" y="67"/>
                    <a:pt x="4871" y="701"/>
                  </a:cubicBezTo>
                  <a:lnTo>
                    <a:pt x="4971" y="1235"/>
                  </a:lnTo>
                  <a:cubicBezTo>
                    <a:pt x="5805" y="1501"/>
                    <a:pt x="6572" y="1935"/>
                    <a:pt x="7239" y="2502"/>
                  </a:cubicBez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28" name="Google Shape;1528;p38"/>
            <p:cNvSpPr/>
            <p:nvPr/>
          </p:nvSpPr>
          <p:spPr>
            <a:xfrm>
              <a:off x="1981542" y="3213941"/>
              <a:ext cx="79122" cy="23702"/>
            </a:xfrm>
            <a:custGeom>
              <a:avLst/>
              <a:gdLst/>
              <a:ahLst/>
              <a:cxnLst/>
              <a:rect l="l" t="t" r="r" b="b"/>
              <a:pathLst>
                <a:path w="6573" h="1969" fill="none" extrusionOk="0">
                  <a:moveTo>
                    <a:pt x="1" y="1735"/>
                  </a:moveTo>
                  <a:lnTo>
                    <a:pt x="835" y="1969"/>
                  </a:lnTo>
                  <a:cubicBezTo>
                    <a:pt x="701" y="1768"/>
                    <a:pt x="968" y="1468"/>
                    <a:pt x="1202" y="1435"/>
                  </a:cubicBezTo>
                  <a:cubicBezTo>
                    <a:pt x="1469" y="1435"/>
                    <a:pt x="1736" y="1402"/>
                    <a:pt x="1969" y="1301"/>
                  </a:cubicBezTo>
                  <a:cubicBezTo>
                    <a:pt x="2203" y="1168"/>
                    <a:pt x="2303" y="834"/>
                    <a:pt x="2469" y="601"/>
                  </a:cubicBezTo>
                  <a:cubicBezTo>
                    <a:pt x="2603" y="367"/>
                    <a:pt x="3036" y="234"/>
                    <a:pt x="3170" y="468"/>
                  </a:cubicBezTo>
                  <a:cubicBezTo>
                    <a:pt x="3137" y="201"/>
                    <a:pt x="3437" y="1"/>
                    <a:pt x="3704" y="1"/>
                  </a:cubicBezTo>
                  <a:cubicBezTo>
                    <a:pt x="3970" y="34"/>
                    <a:pt x="4237" y="134"/>
                    <a:pt x="4437" y="334"/>
                  </a:cubicBezTo>
                  <a:lnTo>
                    <a:pt x="6572" y="1802"/>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29" name="Google Shape;1529;p38"/>
            <p:cNvSpPr/>
            <p:nvPr/>
          </p:nvSpPr>
          <p:spPr>
            <a:xfrm>
              <a:off x="1329053" y="3228555"/>
              <a:ext cx="588261" cy="573876"/>
            </a:xfrm>
            <a:custGeom>
              <a:avLst/>
              <a:gdLst/>
              <a:ahLst/>
              <a:cxnLst/>
              <a:rect l="l" t="t" r="r" b="b"/>
              <a:pathLst>
                <a:path w="48869" h="47674" extrusionOk="0">
                  <a:moveTo>
                    <a:pt x="26820" y="0"/>
                  </a:moveTo>
                  <a:cubicBezTo>
                    <a:pt x="26422" y="0"/>
                    <a:pt x="26058" y="32"/>
                    <a:pt x="25752" y="87"/>
                  </a:cubicBezTo>
                  <a:cubicBezTo>
                    <a:pt x="23751" y="421"/>
                    <a:pt x="19681" y="4824"/>
                    <a:pt x="16879" y="8260"/>
                  </a:cubicBezTo>
                  <a:cubicBezTo>
                    <a:pt x="14077" y="11729"/>
                    <a:pt x="11809" y="14965"/>
                    <a:pt x="8640" y="17500"/>
                  </a:cubicBezTo>
                  <a:cubicBezTo>
                    <a:pt x="5438" y="20035"/>
                    <a:pt x="3036" y="24305"/>
                    <a:pt x="3036" y="24305"/>
                  </a:cubicBezTo>
                  <a:cubicBezTo>
                    <a:pt x="3036" y="24305"/>
                    <a:pt x="1" y="32110"/>
                    <a:pt x="2169" y="34712"/>
                  </a:cubicBezTo>
                  <a:cubicBezTo>
                    <a:pt x="4304" y="37314"/>
                    <a:pt x="5705" y="37814"/>
                    <a:pt x="6472" y="39349"/>
                  </a:cubicBezTo>
                  <a:cubicBezTo>
                    <a:pt x="7473" y="41184"/>
                    <a:pt x="8974" y="42685"/>
                    <a:pt x="10775" y="43752"/>
                  </a:cubicBezTo>
                  <a:cubicBezTo>
                    <a:pt x="13277" y="44953"/>
                    <a:pt x="15845" y="45920"/>
                    <a:pt x="18514" y="46687"/>
                  </a:cubicBezTo>
                  <a:cubicBezTo>
                    <a:pt x="20916" y="47355"/>
                    <a:pt x="27787" y="47455"/>
                    <a:pt x="30322" y="47655"/>
                  </a:cubicBezTo>
                  <a:cubicBezTo>
                    <a:pt x="30517" y="47668"/>
                    <a:pt x="30720" y="47674"/>
                    <a:pt x="30927" y="47674"/>
                  </a:cubicBezTo>
                  <a:cubicBezTo>
                    <a:pt x="33420" y="47674"/>
                    <a:pt x="36660" y="46821"/>
                    <a:pt x="36660" y="46821"/>
                  </a:cubicBezTo>
                  <a:cubicBezTo>
                    <a:pt x="37663" y="47387"/>
                    <a:pt x="38893" y="47647"/>
                    <a:pt x="40168" y="47647"/>
                  </a:cubicBezTo>
                  <a:cubicBezTo>
                    <a:pt x="41523" y="47647"/>
                    <a:pt x="42928" y="47354"/>
                    <a:pt x="44165" y="46821"/>
                  </a:cubicBezTo>
                  <a:cubicBezTo>
                    <a:pt x="45700" y="46187"/>
                    <a:pt x="47268" y="45687"/>
                    <a:pt x="48869" y="45286"/>
                  </a:cubicBezTo>
                  <a:cubicBezTo>
                    <a:pt x="48869" y="45286"/>
                    <a:pt x="46067" y="11662"/>
                    <a:pt x="45099" y="11029"/>
                  </a:cubicBezTo>
                  <a:cubicBezTo>
                    <a:pt x="44766" y="10817"/>
                    <a:pt x="44369" y="10747"/>
                    <a:pt x="43989" y="10747"/>
                  </a:cubicBezTo>
                  <a:cubicBezTo>
                    <a:pt x="43228" y="10747"/>
                    <a:pt x="42531" y="11029"/>
                    <a:pt x="42531" y="11029"/>
                  </a:cubicBezTo>
                  <a:cubicBezTo>
                    <a:pt x="42531" y="11029"/>
                    <a:pt x="44666" y="6058"/>
                    <a:pt x="40329" y="3457"/>
                  </a:cubicBezTo>
                  <a:cubicBezTo>
                    <a:pt x="39199" y="2769"/>
                    <a:pt x="38152" y="2515"/>
                    <a:pt x="37222" y="2515"/>
                  </a:cubicBezTo>
                  <a:cubicBezTo>
                    <a:pt x="34586" y="2515"/>
                    <a:pt x="32891" y="4557"/>
                    <a:pt x="32891" y="4557"/>
                  </a:cubicBezTo>
                  <a:cubicBezTo>
                    <a:pt x="32437" y="1015"/>
                    <a:pt x="29071" y="0"/>
                    <a:pt x="268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30" name="Google Shape;1530;p38"/>
            <p:cNvSpPr/>
            <p:nvPr/>
          </p:nvSpPr>
          <p:spPr>
            <a:xfrm>
              <a:off x="1329053" y="3225184"/>
              <a:ext cx="588261" cy="581038"/>
            </a:xfrm>
            <a:custGeom>
              <a:avLst/>
              <a:gdLst/>
              <a:ahLst/>
              <a:cxnLst/>
              <a:rect l="l" t="t" r="r" b="b"/>
              <a:pathLst>
                <a:path w="48869" h="48269" fill="none" extrusionOk="0">
                  <a:moveTo>
                    <a:pt x="48869" y="45566"/>
                  </a:moveTo>
                  <a:lnTo>
                    <a:pt x="48469" y="45667"/>
                  </a:lnTo>
                  <a:cubicBezTo>
                    <a:pt x="47001" y="46033"/>
                    <a:pt x="45566" y="46534"/>
                    <a:pt x="44165" y="47101"/>
                  </a:cubicBezTo>
                  <a:cubicBezTo>
                    <a:pt x="41764" y="48135"/>
                    <a:pt x="38728" y="48268"/>
                    <a:pt x="36660" y="47101"/>
                  </a:cubicBezTo>
                  <a:cubicBezTo>
                    <a:pt x="36660" y="47101"/>
                    <a:pt x="32857" y="48102"/>
                    <a:pt x="30322" y="47935"/>
                  </a:cubicBezTo>
                  <a:cubicBezTo>
                    <a:pt x="27787" y="47735"/>
                    <a:pt x="20949" y="47601"/>
                    <a:pt x="18514" y="47001"/>
                  </a:cubicBezTo>
                  <a:cubicBezTo>
                    <a:pt x="15879" y="46200"/>
                    <a:pt x="13277" y="45233"/>
                    <a:pt x="10775" y="44032"/>
                  </a:cubicBezTo>
                  <a:cubicBezTo>
                    <a:pt x="8974" y="42965"/>
                    <a:pt x="7473" y="41464"/>
                    <a:pt x="6472" y="39629"/>
                  </a:cubicBezTo>
                  <a:cubicBezTo>
                    <a:pt x="5705" y="38094"/>
                    <a:pt x="4304" y="37594"/>
                    <a:pt x="2169" y="34992"/>
                  </a:cubicBezTo>
                  <a:cubicBezTo>
                    <a:pt x="1" y="32390"/>
                    <a:pt x="3036" y="24585"/>
                    <a:pt x="3036" y="24585"/>
                  </a:cubicBezTo>
                  <a:cubicBezTo>
                    <a:pt x="3036" y="24585"/>
                    <a:pt x="3203" y="24285"/>
                    <a:pt x="3503" y="23818"/>
                  </a:cubicBezTo>
                  <a:cubicBezTo>
                    <a:pt x="4337" y="22483"/>
                    <a:pt x="6272" y="19648"/>
                    <a:pt x="8640" y="17780"/>
                  </a:cubicBezTo>
                  <a:cubicBezTo>
                    <a:pt x="11809" y="15245"/>
                    <a:pt x="14077" y="12009"/>
                    <a:pt x="16879" y="8540"/>
                  </a:cubicBezTo>
                  <a:cubicBezTo>
                    <a:pt x="19681" y="5104"/>
                    <a:pt x="23751" y="701"/>
                    <a:pt x="25752" y="367"/>
                  </a:cubicBezTo>
                  <a:cubicBezTo>
                    <a:pt x="27787" y="1"/>
                    <a:pt x="32357" y="668"/>
                    <a:pt x="32891" y="4837"/>
                  </a:cubicBezTo>
                  <a:cubicBezTo>
                    <a:pt x="32891" y="4837"/>
                    <a:pt x="35993" y="1101"/>
                    <a:pt x="40329" y="3737"/>
                  </a:cubicBezTo>
                  <a:cubicBezTo>
                    <a:pt x="43165" y="5438"/>
                    <a:pt x="43265" y="8173"/>
                    <a:pt x="42931" y="9841"/>
                  </a:cubicBezTo>
                  <a:cubicBezTo>
                    <a:pt x="42831" y="10341"/>
                    <a:pt x="42698" y="10842"/>
                    <a:pt x="42531" y="11309"/>
                  </a:cubicBezTo>
                  <a:cubicBezTo>
                    <a:pt x="42631" y="11275"/>
                    <a:pt x="44132" y="10708"/>
                    <a:pt x="45099" y="11309"/>
                  </a:cubicBezTo>
                  <a:cubicBezTo>
                    <a:pt x="46033" y="11909"/>
                    <a:pt x="48502" y="41230"/>
                    <a:pt x="48835" y="45133"/>
                  </a:cubicBezTo>
                  <a:cubicBezTo>
                    <a:pt x="48869" y="45400"/>
                    <a:pt x="48869" y="45566"/>
                    <a:pt x="48869" y="45566"/>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31" name="Google Shape;1531;p38"/>
            <p:cNvSpPr/>
            <p:nvPr/>
          </p:nvSpPr>
          <p:spPr>
            <a:xfrm>
              <a:off x="1435464" y="3283408"/>
              <a:ext cx="289514" cy="399537"/>
            </a:xfrm>
            <a:custGeom>
              <a:avLst/>
              <a:gdLst/>
              <a:ahLst/>
              <a:cxnLst/>
              <a:rect l="l" t="t" r="r" b="b"/>
              <a:pathLst>
                <a:path w="24051" h="33191" fill="none" extrusionOk="0">
                  <a:moveTo>
                    <a:pt x="24051" y="0"/>
                  </a:moveTo>
                  <a:cubicBezTo>
                    <a:pt x="22650" y="1134"/>
                    <a:pt x="15011" y="15511"/>
                    <a:pt x="13610" y="17246"/>
                  </a:cubicBezTo>
                  <a:cubicBezTo>
                    <a:pt x="12209" y="18947"/>
                    <a:pt x="8273" y="23817"/>
                    <a:pt x="6572" y="25619"/>
                  </a:cubicBezTo>
                  <a:cubicBezTo>
                    <a:pt x="5371" y="26986"/>
                    <a:pt x="4337" y="28521"/>
                    <a:pt x="3503" y="30155"/>
                  </a:cubicBezTo>
                  <a:cubicBezTo>
                    <a:pt x="2435" y="31256"/>
                    <a:pt x="1234" y="32257"/>
                    <a:pt x="0" y="3319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32" name="Google Shape;1532;p38"/>
            <p:cNvSpPr/>
            <p:nvPr/>
          </p:nvSpPr>
          <p:spPr>
            <a:xfrm>
              <a:off x="1588845" y="3361301"/>
              <a:ext cx="252174" cy="405965"/>
            </a:xfrm>
            <a:custGeom>
              <a:avLst/>
              <a:gdLst/>
              <a:ahLst/>
              <a:cxnLst/>
              <a:rect l="l" t="t" r="r" b="b"/>
              <a:pathLst>
                <a:path w="20949" h="33725" fill="none" extrusionOk="0">
                  <a:moveTo>
                    <a:pt x="20949" y="1"/>
                  </a:moveTo>
                  <a:cubicBezTo>
                    <a:pt x="19715" y="2102"/>
                    <a:pt x="18581" y="4270"/>
                    <a:pt x="17613" y="6472"/>
                  </a:cubicBezTo>
                  <a:cubicBezTo>
                    <a:pt x="16346" y="9441"/>
                    <a:pt x="12776" y="16946"/>
                    <a:pt x="11275" y="19815"/>
                  </a:cubicBezTo>
                  <a:cubicBezTo>
                    <a:pt x="9808" y="22684"/>
                    <a:pt x="7406" y="29255"/>
                    <a:pt x="5705" y="30289"/>
                  </a:cubicBezTo>
                  <a:cubicBezTo>
                    <a:pt x="3970" y="31356"/>
                    <a:pt x="1502" y="33725"/>
                    <a:pt x="1" y="33525"/>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33" name="Google Shape;1533;p38"/>
            <p:cNvSpPr/>
            <p:nvPr/>
          </p:nvSpPr>
          <p:spPr>
            <a:xfrm>
              <a:off x="1783586" y="3456468"/>
              <a:ext cx="133725" cy="324050"/>
            </a:xfrm>
            <a:custGeom>
              <a:avLst/>
              <a:gdLst/>
              <a:ahLst/>
              <a:cxnLst/>
              <a:rect l="l" t="t" r="r" b="b"/>
              <a:pathLst>
                <a:path w="11109" h="26920" fill="none" extrusionOk="0">
                  <a:moveTo>
                    <a:pt x="1" y="26920"/>
                  </a:moveTo>
                  <a:cubicBezTo>
                    <a:pt x="1" y="26920"/>
                    <a:pt x="3437" y="23651"/>
                    <a:pt x="3904" y="21249"/>
                  </a:cubicBezTo>
                  <a:cubicBezTo>
                    <a:pt x="4371" y="18847"/>
                    <a:pt x="11109" y="0"/>
                    <a:pt x="11109"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34" name="Google Shape;1534;p38"/>
            <p:cNvSpPr/>
            <p:nvPr/>
          </p:nvSpPr>
          <p:spPr>
            <a:xfrm>
              <a:off x="1570379" y="3270071"/>
              <a:ext cx="129704" cy="104413"/>
            </a:xfrm>
            <a:custGeom>
              <a:avLst/>
              <a:gdLst/>
              <a:ahLst/>
              <a:cxnLst/>
              <a:rect l="l" t="t" r="r" b="b"/>
              <a:pathLst>
                <a:path w="10775" h="8674" extrusionOk="0">
                  <a:moveTo>
                    <a:pt x="5052" y="1"/>
                  </a:moveTo>
                  <a:cubicBezTo>
                    <a:pt x="4872" y="1"/>
                    <a:pt x="4770" y="8"/>
                    <a:pt x="4770" y="8"/>
                  </a:cubicBezTo>
                  <a:cubicBezTo>
                    <a:pt x="4770" y="8"/>
                    <a:pt x="0" y="6379"/>
                    <a:pt x="3803" y="8347"/>
                  </a:cubicBezTo>
                  <a:cubicBezTo>
                    <a:pt x="4233" y="8573"/>
                    <a:pt x="4656" y="8674"/>
                    <a:pt x="5066" y="8674"/>
                  </a:cubicBezTo>
                  <a:cubicBezTo>
                    <a:pt x="8283" y="8674"/>
                    <a:pt x="10775" y="2509"/>
                    <a:pt x="10775" y="2509"/>
                  </a:cubicBezTo>
                  <a:cubicBezTo>
                    <a:pt x="9013" y="188"/>
                    <a:pt x="5985" y="1"/>
                    <a:pt x="5052" y="1"/>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35" name="Google Shape;1535;p38"/>
            <p:cNvSpPr/>
            <p:nvPr/>
          </p:nvSpPr>
          <p:spPr>
            <a:xfrm>
              <a:off x="1690838" y="3300261"/>
              <a:ext cx="143764" cy="121338"/>
            </a:xfrm>
            <a:custGeom>
              <a:avLst/>
              <a:gdLst/>
              <a:ahLst/>
              <a:cxnLst/>
              <a:rect l="l" t="t" r="r" b="b"/>
              <a:pathLst>
                <a:path w="11943" h="10080" extrusionOk="0">
                  <a:moveTo>
                    <a:pt x="5036" y="0"/>
                  </a:moveTo>
                  <a:cubicBezTo>
                    <a:pt x="4971" y="0"/>
                    <a:pt x="4937" y="1"/>
                    <a:pt x="4937" y="1"/>
                  </a:cubicBezTo>
                  <a:cubicBezTo>
                    <a:pt x="3336" y="2837"/>
                    <a:pt x="0" y="8607"/>
                    <a:pt x="4937" y="9942"/>
                  </a:cubicBezTo>
                  <a:cubicBezTo>
                    <a:pt x="5287" y="10036"/>
                    <a:pt x="5623" y="10079"/>
                    <a:pt x="5944" y="10079"/>
                  </a:cubicBezTo>
                  <a:cubicBezTo>
                    <a:pt x="10184" y="10079"/>
                    <a:pt x="11942" y="2470"/>
                    <a:pt x="11942" y="2470"/>
                  </a:cubicBezTo>
                  <a:cubicBezTo>
                    <a:pt x="9159" y="110"/>
                    <a:pt x="5662" y="0"/>
                    <a:pt x="5036" y="0"/>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36" name="Google Shape;1536;p38"/>
            <p:cNvSpPr/>
            <p:nvPr/>
          </p:nvSpPr>
          <p:spPr>
            <a:xfrm>
              <a:off x="1826151" y="3390612"/>
              <a:ext cx="45791" cy="97985"/>
            </a:xfrm>
            <a:custGeom>
              <a:avLst/>
              <a:gdLst/>
              <a:ahLst/>
              <a:cxnLst/>
              <a:rect l="l" t="t" r="r" b="b"/>
              <a:pathLst>
                <a:path w="3804" h="8140" fill="none" extrusionOk="0">
                  <a:moveTo>
                    <a:pt x="2169" y="1"/>
                  </a:moveTo>
                  <a:cubicBezTo>
                    <a:pt x="2169" y="1"/>
                    <a:pt x="1" y="3303"/>
                    <a:pt x="268" y="5738"/>
                  </a:cubicBezTo>
                  <a:cubicBezTo>
                    <a:pt x="568" y="8140"/>
                    <a:pt x="3803" y="7706"/>
                    <a:pt x="3803" y="7706"/>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37" name="Google Shape;1537;p38"/>
            <p:cNvSpPr/>
            <p:nvPr/>
          </p:nvSpPr>
          <p:spPr>
            <a:xfrm>
              <a:off x="1655099" y="3490991"/>
              <a:ext cx="63859" cy="30130"/>
            </a:xfrm>
            <a:custGeom>
              <a:avLst/>
              <a:gdLst/>
              <a:ahLst/>
              <a:cxnLst/>
              <a:rect l="l" t="t" r="r" b="b"/>
              <a:pathLst>
                <a:path w="5305" h="2503" fill="none" extrusionOk="0">
                  <a:moveTo>
                    <a:pt x="1" y="1"/>
                  </a:moveTo>
                  <a:cubicBezTo>
                    <a:pt x="1" y="1"/>
                    <a:pt x="2703" y="1969"/>
                    <a:pt x="5304" y="250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38" name="Google Shape;1538;p38"/>
            <p:cNvSpPr/>
            <p:nvPr/>
          </p:nvSpPr>
          <p:spPr>
            <a:xfrm>
              <a:off x="1383667" y="3534361"/>
              <a:ext cx="104413" cy="93977"/>
            </a:xfrm>
            <a:custGeom>
              <a:avLst/>
              <a:gdLst/>
              <a:ahLst/>
              <a:cxnLst/>
              <a:rect l="l" t="t" r="r" b="b"/>
              <a:pathLst>
                <a:path w="8674" h="7807" fill="none" extrusionOk="0">
                  <a:moveTo>
                    <a:pt x="0" y="1"/>
                  </a:moveTo>
                  <a:cubicBezTo>
                    <a:pt x="0" y="1"/>
                    <a:pt x="367" y="4604"/>
                    <a:pt x="1334" y="6205"/>
                  </a:cubicBezTo>
                  <a:cubicBezTo>
                    <a:pt x="2268" y="7806"/>
                    <a:pt x="8673" y="7706"/>
                    <a:pt x="8673" y="7706"/>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39" name="Google Shape;1539;p38"/>
            <p:cNvSpPr/>
            <p:nvPr/>
          </p:nvSpPr>
          <p:spPr>
            <a:xfrm>
              <a:off x="1530223" y="3400254"/>
              <a:ext cx="39363" cy="36955"/>
            </a:xfrm>
            <a:custGeom>
              <a:avLst/>
              <a:gdLst/>
              <a:ahLst/>
              <a:cxnLst/>
              <a:rect l="l" t="t" r="r" b="b"/>
              <a:pathLst>
                <a:path w="3270" h="3070" fill="none" extrusionOk="0">
                  <a:moveTo>
                    <a:pt x="1" y="0"/>
                  </a:moveTo>
                  <a:cubicBezTo>
                    <a:pt x="1" y="0"/>
                    <a:pt x="1101" y="2502"/>
                    <a:pt x="3270" y="3069"/>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40" name="Google Shape;1540;p38"/>
            <p:cNvSpPr/>
            <p:nvPr/>
          </p:nvSpPr>
          <p:spPr>
            <a:xfrm>
              <a:off x="1783586" y="3591779"/>
              <a:ext cx="45393" cy="17274"/>
            </a:xfrm>
            <a:custGeom>
              <a:avLst/>
              <a:gdLst/>
              <a:ahLst/>
              <a:cxnLst/>
              <a:rect l="l" t="t" r="r" b="b"/>
              <a:pathLst>
                <a:path w="3771" h="1435" fill="none" extrusionOk="0">
                  <a:moveTo>
                    <a:pt x="1" y="1"/>
                  </a:moveTo>
                  <a:cubicBezTo>
                    <a:pt x="1068" y="901"/>
                    <a:pt x="2403" y="1402"/>
                    <a:pt x="3770" y="1435"/>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41" name="Google Shape;1541;p38"/>
            <p:cNvSpPr/>
            <p:nvPr/>
          </p:nvSpPr>
          <p:spPr>
            <a:xfrm>
              <a:off x="1779169" y="3261862"/>
              <a:ext cx="671392" cy="518708"/>
            </a:xfrm>
            <a:custGeom>
              <a:avLst/>
              <a:gdLst/>
              <a:ahLst/>
              <a:cxnLst/>
              <a:rect l="l" t="t" r="r" b="b"/>
              <a:pathLst>
                <a:path w="55775" h="43091" extrusionOk="0">
                  <a:moveTo>
                    <a:pt x="22825" y="0"/>
                  </a:moveTo>
                  <a:cubicBezTo>
                    <a:pt x="22503" y="0"/>
                    <a:pt x="22200" y="29"/>
                    <a:pt x="21917" y="89"/>
                  </a:cubicBezTo>
                  <a:cubicBezTo>
                    <a:pt x="17347" y="1023"/>
                    <a:pt x="18081" y="5493"/>
                    <a:pt x="18081" y="5493"/>
                  </a:cubicBezTo>
                  <a:cubicBezTo>
                    <a:pt x="18081" y="5493"/>
                    <a:pt x="16161" y="3549"/>
                    <a:pt x="12675" y="3549"/>
                  </a:cubicBezTo>
                  <a:cubicBezTo>
                    <a:pt x="12154" y="3549"/>
                    <a:pt x="11598" y="3592"/>
                    <a:pt x="11009" y="3692"/>
                  </a:cubicBezTo>
                  <a:cubicBezTo>
                    <a:pt x="7873" y="4225"/>
                    <a:pt x="6839" y="6093"/>
                    <a:pt x="6272" y="7494"/>
                  </a:cubicBezTo>
                  <a:cubicBezTo>
                    <a:pt x="4671" y="11397"/>
                    <a:pt x="8741" y="14733"/>
                    <a:pt x="8741" y="14733"/>
                  </a:cubicBezTo>
                  <a:cubicBezTo>
                    <a:pt x="8587" y="14724"/>
                    <a:pt x="8434" y="14719"/>
                    <a:pt x="8282" y="14719"/>
                  </a:cubicBezTo>
                  <a:cubicBezTo>
                    <a:pt x="6240" y="14719"/>
                    <a:pt x="4264" y="15542"/>
                    <a:pt x="2836" y="17001"/>
                  </a:cubicBezTo>
                  <a:cubicBezTo>
                    <a:pt x="168" y="19670"/>
                    <a:pt x="1" y="22739"/>
                    <a:pt x="768" y="24440"/>
                  </a:cubicBezTo>
                  <a:cubicBezTo>
                    <a:pt x="1135" y="25341"/>
                    <a:pt x="2569" y="26742"/>
                    <a:pt x="3837" y="27876"/>
                  </a:cubicBezTo>
                  <a:cubicBezTo>
                    <a:pt x="5038" y="28943"/>
                    <a:pt x="6072" y="29777"/>
                    <a:pt x="6072" y="29777"/>
                  </a:cubicBezTo>
                  <a:cubicBezTo>
                    <a:pt x="5138" y="30011"/>
                    <a:pt x="4337" y="30644"/>
                    <a:pt x="3904" y="31512"/>
                  </a:cubicBezTo>
                  <a:cubicBezTo>
                    <a:pt x="2836" y="33246"/>
                    <a:pt x="2703" y="35815"/>
                    <a:pt x="4271" y="37416"/>
                  </a:cubicBezTo>
                  <a:cubicBezTo>
                    <a:pt x="5905" y="39150"/>
                    <a:pt x="7807" y="40651"/>
                    <a:pt x="9908" y="41819"/>
                  </a:cubicBezTo>
                  <a:cubicBezTo>
                    <a:pt x="10875" y="42353"/>
                    <a:pt x="11943" y="42720"/>
                    <a:pt x="13010" y="42920"/>
                  </a:cubicBezTo>
                  <a:cubicBezTo>
                    <a:pt x="13668" y="43039"/>
                    <a:pt x="14381" y="43090"/>
                    <a:pt x="15137" y="43090"/>
                  </a:cubicBezTo>
                  <a:cubicBezTo>
                    <a:pt x="17990" y="43090"/>
                    <a:pt x="21465" y="42359"/>
                    <a:pt x="24919" y="41752"/>
                  </a:cubicBezTo>
                  <a:cubicBezTo>
                    <a:pt x="29322" y="41018"/>
                    <a:pt x="32558" y="40418"/>
                    <a:pt x="34459" y="39284"/>
                  </a:cubicBezTo>
                  <a:cubicBezTo>
                    <a:pt x="36360" y="38150"/>
                    <a:pt x="39029" y="38717"/>
                    <a:pt x="42264" y="37216"/>
                  </a:cubicBezTo>
                  <a:cubicBezTo>
                    <a:pt x="45500" y="35681"/>
                    <a:pt x="48536" y="30177"/>
                    <a:pt x="48536" y="30177"/>
                  </a:cubicBezTo>
                  <a:cubicBezTo>
                    <a:pt x="55774" y="26375"/>
                    <a:pt x="53506" y="19103"/>
                    <a:pt x="52538" y="17401"/>
                  </a:cubicBezTo>
                  <a:cubicBezTo>
                    <a:pt x="52472" y="17301"/>
                    <a:pt x="52405" y="17168"/>
                    <a:pt x="52338" y="17068"/>
                  </a:cubicBezTo>
                  <a:cubicBezTo>
                    <a:pt x="51972" y="17306"/>
                    <a:pt x="51554" y="17434"/>
                    <a:pt x="51142" y="17434"/>
                  </a:cubicBezTo>
                  <a:cubicBezTo>
                    <a:pt x="50805" y="17434"/>
                    <a:pt x="50471" y="17348"/>
                    <a:pt x="50170" y="17168"/>
                  </a:cubicBezTo>
                  <a:cubicBezTo>
                    <a:pt x="48969" y="16401"/>
                    <a:pt x="48269" y="13699"/>
                    <a:pt x="45900" y="11998"/>
                  </a:cubicBezTo>
                  <a:cubicBezTo>
                    <a:pt x="45400" y="11764"/>
                    <a:pt x="44866" y="11464"/>
                    <a:pt x="44299" y="11130"/>
                  </a:cubicBezTo>
                  <a:lnTo>
                    <a:pt x="43799" y="10830"/>
                  </a:lnTo>
                  <a:cubicBezTo>
                    <a:pt x="41797" y="9563"/>
                    <a:pt x="39629" y="7995"/>
                    <a:pt x="38262" y="7328"/>
                  </a:cubicBezTo>
                  <a:cubicBezTo>
                    <a:pt x="36479" y="6421"/>
                    <a:pt x="27658" y="0"/>
                    <a:pt x="228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42" name="Google Shape;1542;p38"/>
            <p:cNvSpPr/>
            <p:nvPr/>
          </p:nvSpPr>
          <p:spPr>
            <a:xfrm>
              <a:off x="1779169" y="3251281"/>
              <a:ext cx="671392" cy="534056"/>
            </a:xfrm>
            <a:custGeom>
              <a:avLst/>
              <a:gdLst/>
              <a:ahLst/>
              <a:cxnLst/>
              <a:rect l="l" t="t" r="r" b="b"/>
              <a:pathLst>
                <a:path w="55775" h="44366" fill="none" extrusionOk="0">
                  <a:moveTo>
                    <a:pt x="48536" y="31056"/>
                  </a:moveTo>
                  <a:cubicBezTo>
                    <a:pt x="48536" y="31056"/>
                    <a:pt x="45500" y="36560"/>
                    <a:pt x="42264" y="38095"/>
                  </a:cubicBezTo>
                  <a:cubicBezTo>
                    <a:pt x="39029" y="39596"/>
                    <a:pt x="36360" y="39029"/>
                    <a:pt x="34459" y="40163"/>
                  </a:cubicBezTo>
                  <a:cubicBezTo>
                    <a:pt x="32558" y="41297"/>
                    <a:pt x="29322" y="41897"/>
                    <a:pt x="24919" y="42631"/>
                  </a:cubicBezTo>
                  <a:cubicBezTo>
                    <a:pt x="20549" y="43398"/>
                    <a:pt x="16146" y="44366"/>
                    <a:pt x="13010" y="43799"/>
                  </a:cubicBezTo>
                  <a:cubicBezTo>
                    <a:pt x="9875" y="43232"/>
                    <a:pt x="6939" y="41030"/>
                    <a:pt x="4271" y="38295"/>
                  </a:cubicBezTo>
                  <a:cubicBezTo>
                    <a:pt x="1902" y="35893"/>
                    <a:pt x="3403" y="31223"/>
                    <a:pt x="6072" y="30656"/>
                  </a:cubicBezTo>
                  <a:cubicBezTo>
                    <a:pt x="6072" y="30656"/>
                    <a:pt x="1502" y="27020"/>
                    <a:pt x="735" y="25319"/>
                  </a:cubicBezTo>
                  <a:cubicBezTo>
                    <a:pt x="1" y="23618"/>
                    <a:pt x="168" y="20549"/>
                    <a:pt x="2836" y="17880"/>
                  </a:cubicBezTo>
                  <a:cubicBezTo>
                    <a:pt x="4371" y="16312"/>
                    <a:pt x="6539" y="15478"/>
                    <a:pt x="8741" y="15612"/>
                  </a:cubicBezTo>
                  <a:cubicBezTo>
                    <a:pt x="8741" y="15612"/>
                    <a:pt x="4638" y="12276"/>
                    <a:pt x="6239" y="8373"/>
                  </a:cubicBezTo>
                  <a:cubicBezTo>
                    <a:pt x="6839" y="6972"/>
                    <a:pt x="7873" y="5104"/>
                    <a:pt x="11009" y="4571"/>
                  </a:cubicBezTo>
                  <a:cubicBezTo>
                    <a:pt x="15512" y="3803"/>
                    <a:pt x="18047" y="6372"/>
                    <a:pt x="18047" y="6372"/>
                  </a:cubicBezTo>
                  <a:cubicBezTo>
                    <a:pt x="18047" y="6372"/>
                    <a:pt x="17347" y="1902"/>
                    <a:pt x="21883" y="968"/>
                  </a:cubicBezTo>
                  <a:cubicBezTo>
                    <a:pt x="26453" y="1"/>
                    <a:pt x="36360" y="7239"/>
                    <a:pt x="38262" y="8207"/>
                  </a:cubicBezTo>
                  <a:cubicBezTo>
                    <a:pt x="39729" y="8940"/>
                    <a:pt x="42131" y="10708"/>
                    <a:pt x="44299" y="12009"/>
                  </a:cubicBezTo>
                  <a:cubicBezTo>
                    <a:pt x="44833" y="12343"/>
                    <a:pt x="45400" y="12643"/>
                    <a:pt x="45900" y="12877"/>
                  </a:cubicBezTo>
                  <a:cubicBezTo>
                    <a:pt x="48269" y="14578"/>
                    <a:pt x="48969" y="17280"/>
                    <a:pt x="50170" y="18047"/>
                  </a:cubicBezTo>
                  <a:cubicBezTo>
                    <a:pt x="50837" y="18447"/>
                    <a:pt x="51671" y="18381"/>
                    <a:pt x="52338" y="17947"/>
                  </a:cubicBezTo>
                  <a:cubicBezTo>
                    <a:pt x="52405" y="18047"/>
                    <a:pt x="52472" y="18180"/>
                    <a:pt x="52538" y="18280"/>
                  </a:cubicBezTo>
                  <a:cubicBezTo>
                    <a:pt x="53506" y="19982"/>
                    <a:pt x="55774" y="27254"/>
                    <a:pt x="48536" y="31056"/>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43" name="Google Shape;1543;p38"/>
            <p:cNvSpPr/>
            <p:nvPr/>
          </p:nvSpPr>
          <p:spPr>
            <a:xfrm>
              <a:off x="1996805" y="3328380"/>
              <a:ext cx="320835" cy="280678"/>
            </a:xfrm>
            <a:custGeom>
              <a:avLst/>
              <a:gdLst/>
              <a:ahLst/>
              <a:cxnLst/>
              <a:rect l="l" t="t" r="r" b="b"/>
              <a:pathLst>
                <a:path w="26653" h="23317" fill="none" extrusionOk="0">
                  <a:moveTo>
                    <a:pt x="1" y="0"/>
                  </a:moveTo>
                  <a:cubicBezTo>
                    <a:pt x="634" y="1468"/>
                    <a:pt x="6438" y="6672"/>
                    <a:pt x="8940" y="8206"/>
                  </a:cubicBezTo>
                  <a:cubicBezTo>
                    <a:pt x="11442" y="9741"/>
                    <a:pt x="18414" y="17346"/>
                    <a:pt x="20448" y="18347"/>
                  </a:cubicBezTo>
                  <a:cubicBezTo>
                    <a:pt x="22450" y="19348"/>
                    <a:pt x="24251" y="22550"/>
                    <a:pt x="26653" y="23317"/>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44" name="Google Shape;1544;p38"/>
            <p:cNvSpPr/>
            <p:nvPr/>
          </p:nvSpPr>
          <p:spPr>
            <a:xfrm>
              <a:off x="1884376" y="3439195"/>
              <a:ext cx="338507" cy="276682"/>
            </a:xfrm>
            <a:custGeom>
              <a:avLst/>
              <a:gdLst/>
              <a:ahLst/>
              <a:cxnLst/>
              <a:rect l="l" t="t" r="r" b="b"/>
              <a:pathLst>
                <a:path w="28121" h="22985" fill="none" extrusionOk="0">
                  <a:moveTo>
                    <a:pt x="1" y="1"/>
                  </a:moveTo>
                  <a:cubicBezTo>
                    <a:pt x="3503" y="2936"/>
                    <a:pt x="7439" y="7873"/>
                    <a:pt x="9341" y="9274"/>
                  </a:cubicBezTo>
                  <a:cubicBezTo>
                    <a:pt x="11242" y="10675"/>
                    <a:pt x="15545" y="15512"/>
                    <a:pt x="17446" y="17914"/>
                  </a:cubicBezTo>
                  <a:cubicBezTo>
                    <a:pt x="19381" y="20315"/>
                    <a:pt x="20649" y="21983"/>
                    <a:pt x="28121" y="22984"/>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45" name="Google Shape;1545;p38"/>
            <p:cNvSpPr/>
            <p:nvPr/>
          </p:nvSpPr>
          <p:spPr>
            <a:xfrm>
              <a:off x="2317627" y="3468505"/>
              <a:ext cx="61054" cy="89956"/>
            </a:xfrm>
            <a:custGeom>
              <a:avLst/>
              <a:gdLst/>
              <a:ahLst/>
              <a:cxnLst/>
              <a:rect l="l" t="t" r="r" b="b"/>
              <a:pathLst>
                <a:path w="5072" h="7473" fill="none" extrusionOk="0">
                  <a:moveTo>
                    <a:pt x="3170" y="1"/>
                  </a:moveTo>
                  <a:cubicBezTo>
                    <a:pt x="3170" y="1"/>
                    <a:pt x="5071" y="5438"/>
                    <a:pt x="1" y="747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46" name="Google Shape;1546;p38"/>
            <p:cNvSpPr/>
            <p:nvPr/>
          </p:nvSpPr>
          <p:spPr>
            <a:xfrm>
              <a:off x="1884376" y="3340826"/>
              <a:ext cx="130908" cy="118918"/>
            </a:xfrm>
            <a:custGeom>
              <a:avLst/>
              <a:gdLst/>
              <a:ahLst/>
              <a:cxnLst/>
              <a:rect l="l" t="t" r="r" b="b"/>
              <a:pathLst>
                <a:path w="10875" h="9879" extrusionOk="0">
                  <a:moveTo>
                    <a:pt x="6205" y="0"/>
                  </a:moveTo>
                  <a:cubicBezTo>
                    <a:pt x="3403" y="734"/>
                    <a:pt x="1101" y="2736"/>
                    <a:pt x="1" y="5404"/>
                  </a:cubicBezTo>
                  <a:cubicBezTo>
                    <a:pt x="1" y="5404"/>
                    <a:pt x="2402" y="8573"/>
                    <a:pt x="5738" y="9607"/>
                  </a:cubicBezTo>
                  <a:cubicBezTo>
                    <a:pt x="6337" y="9793"/>
                    <a:pt x="6887" y="9879"/>
                    <a:pt x="7386" y="9879"/>
                  </a:cubicBezTo>
                  <a:cubicBezTo>
                    <a:pt x="9663" y="9879"/>
                    <a:pt x="10875" y="8094"/>
                    <a:pt x="10875" y="5905"/>
                  </a:cubicBezTo>
                  <a:cubicBezTo>
                    <a:pt x="10875" y="3236"/>
                    <a:pt x="6205" y="0"/>
                    <a:pt x="6205" y="0"/>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47" name="Google Shape;1547;p38"/>
            <p:cNvSpPr/>
            <p:nvPr/>
          </p:nvSpPr>
          <p:spPr>
            <a:xfrm>
              <a:off x="2024106" y="3289427"/>
              <a:ext cx="132521" cy="96553"/>
            </a:xfrm>
            <a:custGeom>
              <a:avLst/>
              <a:gdLst/>
              <a:ahLst/>
              <a:cxnLst/>
              <a:rect l="l" t="t" r="r" b="b"/>
              <a:pathLst>
                <a:path w="11009" h="8021" extrusionOk="0">
                  <a:moveTo>
                    <a:pt x="4871" y="1"/>
                  </a:moveTo>
                  <a:cubicBezTo>
                    <a:pt x="1936" y="768"/>
                    <a:pt x="1" y="3236"/>
                    <a:pt x="1" y="3236"/>
                  </a:cubicBezTo>
                  <a:cubicBezTo>
                    <a:pt x="726" y="5638"/>
                    <a:pt x="3947" y="8021"/>
                    <a:pt x="6498" y="8021"/>
                  </a:cubicBezTo>
                  <a:cubicBezTo>
                    <a:pt x="7348" y="8021"/>
                    <a:pt x="8123" y="7756"/>
                    <a:pt x="8707" y="7139"/>
                  </a:cubicBezTo>
                  <a:cubicBezTo>
                    <a:pt x="11009" y="4671"/>
                    <a:pt x="4871" y="1"/>
                    <a:pt x="4871" y="1"/>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48" name="Google Shape;1548;p38"/>
            <p:cNvSpPr/>
            <p:nvPr/>
          </p:nvSpPr>
          <p:spPr>
            <a:xfrm>
              <a:off x="1814511" y="3490991"/>
              <a:ext cx="155801" cy="101007"/>
            </a:xfrm>
            <a:custGeom>
              <a:avLst/>
              <a:gdLst/>
              <a:ahLst/>
              <a:cxnLst/>
              <a:rect l="l" t="t" r="r" b="b"/>
              <a:pathLst>
                <a:path w="12943" h="8391" extrusionOk="0">
                  <a:moveTo>
                    <a:pt x="5805" y="1"/>
                  </a:moveTo>
                  <a:cubicBezTo>
                    <a:pt x="2335" y="968"/>
                    <a:pt x="0" y="4671"/>
                    <a:pt x="0" y="4671"/>
                  </a:cubicBezTo>
                  <a:cubicBezTo>
                    <a:pt x="635" y="5915"/>
                    <a:pt x="3393" y="8391"/>
                    <a:pt x="6251" y="8391"/>
                  </a:cubicBezTo>
                  <a:cubicBezTo>
                    <a:pt x="7301" y="8391"/>
                    <a:pt x="8364" y="8057"/>
                    <a:pt x="9340" y="7206"/>
                  </a:cubicBezTo>
                  <a:cubicBezTo>
                    <a:pt x="12943" y="4037"/>
                    <a:pt x="5805" y="1"/>
                    <a:pt x="5805" y="1"/>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49" name="Google Shape;1549;p38"/>
            <p:cNvSpPr/>
            <p:nvPr/>
          </p:nvSpPr>
          <p:spPr>
            <a:xfrm>
              <a:off x="2183518" y="3411894"/>
              <a:ext cx="26519" cy="37762"/>
            </a:xfrm>
            <a:custGeom>
              <a:avLst/>
              <a:gdLst/>
              <a:ahLst/>
              <a:cxnLst/>
              <a:rect l="l" t="t" r="r" b="b"/>
              <a:pathLst>
                <a:path w="2203" h="3137" fill="none" extrusionOk="0">
                  <a:moveTo>
                    <a:pt x="1" y="3136"/>
                  </a:moveTo>
                  <a:cubicBezTo>
                    <a:pt x="1168" y="2469"/>
                    <a:pt x="1969" y="1335"/>
                    <a:pt x="2202" y="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50" name="Google Shape;1550;p38"/>
            <p:cNvSpPr/>
            <p:nvPr/>
          </p:nvSpPr>
          <p:spPr>
            <a:xfrm>
              <a:off x="2053827" y="3490991"/>
              <a:ext cx="57431" cy="58237"/>
            </a:xfrm>
            <a:custGeom>
              <a:avLst/>
              <a:gdLst/>
              <a:ahLst/>
              <a:cxnLst/>
              <a:rect l="l" t="t" r="r" b="b"/>
              <a:pathLst>
                <a:path w="4771" h="4838" fill="none" extrusionOk="0">
                  <a:moveTo>
                    <a:pt x="4770" y="1"/>
                  </a:moveTo>
                  <a:cubicBezTo>
                    <a:pt x="4770" y="1"/>
                    <a:pt x="4036" y="4171"/>
                    <a:pt x="0" y="4838"/>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51" name="Google Shape;1551;p38"/>
            <p:cNvSpPr/>
            <p:nvPr/>
          </p:nvSpPr>
          <p:spPr>
            <a:xfrm>
              <a:off x="1939387" y="3609052"/>
              <a:ext cx="49402" cy="37352"/>
            </a:xfrm>
            <a:custGeom>
              <a:avLst/>
              <a:gdLst/>
              <a:ahLst/>
              <a:cxnLst/>
              <a:rect l="l" t="t" r="r" b="b"/>
              <a:pathLst>
                <a:path w="4104" h="3103" fill="none" extrusionOk="0">
                  <a:moveTo>
                    <a:pt x="4103" y="0"/>
                  </a:moveTo>
                  <a:cubicBezTo>
                    <a:pt x="4103" y="0"/>
                    <a:pt x="2436" y="2402"/>
                    <a:pt x="0" y="310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570" name="Google Shape;1570;p38"/>
          <p:cNvGrpSpPr/>
          <p:nvPr/>
        </p:nvGrpSpPr>
        <p:grpSpPr>
          <a:xfrm>
            <a:off x="6219463" y="2990154"/>
            <a:ext cx="327779" cy="272495"/>
            <a:chOff x="522536" y="937607"/>
            <a:chExt cx="327779" cy="272495"/>
          </a:xfrm>
        </p:grpSpPr>
        <p:sp>
          <p:nvSpPr>
            <p:cNvPr id="1571" name="Google Shape;1571;p38"/>
            <p:cNvSpPr/>
            <p:nvPr/>
          </p:nvSpPr>
          <p:spPr>
            <a:xfrm rot="10800000">
              <a:off x="522536" y="937607"/>
              <a:ext cx="327779" cy="27249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72" name="Google Shape;1572;p38"/>
            <p:cNvSpPr txBox="1"/>
            <p:nvPr/>
          </p:nvSpPr>
          <p:spPr>
            <a:xfrm>
              <a:off x="522650" y="1006239"/>
              <a:ext cx="294000" cy="135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rgbClr val="000000"/>
                  </a:solidFill>
                  <a:latin typeface="Times New Roman" panose="02020603050405020304" pitchFamily="18" charset="0"/>
                  <a:ea typeface="Fira Sans Extra Condensed SemiBold"/>
                  <a:cs typeface="Times New Roman" panose="02020603050405020304" pitchFamily="18" charset="0"/>
                  <a:sym typeface="Fira Sans Extra Condensed SemiBold"/>
                </a:rPr>
                <a:t>01</a:t>
              </a:r>
              <a:endParaRPr b="1">
                <a:solidFill>
                  <a:srgbClr val="000000"/>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grpSp>
      <p:grpSp>
        <p:nvGrpSpPr>
          <p:cNvPr id="1573" name="Google Shape;1573;p38"/>
          <p:cNvGrpSpPr/>
          <p:nvPr/>
        </p:nvGrpSpPr>
        <p:grpSpPr>
          <a:xfrm>
            <a:off x="5964013" y="1587329"/>
            <a:ext cx="327779" cy="272495"/>
            <a:chOff x="522536" y="937607"/>
            <a:chExt cx="327779" cy="272495"/>
          </a:xfrm>
        </p:grpSpPr>
        <p:sp>
          <p:nvSpPr>
            <p:cNvPr id="1574" name="Google Shape;1574;p38"/>
            <p:cNvSpPr/>
            <p:nvPr/>
          </p:nvSpPr>
          <p:spPr>
            <a:xfrm rot="10800000">
              <a:off x="522536" y="937607"/>
              <a:ext cx="327779" cy="27249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75" name="Google Shape;1575;p38"/>
            <p:cNvSpPr txBox="1"/>
            <p:nvPr/>
          </p:nvSpPr>
          <p:spPr>
            <a:xfrm>
              <a:off x="522650" y="1006239"/>
              <a:ext cx="294000" cy="135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rgbClr val="000000"/>
                  </a:solidFill>
                  <a:latin typeface="Times New Roman" panose="02020603050405020304" pitchFamily="18" charset="0"/>
                  <a:ea typeface="Fira Sans Extra Condensed SemiBold"/>
                  <a:cs typeface="Times New Roman" panose="02020603050405020304" pitchFamily="18" charset="0"/>
                  <a:sym typeface="Fira Sans Extra Condensed SemiBold"/>
                </a:rPr>
                <a:t>0</a:t>
              </a:r>
              <a:r>
                <a:rPr lang="en" b="1">
                  <a:latin typeface="Times New Roman" panose="02020603050405020304" pitchFamily="18" charset="0"/>
                  <a:ea typeface="Fira Sans Extra Condensed SemiBold"/>
                  <a:cs typeface="Times New Roman" panose="02020603050405020304" pitchFamily="18" charset="0"/>
                  <a:sym typeface="Fira Sans Extra Condensed SemiBold"/>
                </a:rPr>
                <a:t>2</a:t>
              </a:r>
              <a:endParaRPr b="1">
                <a:solidFill>
                  <a:srgbClr val="000000"/>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grpSp>
      <p:grpSp>
        <p:nvGrpSpPr>
          <p:cNvPr id="1576" name="Google Shape;1576;p38"/>
          <p:cNvGrpSpPr/>
          <p:nvPr/>
        </p:nvGrpSpPr>
        <p:grpSpPr>
          <a:xfrm>
            <a:off x="7718238" y="1883129"/>
            <a:ext cx="327779" cy="272495"/>
            <a:chOff x="522536" y="937607"/>
            <a:chExt cx="327779" cy="272495"/>
          </a:xfrm>
        </p:grpSpPr>
        <p:sp>
          <p:nvSpPr>
            <p:cNvPr id="1577" name="Google Shape;1577;p38"/>
            <p:cNvSpPr/>
            <p:nvPr/>
          </p:nvSpPr>
          <p:spPr>
            <a:xfrm rot="10800000">
              <a:off x="522536" y="937607"/>
              <a:ext cx="327779" cy="27249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578" name="Google Shape;1578;p38"/>
            <p:cNvSpPr txBox="1"/>
            <p:nvPr/>
          </p:nvSpPr>
          <p:spPr>
            <a:xfrm>
              <a:off x="522650" y="1006239"/>
              <a:ext cx="294000" cy="135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rgbClr val="000000"/>
                  </a:solidFill>
                  <a:latin typeface="Times New Roman" panose="02020603050405020304" pitchFamily="18" charset="0"/>
                  <a:ea typeface="Fira Sans Extra Condensed SemiBold"/>
                  <a:cs typeface="Times New Roman" panose="02020603050405020304" pitchFamily="18" charset="0"/>
                  <a:sym typeface="Fira Sans Extra Condensed SemiBold"/>
                </a:rPr>
                <a:t>0</a:t>
              </a:r>
              <a:r>
                <a:rPr lang="en" b="1">
                  <a:latin typeface="Times New Roman" panose="02020603050405020304" pitchFamily="18" charset="0"/>
                  <a:ea typeface="Fira Sans Extra Condensed SemiBold"/>
                  <a:cs typeface="Times New Roman" panose="02020603050405020304" pitchFamily="18" charset="0"/>
                  <a:sym typeface="Fira Sans Extra Condensed SemiBold"/>
                </a:rPr>
                <a:t>3</a:t>
              </a:r>
              <a:endParaRPr b="1">
                <a:solidFill>
                  <a:srgbClr val="000000"/>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grpSp>
      <p:pic>
        <p:nvPicPr>
          <p:cNvPr id="117" name="Picture 116"/>
          <p:cNvPicPr>
            <a:picLocks noChangeAspect="1"/>
          </p:cNvPicPr>
          <p:nvPr/>
        </p:nvPicPr>
        <p:blipFill>
          <a:blip r:embed="rId3"/>
          <a:stretch>
            <a:fillRect/>
          </a:stretch>
        </p:blipFill>
        <p:spPr>
          <a:xfrm>
            <a:off x="1970798" y="247482"/>
            <a:ext cx="1707579" cy="163583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grpSp>
        <p:nvGrpSpPr>
          <p:cNvPr id="1293" name="Google Shape;1293;p37"/>
          <p:cNvGrpSpPr/>
          <p:nvPr/>
        </p:nvGrpSpPr>
        <p:grpSpPr>
          <a:xfrm>
            <a:off x="5004619" y="1084537"/>
            <a:ext cx="3849030" cy="2740211"/>
            <a:chOff x="3858200" y="1349138"/>
            <a:chExt cx="4263799" cy="2933413"/>
          </a:xfrm>
        </p:grpSpPr>
        <p:grpSp>
          <p:nvGrpSpPr>
            <p:cNvPr id="1294" name="Google Shape;1294;p37"/>
            <p:cNvGrpSpPr/>
            <p:nvPr/>
          </p:nvGrpSpPr>
          <p:grpSpPr>
            <a:xfrm>
              <a:off x="4885950" y="2776703"/>
              <a:ext cx="640855" cy="1196108"/>
              <a:chOff x="1503900" y="2731328"/>
              <a:chExt cx="640855" cy="1196108"/>
            </a:xfrm>
          </p:grpSpPr>
          <p:sp>
            <p:nvSpPr>
              <p:cNvPr id="1295" name="Google Shape;1295;p37"/>
              <p:cNvSpPr/>
              <p:nvPr/>
            </p:nvSpPr>
            <p:spPr>
              <a:xfrm>
                <a:off x="1716534" y="2915451"/>
                <a:ext cx="32085" cy="136012"/>
              </a:xfrm>
              <a:custGeom>
                <a:avLst/>
                <a:gdLst/>
                <a:ahLst/>
                <a:cxnLst/>
                <a:rect l="l" t="t" r="r" b="b"/>
                <a:pathLst>
                  <a:path w="1802" h="7639" fill="none" extrusionOk="0">
                    <a:moveTo>
                      <a:pt x="1802" y="7639"/>
                    </a:moveTo>
                    <a:lnTo>
                      <a:pt x="1768" y="1134"/>
                    </a:lnTo>
                    <a:cubicBezTo>
                      <a:pt x="1702" y="0"/>
                      <a:pt x="67" y="0"/>
                      <a:pt x="0" y="1134"/>
                    </a:cubicBezTo>
                    <a:lnTo>
                      <a:pt x="0" y="3236"/>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296" name="Google Shape;1296;p37"/>
              <p:cNvSpPr/>
              <p:nvPr/>
            </p:nvSpPr>
            <p:spPr>
              <a:xfrm>
                <a:off x="1749207" y="3168463"/>
                <a:ext cx="5947" cy="758971"/>
              </a:xfrm>
              <a:custGeom>
                <a:avLst/>
                <a:gdLst/>
                <a:ahLst/>
                <a:cxnLst/>
                <a:rect l="l" t="t" r="r" b="b"/>
                <a:pathLst>
                  <a:path w="334" h="51204" fill="none" extrusionOk="0">
                    <a:moveTo>
                      <a:pt x="334" y="51204"/>
                    </a:moveTo>
                    <a:lnTo>
                      <a:pt x="0" y="0"/>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297" name="Google Shape;1297;p37"/>
              <p:cNvSpPr/>
              <p:nvPr/>
            </p:nvSpPr>
            <p:spPr>
              <a:xfrm>
                <a:off x="1709412" y="3198628"/>
                <a:ext cx="5359" cy="728808"/>
              </a:xfrm>
              <a:custGeom>
                <a:avLst/>
                <a:gdLst/>
                <a:ahLst/>
                <a:cxnLst/>
                <a:rect l="l" t="t" r="r" b="b"/>
                <a:pathLst>
                  <a:path w="301" h="49169" fill="none" extrusionOk="0">
                    <a:moveTo>
                      <a:pt x="300" y="0"/>
                    </a:moveTo>
                    <a:lnTo>
                      <a:pt x="0" y="49169"/>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298" name="Google Shape;1298;p37"/>
              <p:cNvSpPr/>
              <p:nvPr/>
            </p:nvSpPr>
            <p:spPr>
              <a:xfrm>
                <a:off x="1503900" y="2731328"/>
                <a:ext cx="640855" cy="679474"/>
              </a:xfrm>
              <a:custGeom>
                <a:avLst/>
                <a:gdLst/>
                <a:ahLst/>
                <a:cxnLst/>
                <a:rect l="l" t="t" r="r" b="b"/>
                <a:pathLst>
                  <a:path w="35993" h="38162" fill="none" extrusionOk="0">
                    <a:moveTo>
                      <a:pt x="35259" y="22517"/>
                    </a:moveTo>
                    <a:lnTo>
                      <a:pt x="16312" y="18447"/>
                    </a:lnTo>
                    <a:lnTo>
                      <a:pt x="15278" y="19915"/>
                    </a:lnTo>
                    <a:lnTo>
                      <a:pt x="14544" y="19848"/>
                    </a:lnTo>
                    <a:lnTo>
                      <a:pt x="6505" y="668"/>
                    </a:lnTo>
                    <a:cubicBezTo>
                      <a:pt x="6238" y="0"/>
                      <a:pt x="5271" y="367"/>
                      <a:pt x="5471" y="1034"/>
                    </a:cubicBezTo>
                    <a:lnTo>
                      <a:pt x="11008" y="19614"/>
                    </a:lnTo>
                    <a:lnTo>
                      <a:pt x="12810" y="19815"/>
                    </a:lnTo>
                    <a:lnTo>
                      <a:pt x="13077" y="20482"/>
                    </a:lnTo>
                    <a:lnTo>
                      <a:pt x="401" y="36994"/>
                    </a:lnTo>
                    <a:cubicBezTo>
                      <a:pt x="1" y="37527"/>
                      <a:pt x="734" y="38161"/>
                      <a:pt x="1235" y="37694"/>
                    </a:cubicBezTo>
                    <a:lnTo>
                      <a:pt x="14611" y="23684"/>
                    </a:lnTo>
                    <a:lnTo>
                      <a:pt x="13877" y="22016"/>
                    </a:lnTo>
                    <a:lnTo>
                      <a:pt x="14344" y="21416"/>
                    </a:lnTo>
                    <a:lnTo>
                      <a:pt x="35092" y="23617"/>
                    </a:lnTo>
                    <a:cubicBezTo>
                      <a:pt x="35826" y="23717"/>
                      <a:pt x="35993" y="22617"/>
                      <a:pt x="35259" y="22517"/>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299" name="Google Shape;1299;p37"/>
              <p:cNvSpPr/>
              <p:nvPr/>
            </p:nvSpPr>
            <p:spPr>
              <a:xfrm>
                <a:off x="1745628" y="3087094"/>
                <a:ext cx="19621" cy="19016"/>
              </a:xfrm>
              <a:custGeom>
                <a:avLst/>
                <a:gdLst/>
                <a:ahLst/>
                <a:cxnLst/>
                <a:rect l="l" t="t" r="r" b="b"/>
                <a:pathLst>
                  <a:path w="1102" h="1068" fill="none" extrusionOk="0">
                    <a:moveTo>
                      <a:pt x="1102" y="534"/>
                    </a:moveTo>
                    <a:cubicBezTo>
                      <a:pt x="1102" y="834"/>
                      <a:pt x="835" y="1068"/>
                      <a:pt x="535" y="1068"/>
                    </a:cubicBezTo>
                    <a:cubicBezTo>
                      <a:pt x="234" y="1068"/>
                      <a:pt x="1" y="834"/>
                      <a:pt x="1" y="534"/>
                    </a:cubicBezTo>
                    <a:cubicBezTo>
                      <a:pt x="1" y="234"/>
                      <a:pt x="234" y="0"/>
                      <a:pt x="535" y="0"/>
                    </a:cubicBezTo>
                    <a:cubicBezTo>
                      <a:pt x="835" y="0"/>
                      <a:pt x="1102" y="234"/>
                      <a:pt x="1102" y="534"/>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300" name="Google Shape;1300;p37"/>
            <p:cNvGrpSpPr/>
            <p:nvPr/>
          </p:nvGrpSpPr>
          <p:grpSpPr>
            <a:xfrm>
              <a:off x="5344469" y="2363313"/>
              <a:ext cx="862271" cy="1609364"/>
              <a:chOff x="1503900" y="2731328"/>
              <a:chExt cx="640855" cy="1196108"/>
            </a:xfrm>
          </p:grpSpPr>
          <p:sp>
            <p:nvSpPr>
              <p:cNvPr id="1301" name="Google Shape;1301;p37"/>
              <p:cNvSpPr/>
              <p:nvPr/>
            </p:nvSpPr>
            <p:spPr>
              <a:xfrm>
                <a:off x="1716534" y="2915451"/>
                <a:ext cx="32085" cy="136012"/>
              </a:xfrm>
              <a:custGeom>
                <a:avLst/>
                <a:gdLst/>
                <a:ahLst/>
                <a:cxnLst/>
                <a:rect l="l" t="t" r="r" b="b"/>
                <a:pathLst>
                  <a:path w="1802" h="7639" fill="none" extrusionOk="0">
                    <a:moveTo>
                      <a:pt x="1802" y="7639"/>
                    </a:moveTo>
                    <a:lnTo>
                      <a:pt x="1768" y="1134"/>
                    </a:lnTo>
                    <a:cubicBezTo>
                      <a:pt x="1702" y="0"/>
                      <a:pt x="67" y="0"/>
                      <a:pt x="0" y="1134"/>
                    </a:cubicBezTo>
                    <a:lnTo>
                      <a:pt x="0" y="3236"/>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02" name="Google Shape;1302;p37"/>
              <p:cNvSpPr/>
              <p:nvPr/>
            </p:nvSpPr>
            <p:spPr>
              <a:xfrm>
                <a:off x="1749207" y="3168463"/>
                <a:ext cx="5947" cy="758971"/>
              </a:xfrm>
              <a:custGeom>
                <a:avLst/>
                <a:gdLst/>
                <a:ahLst/>
                <a:cxnLst/>
                <a:rect l="l" t="t" r="r" b="b"/>
                <a:pathLst>
                  <a:path w="334" h="51204" fill="none" extrusionOk="0">
                    <a:moveTo>
                      <a:pt x="334" y="51204"/>
                    </a:moveTo>
                    <a:lnTo>
                      <a:pt x="0" y="0"/>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03" name="Google Shape;1303;p37"/>
              <p:cNvSpPr/>
              <p:nvPr/>
            </p:nvSpPr>
            <p:spPr>
              <a:xfrm>
                <a:off x="1709412" y="3198628"/>
                <a:ext cx="5359" cy="728808"/>
              </a:xfrm>
              <a:custGeom>
                <a:avLst/>
                <a:gdLst/>
                <a:ahLst/>
                <a:cxnLst/>
                <a:rect l="l" t="t" r="r" b="b"/>
                <a:pathLst>
                  <a:path w="301" h="49169" fill="none" extrusionOk="0">
                    <a:moveTo>
                      <a:pt x="300" y="0"/>
                    </a:moveTo>
                    <a:lnTo>
                      <a:pt x="0" y="49169"/>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04" name="Google Shape;1304;p37"/>
              <p:cNvSpPr/>
              <p:nvPr/>
            </p:nvSpPr>
            <p:spPr>
              <a:xfrm>
                <a:off x="1503900" y="2731328"/>
                <a:ext cx="640855" cy="679474"/>
              </a:xfrm>
              <a:custGeom>
                <a:avLst/>
                <a:gdLst/>
                <a:ahLst/>
                <a:cxnLst/>
                <a:rect l="l" t="t" r="r" b="b"/>
                <a:pathLst>
                  <a:path w="35993" h="38162" fill="none" extrusionOk="0">
                    <a:moveTo>
                      <a:pt x="35259" y="22517"/>
                    </a:moveTo>
                    <a:lnTo>
                      <a:pt x="16312" y="18447"/>
                    </a:lnTo>
                    <a:lnTo>
                      <a:pt x="15278" y="19915"/>
                    </a:lnTo>
                    <a:lnTo>
                      <a:pt x="14544" y="19848"/>
                    </a:lnTo>
                    <a:lnTo>
                      <a:pt x="6505" y="668"/>
                    </a:lnTo>
                    <a:cubicBezTo>
                      <a:pt x="6238" y="0"/>
                      <a:pt x="5271" y="367"/>
                      <a:pt x="5471" y="1034"/>
                    </a:cubicBezTo>
                    <a:lnTo>
                      <a:pt x="11008" y="19614"/>
                    </a:lnTo>
                    <a:lnTo>
                      <a:pt x="12810" y="19815"/>
                    </a:lnTo>
                    <a:lnTo>
                      <a:pt x="13077" y="20482"/>
                    </a:lnTo>
                    <a:lnTo>
                      <a:pt x="401" y="36994"/>
                    </a:lnTo>
                    <a:cubicBezTo>
                      <a:pt x="1" y="37527"/>
                      <a:pt x="734" y="38161"/>
                      <a:pt x="1235" y="37694"/>
                    </a:cubicBezTo>
                    <a:lnTo>
                      <a:pt x="14611" y="23684"/>
                    </a:lnTo>
                    <a:lnTo>
                      <a:pt x="13877" y="22016"/>
                    </a:lnTo>
                    <a:lnTo>
                      <a:pt x="14344" y="21416"/>
                    </a:lnTo>
                    <a:lnTo>
                      <a:pt x="35092" y="23617"/>
                    </a:lnTo>
                    <a:cubicBezTo>
                      <a:pt x="35826" y="23717"/>
                      <a:pt x="35993" y="22617"/>
                      <a:pt x="35259" y="22517"/>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05" name="Google Shape;1305;p37"/>
              <p:cNvSpPr/>
              <p:nvPr/>
            </p:nvSpPr>
            <p:spPr>
              <a:xfrm>
                <a:off x="1745628" y="3087094"/>
                <a:ext cx="19621" cy="19016"/>
              </a:xfrm>
              <a:custGeom>
                <a:avLst/>
                <a:gdLst/>
                <a:ahLst/>
                <a:cxnLst/>
                <a:rect l="l" t="t" r="r" b="b"/>
                <a:pathLst>
                  <a:path w="1102" h="1068" fill="none" extrusionOk="0">
                    <a:moveTo>
                      <a:pt x="1102" y="534"/>
                    </a:moveTo>
                    <a:cubicBezTo>
                      <a:pt x="1102" y="834"/>
                      <a:pt x="835" y="1068"/>
                      <a:pt x="535" y="1068"/>
                    </a:cubicBezTo>
                    <a:cubicBezTo>
                      <a:pt x="234" y="1068"/>
                      <a:pt x="1" y="834"/>
                      <a:pt x="1" y="534"/>
                    </a:cubicBezTo>
                    <a:cubicBezTo>
                      <a:pt x="1" y="234"/>
                      <a:pt x="234" y="0"/>
                      <a:pt x="535" y="0"/>
                    </a:cubicBezTo>
                    <a:cubicBezTo>
                      <a:pt x="835" y="0"/>
                      <a:pt x="1102" y="234"/>
                      <a:pt x="1102" y="534"/>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306" name="Google Shape;1306;p37"/>
            <p:cNvGrpSpPr/>
            <p:nvPr/>
          </p:nvGrpSpPr>
          <p:grpSpPr>
            <a:xfrm>
              <a:off x="4372586" y="2985435"/>
              <a:ext cx="529090" cy="987387"/>
              <a:chOff x="1503900" y="2731328"/>
              <a:chExt cx="640855" cy="1196108"/>
            </a:xfrm>
          </p:grpSpPr>
          <p:sp>
            <p:nvSpPr>
              <p:cNvPr id="1307" name="Google Shape;1307;p37"/>
              <p:cNvSpPr/>
              <p:nvPr/>
            </p:nvSpPr>
            <p:spPr>
              <a:xfrm>
                <a:off x="1716534" y="2915451"/>
                <a:ext cx="32085" cy="136012"/>
              </a:xfrm>
              <a:custGeom>
                <a:avLst/>
                <a:gdLst/>
                <a:ahLst/>
                <a:cxnLst/>
                <a:rect l="l" t="t" r="r" b="b"/>
                <a:pathLst>
                  <a:path w="1802" h="7639" fill="none" extrusionOk="0">
                    <a:moveTo>
                      <a:pt x="1802" y="7639"/>
                    </a:moveTo>
                    <a:lnTo>
                      <a:pt x="1768" y="1134"/>
                    </a:lnTo>
                    <a:cubicBezTo>
                      <a:pt x="1702" y="0"/>
                      <a:pt x="67" y="0"/>
                      <a:pt x="0" y="1134"/>
                    </a:cubicBezTo>
                    <a:lnTo>
                      <a:pt x="0" y="3236"/>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08" name="Google Shape;1308;p37"/>
              <p:cNvSpPr/>
              <p:nvPr/>
            </p:nvSpPr>
            <p:spPr>
              <a:xfrm>
                <a:off x="1749207" y="3168463"/>
                <a:ext cx="5947" cy="758971"/>
              </a:xfrm>
              <a:custGeom>
                <a:avLst/>
                <a:gdLst/>
                <a:ahLst/>
                <a:cxnLst/>
                <a:rect l="l" t="t" r="r" b="b"/>
                <a:pathLst>
                  <a:path w="334" h="51204" fill="none" extrusionOk="0">
                    <a:moveTo>
                      <a:pt x="334" y="51204"/>
                    </a:moveTo>
                    <a:lnTo>
                      <a:pt x="0" y="0"/>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09" name="Google Shape;1309;p37"/>
              <p:cNvSpPr/>
              <p:nvPr/>
            </p:nvSpPr>
            <p:spPr>
              <a:xfrm>
                <a:off x="1709412" y="3198628"/>
                <a:ext cx="5359" cy="728808"/>
              </a:xfrm>
              <a:custGeom>
                <a:avLst/>
                <a:gdLst/>
                <a:ahLst/>
                <a:cxnLst/>
                <a:rect l="l" t="t" r="r" b="b"/>
                <a:pathLst>
                  <a:path w="301" h="49169" fill="none" extrusionOk="0">
                    <a:moveTo>
                      <a:pt x="300" y="0"/>
                    </a:moveTo>
                    <a:lnTo>
                      <a:pt x="0" y="49169"/>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10" name="Google Shape;1310;p37"/>
              <p:cNvSpPr/>
              <p:nvPr/>
            </p:nvSpPr>
            <p:spPr>
              <a:xfrm>
                <a:off x="1503900" y="2731328"/>
                <a:ext cx="640855" cy="679474"/>
              </a:xfrm>
              <a:custGeom>
                <a:avLst/>
                <a:gdLst/>
                <a:ahLst/>
                <a:cxnLst/>
                <a:rect l="l" t="t" r="r" b="b"/>
                <a:pathLst>
                  <a:path w="35993" h="38162" fill="none" extrusionOk="0">
                    <a:moveTo>
                      <a:pt x="35259" y="22517"/>
                    </a:moveTo>
                    <a:lnTo>
                      <a:pt x="16312" y="18447"/>
                    </a:lnTo>
                    <a:lnTo>
                      <a:pt x="15278" y="19915"/>
                    </a:lnTo>
                    <a:lnTo>
                      <a:pt x="14544" y="19848"/>
                    </a:lnTo>
                    <a:lnTo>
                      <a:pt x="6505" y="668"/>
                    </a:lnTo>
                    <a:cubicBezTo>
                      <a:pt x="6238" y="0"/>
                      <a:pt x="5271" y="367"/>
                      <a:pt x="5471" y="1034"/>
                    </a:cubicBezTo>
                    <a:lnTo>
                      <a:pt x="11008" y="19614"/>
                    </a:lnTo>
                    <a:lnTo>
                      <a:pt x="12810" y="19815"/>
                    </a:lnTo>
                    <a:lnTo>
                      <a:pt x="13077" y="20482"/>
                    </a:lnTo>
                    <a:lnTo>
                      <a:pt x="401" y="36994"/>
                    </a:lnTo>
                    <a:cubicBezTo>
                      <a:pt x="1" y="37527"/>
                      <a:pt x="734" y="38161"/>
                      <a:pt x="1235" y="37694"/>
                    </a:cubicBezTo>
                    <a:lnTo>
                      <a:pt x="14611" y="23684"/>
                    </a:lnTo>
                    <a:lnTo>
                      <a:pt x="13877" y="22016"/>
                    </a:lnTo>
                    <a:lnTo>
                      <a:pt x="14344" y="21416"/>
                    </a:lnTo>
                    <a:lnTo>
                      <a:pt x="35092" y="23617"/>
                    </a:lnTo>
                    <a:cubicBezTo>
                      <a:pt x="35826" y="23717"/>
                      <a:pt x="35993" y="22617"/>
                      <a:pt x="35259" y="22517"/>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11" name="Google Shape;1311;p37"/>
              <p:cNvSpPr/>
              <p:nvPr/>
            </p:nvSpPr>
            <p:spPr>
              <a:xfrm>
                <a:off x="1745628" y="3087094"/>
                <a:ext cx="19621" cy="19016"/>
              </a:xfrm>
              <a:custGeom>
                <a:avLst/>
                <a:gdLst/>
                <a:ahLst/>
                <a:cxnLst/>
                <a:rect l="l" t="t" r="r" b="b"/>
                <a:pathLst>
                  <a:path w="1102" h="1068" fill="none" extrusionOk="0">
                    <a:moveTo>
                      <a:pt x="1102" y="534"/>
                    </a:moveTo>
                    <a:cubicBezTo>
                      <a:pt x="1102" y="834"/>
                      <a:pt x="835" y="1068"/>
                      <a:pt x="535" y="1068"/>
                    </a:cubicBezTo>
                    <a:cubicBezTo>
                      <a:pt x="234" y="1068"/>
                      <a:pt x="1" y="834"/>
                      <a:pt x="1" y="534"/>
                    </a:cubicBezTo>
                    <a:cubicBezTo>
                      <a:pt x="1" y="234"/>
                      <a:pt x="234" y="0"/>
                      <a:pt x="535" y="0"/>
                    </a:cubicBezTo>
                    <a:cubicBezTo>
                      <a:pt x="835" y="0"/>
                      <a:pt x="1102" y="234"/>
                      <a:pt x="1102" y="534"/>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312" name="Google Shape;1312;p37"/>
            <p:cNvGrpSpPr/>
            <p:nvPr/>
          </p:nvGrpSpPr>
          <p:grpSpPr>
            <a:xfrm>
              <a:off x="3876246" y="3257380"/>
              <a:ext cx="383296" cy="715273"/>
              <a:chOff x="1503900" y="2731328"/>
              <a:chExt cx="640855" cy="1196108"/>
            </a:xfrm>
          </p:grpSpPr>
          <p:sp>
            <p:nvSpPr>
              <p:cNvPr id="1313" name="Google Shape;1313;p37"/>
              <p:cNvSpPr/>
              <p:nvPr/>
            </p:nvSpPr>
            <p:spPr>
              <a:xfrm>
                <a:off x="1716534" y="2915451"/>
                <a:ext cx="32085" cy="136012"/>
              </a:xfrm>
              <a:custGeom>
                <a:avLst/>
                <a:gdLst/>
                <a:ahLst/>
                <a:cxnLst/>
                <a:rect l="l" t="t" r="r" b="b"/>
                <a:pathLst>
                  <a:path w="1802" h="7639" fill="none" extrusionOk="0">
                    <a:moveTo>
                      <a:pt x="1802" y="7639"/>
                    </a:moveTo>
                    <a:lnTo>
                      <a:pt x="1768" y="1134"/>
                    </a:lnTo>
                    <a:cubicBezTo>
                      <a:pt x="1702" y="0"/>
                      <a:pt x="67" y="0"/>
                      <a:pt x="0" y="1134"/>
                    </a:cubicBezTo>
                    <a:lnTo>
                      <a:pt x="0" y="3236"/>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14" name="Google Shape;1314;p37"/>
              <p:cNvSpPr/>
              <p:nvPr/>
            </p:nvSpPr>
            <p:spPr>
              <a:xfrm>
                <a:off x="1749207" y="3168463"/>
                <a:ext cx="5947" cy="758971"/>
              </a:xfrm>
              <a:custGeom>
                <a:avLst/>
                <a:gdLst/>
                <a:ahLst/>
                <a:cxnLst/>
                <a:rect l="l" t="t" r="r" b="b"/>
                <a:pathLst>
                  <a:path w="334" h="51204" fill="none" extrusionOk="0">
                    <a:moveTo>
                      <a:pt x="334" y="51204"/>
                    </a:moveTo>
                    <a:lnTo>
                      <a:pt x="0" y="0"/>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15" name="Google Shape;1315;p37"/>
              <p:cNvSpPr/>
              <p:nvPr/>
            </p:nvSpPr>
            <p:spPr>
              <a:xfrm>
                <a:off x="1709412" y="3198628"/>
                <a:ext cx="5359" cy="728808"/>
              </a:xfrm>
              <a:custGeom>
                <a:avLst/>
                <a:gdLst/>
                <a:ahLst/>
                <a:cxnLst/>
                <a:rect l="l" t="t" r="r" b="b"/>
                <a:pathLst>
                  <a:path w="301" h="49169" fill="none" extrusionOk="0">
                    <a:moveTo>
                      <a:pt x="300" y="0"/>
                    </a:moveTo>
                    <a:lnTo>
                      <a:pt x="0" y="49169"/>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16" name="Google Shape;1316;p37"/>
              <p:cNvSpPr/>
              <p:nvPr/>
            </p:nvSpPr>
            <p:spPr>
              <a:xfrm>
                <a:off x="1503900" y="2731328"/>
                <a:ext cx="640855" cy="679474"/>
              </a:xfrm>
              <a:custGeom>
                <a:avLst/>
                <a:gdLst/>
                <a:ahLst/>
                <a:cxnLst/>
                <a:rect l="l" t="t" r="r" b="b"/>
                <a:pathLst>
                  <a:path w="35993" h="38162" fill="none" extrusionOk="0">
                    <a:moveTo>
                      <a:pt x="35259" y="22517"/>
                    </a:moveTo>
                    <a:lnTo>
                      <a:pt x="16312" y="18447"/>
                    </a:lnTo>
                    <a:lnTo>
                      <a:pt x="15278" y="19915"/>
                    </a:lnTo>
                    <a:lnTo>
                      <a:pt x="14544" y="19848"/>
                    </a:lnTo>
                    <a:lnTo>
                      <a:pt x="6505" y="668"/>
                    </a:lnTo>
                    <a:cubicBezTo>
                      <a:pt x="6238" y="0"/>
                      <a:pt x="5271" y="367"/>
                      <a:pt x="5471" y="1034"/>
                    </a:cubicBezTo>
                    <a:lnTo>
                      <a:pt x="11008" y="19614"/>
                    </a:lnTo>
                    <a:lnTo>
                      <a:pt x="12810" y="19815"/>
                    </a:lnTo>
                    <a:lnTo>
                      <a:pt x="13077" y="20482"/>
                    </a:lnTo>
                    <a:lnTo>
                      <a:pt x="401" y="36994"/>
                    </a:lnTo>
                    <a:cubicBezTo>
                      <a:pt x="1" y="37527"/>
                      <a:pt x="734" y="38161"/>
                      <a:pt x="1235" y="37694"/>
                    </a:cubicBezTo>
                    <a:lnTo>
                      <a:pt x="14611" y="23684"/>
                    </a:lnTo>
                    <a:lnTo>
                      <a:pt x="13877" y="22016"/>
                    </a:lnTo>
                    <a:lnTo>
                      <a:pt x="14344" y="21416"/>
                    </a:lnTo>
                    <a:lnTo>
                      <a:pt x="35092" y="23617"/>
                    </a:lnTo>
                    <a:cubicBezTo>
                      <a:pt x="35826" y="23717"/>
                      <a:pt x="35993" y="22617"/>
                      <a:pt x="35259" y="22517"/>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17" name="Google Shape;1317;p37"/>
              <p:cNvSpPr/>
              <p:nvPr/>
            </p:nvSpPr>
            <p:spPr>
              <a:xfrm>
                <a:off x="1745628" y="3087094"/>
                <a:ext cx="19621" cy="19016"/>
              </a:xfrm>
              <a:custGeom>
                <a:avLst/>
                <a:gdLst/>
                <a:ahLst/>
                <a:cxnLst/>
                <a:rect l="l" t="t" r="r" b="b"/>
                <a:pathLst>
                  <a:path w="1102" h="1068" fill="none" extrusionOk="0">
                    <a:moveTo>
                      <a:pt x="1102" y="534"/>
                    </a:moveTo>
                    <a:cubicBezTo>
                      <a:pt x="1102" y="834"/>
                      <a:pt x="835" y="1068"/>
                      <a:pt x="535" y="1068"/>
                    </a:cubicBezTo>
                    <a:cubicBezTo>
                      <a:pt x="234" y="1068"/>
                      <a:pt x="1" y="834"/>
                      <a:pt x="1" y="534"/>
                    </a:cubicBezTo>
                    <a:cubicBezTo>
                      <a:pt x="1" y="234"/>
                      <a:pt x="234" y="0"/>
                      <a:pt x="535" y="0"/>
                    </a:cubicBezTo>
                    <a:cubicBezTo>
                      <a:pt x="835" y="0"/>
                      <a:pt x="1102" y="234"/>
                      <a:pt x="1102" y="534"/>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318" name="Google Shape;1318;p37"/>
            <p:cNvGrpSpPr/>
            <p:nvPr/>
          </p:nvGrpSpPr>
          <p:grpSpPr>
            <a:xfrm>
              <a:off x="5847423" y="2116018"/>
              <a:ext cx="994800" cy="1856719"/>
              <a:chOff x="1503900" y="2731328"/>
              <a:chExt cx="640855" cy="1196108"/>
            </a:xfrm>
          </p:grpSpPr>
          <p:sp>
            <p:nvSpPr>
              <p:cNvPr id="1319" name="Google Shape;1319;p37"/>
              <p:cNvSpPr/>
              <p:nvPr/>
            </p:nvSpPr>
            <p:spPr>
              <a:xfrm>
                <a:off x="1716534" y="2915451"/>
                <a:ext cx="32085" cy="136012"/>
              </a:xfrm>
              <a:custGeom>
                <a:avLst/>
                <a:gdLst/>
                <a:ahLst/>
                <a:cxnLst/>
                <a:rect l="l" t="t" r="r" b="b"/>
                <a:pathLst>
                  <a:path w="1802" h="7639" fill="none" extrusionOk="0">
                    <a:moveTo>
                      <a:pt x="1802" y="7639"/>
                    </a:moveTo>
                    <a:lnTo>
                      <a:pt x="1768" y="1134"/>
                    </a:lnTo>
                    <a:cubicBezTo>
                      <a:pt x="1702" y="0"/>
                      <a:pt x="67" y="0"/>
                      <a:pt x="0" y="1134"/>
                    </a:cubicBezTo>
                    <a:lnTo>
                      <a:pt x="0" y="3236"/>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20" name="Google Shape;1320;p37"/>
              <p:cNvSpPr/>
              <p:nvPr/>
            </p:nvSpPr>
            <p:spPr>
              <a:xfrm>
                <a:off x="1749207" y="3168463"/>
                <a:ext cx="5947" cy="758971"/>
              </a:xfrm>
              <a:custGeom>
                <a:avLst/>
                <a:gdLst/>
                <a:ahLst/>
                <a:cxnLst/>
                <a:rect l="l" t="t" r="r" b="b"/>
                <a:pathLst>
                  <a:path w="334" h="51204" fill="none" extrusionOk="0">
                    <a:moveTo>
                      <a:pt x="334" y="51204"/>
                    </a:moveTo>
                    <a:lnTo>
                      <a:pt x="0" y="0"/>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21" name="Google Shape;1321;p37"/>
              <p:cNvSpPr/>
              <p:nvPr/>
            </p:nvSpPr>
            <p:spPr>
              <a:xfrm>
                <a:off x="1709412" y="3198628"/>
                <a:ext cx="5359" cy="728808"/>
              </a:xfrm>
              <a:custGeom>
                <a:avLst/>
                <a:gdLst/>
                <a:ahLst/>
                <a:cxnLst/>
                <a:rect l="l" t="t" r="r" b="b"/>
                <a:pathLst>
                  <a:path w="301" h="49169" fill="none" extrusionOk="0">
                    <a:moveTo>
                      <a:pt x="300" y="0"/>
                    </a:moveTo>
                    <a:lnTo>
                      <a:pt x="0" y="49169"/>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22" name="Google Shape;1322;p37"/>
              <p:cNvSpPr/>
              <p:nvPr/>
            </p:nvSpPr>
            <p:spPr>
              <a:xfrm>
                <a:off x="1503900" y="2731328"/>
                <a:ext cx="640855" cy="679474"/>
              </a:xfrm>
              <a:custGeom>
                <a:avLst/>
                <a:gdLst/>
                <a:ahLst/>
                <a:cxnLst/>
                <a:rect l="l" t="t" r="r" b="b"/>
                <a:pathLst>
                  <a:path w="35993" h="38162" fill="none" extrusionOk="0">
                    <a:moveTo>
                      <a:pt x="35259" y="22517"/>
                    </a:moveTo>
                    <a:lnTo>
                      <a:pt x="16312" y="18447"/>
                    </a:lnTo>
                    <a:lnTo>
                      <a:pt x="15278" y="19915"/>
                    </a:lnTo>
                    <a:lnTo>
                      <a:pt x="14544" y="19848"/>
                    </a:lnTo>
                    <a:lnTo>
                      <a:pt x="6505" y="668"/>
                    </a:lnTo>
                    <a:cubicBezTo>
                      <a:pt x="6238" y="0"/>
                      <a:pt x="5271" y="367"/>
                      <a:pt x="5471" y="1034"/>
                    </a:cubicBezTo>
                    <a:lnTo>
                      <a:pt x="11008" y="19614"/>
                    </a:lnTo>
                    <a:lnTo>
                      <a:pt x="12810" y="19815"/>
                    </a:lnTo>
                    <a:lnTo>
                      <a:pt x="13077" y="20482"/>
                    </a:lnTo>
                    <a:lnTo>
                      <a:pt x="401" y="36994"/>
                    </a:lnTo>
                    <a:cubicBezTo>
                      <a:pt x="1" y="37527"/>
                      <a:pt x="734" y="38161"/>
                      <a:pt x="1235" y="37694"/>
                    </a:cubicBezTo>
                    <a:lnTo>
                      <a:pt x="14611" y="23684"/>
                    </a:lnTo>
                    <a:lnTo>
                      <a:pt x="13877" y="22016"/>
                    </a:lnTo>
                    <a:lnTo>
                      <a:pt x="14344" y="21416"/>
                    </a:lnTo>
                    <a:lnTo>
                      <a:pt x="35092" y="23617"/>
                    </a:lnTo>
                    <a:cubicBezTo>
                      <a:pt x="35826" y="23717"/>
                      <a:pt x="35993" y="22617"/>
                      <a:pt x="35259" y="22517"/>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23" name="Google Shape;1323;p37"/>
              <p:cNvSpPr/>
              <p:nvPr/>
            </p:nvSpPr>
            <p:spPr>
              <a:xfrm>
                <a:off x="1745628" y="3087094"/>
                <a:ext cx="19621" cy="19016"/>
              </a:xfrm>
              <a:custGeom>
                <a:avLst/>
                <a:gdLst/>
                <a:ahLst/>
                <a:cxnLst/>
                <a:rect l="l" t="t" r="r" b="b"/>
                <a:pathLst>
                  <a:path w="1102" h="1068" fill="none" extrusionOk="0">
                    <a:moveTo>
                      <a:pt x="1102" y="534"/>
                    </a:moveTo>
                    <a:cubicBezTo>
                      <a:pt x="1102" y="834"/>
                      <a:pt x="835" y="1068"/>
                      <a:pt x="535" y="1068"/>
                    </a:cubicBezTo>
                    <a:cubicBezTo>
                      <a:pt x="234" y="1068"/>
                      <a:pt x="1" y="834"/>
                      <a:pt x="1" y="534"/>
                    </a:cubicBezTo>
                    <a:cubicBezTo>
                      <a:pt x="1" y="234"/>
                      <a:pt x="234" y="0"/>
                      <a:pt x="535" y="0"/>
                    </a:cubicBezTo>
                    <a:cubicBezTo>
                      <a:pt x="835" y="0"/>
                      <a:pt x="1102" y="234"/>
                      <a:pt x="1102" y="534"/>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324" name="Google Shape;1324;p37"/>
            <p:cNvGrpSpPr/>
            <p:nvPr/>
          </p:nvGrpSpPr>
          <p:grpSpPr>
            <a:xfrm>
              <a:off x="6331658" y="1760665"/>
              <a:ext cx="1185198" cy="2212083"/>
              <a:chOff x="1503900" y="2731328"/>
              <a:chExt cx="640855" cy="1196108"/>
            </a:xfrm>
          </p:grpSpPr>
          <p:sp>
            <p:nvSpPr>
              <p:cNvPr id="1325" name="Google Shape;1325;p37"/>
              <p:cNvSpPr/>
              <p:nvPr/>
            </p:nvSpPr>
            <p:spPr>
              <a:xfrm>
                <a:off x="1716534" y="2915451"/>
                <a:ext cx="32085" cy="136012"/>
              </a:xfrm>
              <a:custGeom>
                <a:avLst/>
                <a:gdLst/>
                <a:ahLst/>
                <a:cxnLst/>
                <a:rect l="l" t="t" r="r" b="b"/>
                <a:pathLst>
                  <a:path w="1802" h="7639" fill="none" extrusionOk="0">
                    <a:moveTo>
                      <a:pt x="1802" y="7639"/>
                    </a:moveTo>
                    <a:lnTo>
                      <a:pt x="1768" y="1134"/>
                    </a:lnTo>
                    <a:cubicBezTo>
                      <a:pt x="1702" y="0"/>
                      <a:pt x="67" y="0"/>
                      <a:pt x="0" y="1134"/>
                    </a:cubicBezTo>
                    <a:lnTo>
                      <a:pt x="0" y="3236"/>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26" name="Google Shape;1326;p37"/>
              <p:cNvSpPr/>
              <p:nvPr/>
            </p:nvSpPr>
            <p:spPr>
              <a:xfrm>
                <a:off x="1749207" y="3168463"/>
                <a:ext cx="5947" cy="758971"/>
              </a:xfrm>
              <a:custGeom>
                <a:avLst/>
                <a:gdLst/>
                <a:ahLst/>
                <a:cxnLst/>
                <a:rect l="l" t="t" r="r" b="b"/>
                <a:pathLst>
                  <a:path w="334" h="51204" fill="none" extrusionOk="0">
                    <a:moveTo>
                      <a:pt x="334" y="51204"/>
                    </a:moveTo>
                    <a:lnTo>
                      <a:pt x="0" y="0"/>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27" name="Google Shape;1327;p37"/>
              <p:cNvSpPr/>
              <p:nvPr/>
            </p:nvSpPr>
            <p:spPr>
              <a:xfrm>
                <a:off x="1709412" y="3198628"/>
                <a:ext cx="5359" cy="728808"/>
              </a:xfrm>
              <a:custGeom>
                <a:avLst/>
                <a:gdLst/>
                <a:ahLst/>
                <a:cxnLst/>
                <a:rect l="l" t="t" r="r" b="b"/>
                <a:pathLst>
                  <a:path w="301" h="49169" fill="none" extrusionOk="0">
                    <a:moveTo>
                      <a:pt x="300" y="0"/>
                    </a:moveTo>
                    <a:lnTo>
                      <a:pt x="0" y="49169"/>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28" name="Google Shape;1328;p37"/>
              <p:cNvSpPr/>
              <p:nvPr/>
            </p:nvSpPr>
            <p:spPr>
              <a:xfrm>
                <a:off x="1503900" y="2731328"/>
                <a:ext cx="640855" cy="679474"/>
              </a:xfrm>
              <a:custGeom>
                <a:avLst/>
                <a:gdLst/>
                <a:ahLst/>
                <a:cxnLst/>
                <a:rect l="l" t="t" r="r" b="b"/>
                <a:pathLst>
                  <a:path w="35993" h="38162" fill="none" extrusionOk="0">
                    <a:moveTo>
                      <a:pt x="35259" y="22517"/>
                    </a:moveTo>
                    <a:lnTo>
                      <a:pt x="16312" y="18447"/>
                    </a:lnTo>
                    <a:lnTo>
                      <a:pt x="15278" y="19915"/>
                    </a:lnTo>
                    <a:lnTo>
                      <a:pt x="14544" y="19848"/>
                    </a:lnTo>
                    <a:lnTo>
                      <a:pt x="6505" y="668"/>
                    </a:lnTo>
                    <a:cubicBezTo>
                      <a:pt x="6238" y="0"/>
                      <a:pt x="5271" y="367"/>
                      <a:pt x="5471" y="1034"/>
                    </a:cubicBezTo>
                    <a:lnTo>
                      <a:pt x="11008" y="19614"/>
                    </a:lnTo>
                    <a:lnTo>
                      <a:pt x="12810" y="19815"/>
                    </a:lnTo>
                    <a:lnTo>
                      <a:pt x="13077" y="20482"/>
                    </a:lnTo>
                    <a:lnTo>
                      <a:pt x="401" y="36994"/>
                    </a:lnTo>
                    <a:cubicBezTo>
                      <a:pt x="1" y="37527"/>
                      <a:pt x="734" y="38161"/>
                      <a:pt x="1235" y="37694"/>
                    </a:cubicBezTo>
                    <a:lnTo>
                      <a:pt x="14611" y="23684"/>
                    </a:lnTo>
                    <a:lnTo>
                      <a:pt x="13877" y="22016"/>
                    </a:lnTo>
                    <a:lnTo>
                      <a:pt x="14344" y="21416"/>
                    </a:lnTo>
                    <a:lnTo>
                      <a:pt x="35092" y="23617"/>
                    </a:lnTo>
                    <a:cubicBezTo>
                      <a:pt x="35826" y="23717"/>
                      <a:pt x="35993" y="22617"/>
                      <a:pt x="35259" y="22517"/>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29" name="Google Shape;1329;p37"/>
              <p:cNvSpPr/>
              <p:nvPr/>
            </p:nvSpPr>
            <p:spPr>
              <a:xfrm>
                <a:off x="1745628" y="3087094"/>
                <a:ext cx="19621" cy="19016"/>
              </a:xfrm>
              <a:custGeom>
                <a:avLst/>
                <a:gdLst/>
                <a:ahLst/>
                <a:cxnLst/>
                <a:rect l="l" t="t" r="r" b="b"/>
                <a:pathLst>
                  <a:path w="1102" h="1068" fill="none" extrusionOk="0">
                    <a:moveTo>
                      <a:pt x="1102" y="534"/>
                    </a:moveTo>
                    <a:cubicBezTo>
                      <a:pt x="1102" y="834"/>
                      <a:pt x="835" y="1068"/>
                      <a:pt x="535" y="1068"/>
                    </a:cubicBezTo>
                    <a:cubicBezTo>
                      <a:pt x="234" y="1068"/>
                      <a:pt x="1" y="834"/>
                      <a:pt x="1" y="534"/>
                    </a:cubicBezTo>
                    <a:cubicBezTo>
                      <a:pt x="1" y="234"/>
                      <a:pt x="234" y="0"/>
                      <a:pt x="535" y="0"/>
                    </a:cubicBezTo>
                    <a:cubicBezTo>
                      <a:pt x="835" y="0"/>
                      <a:pt x="1102" y="234"/>
                      <a:pt x="1102" y="534"/>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330" name="Google Shape;1330;p37"/>
            <p:cNvGrpSpPr/>
            <p:nvPr/>
          </p:nvGrpSpPr>
          <p:grpSpPr>
            <a:xfrm>
              <a:off x="6844582" y="1588526"/>
              <a:ext cx="1277417" cy="2384322"/>
              <a:chOff x="1503900" y="2731328"/>
              <a:chExt cx="640855" cy="1196108"/>
            </a:xfrm>
          </p:grpSpPr>
          <p:sp>
            <p:nvSpPr>
              <p:cNvPr id="1331" name="Google Shape;1331;p37"/>
              <p:cNvSpPr/>
              <p:nvPr/>
            </p:nvSpPr>
            <p:spPr>
              <a:xfrm>
                <a:off x="1716534" y="2915451"/>
                <a:ext cx="32085" cy="136012"/>
              </a:xfrm>
              <a:custGeom>
                <a:avLst/>
                <a:gdLst/>
                <a:ahLst/>
                <a:cxnLst/>
                <a:rect l="l" t="t" r="r" b="b"/>
                <a:pathLst>
                  <a:path w="1802" h="7639" fill="none" extrusionOk="0">
                    <a:moveTo>
                      <a:pt x="1802" y="7639"/>
                    </a:moveTo>
                    <a:lnTo>
                      <a:pt x="1768" y="1134"/>
                    </a:lnTo>
                    <a:cubicBezTo>
                      <a:pt x="1702" y="0"/>
                      <a:pt x="67" y="0"/>
                      <a:pt x="0" y="1134"/>
                    </a:cubicBezTo>
                    <a:lnTo>
                      <a:pt x="0" y="3236"/>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32" name="Google Shape;1332;p37"/>
              <p:cNvSpPr/>
              <p:nvPr/>
            </p:nvSpPr>
            <p:spPr>
              <a:xfrm>
                <a:off x="1749207" y="3168463"/>
                <a:ext cx="5947" cy="758971"/>
              </a:xfrm>
              <a:custGeom>
                <a:avLst/>
                <a:gdLst/>
                <a:ahLst/>
                <a:cxnLst/>
                <a:rect l="l" t="t" r="r" b="b"/>
                <a:pathLst>
                  <a:path w="334" h="51204" fill="none" extrusionOk="0">
                    <a:moveTo>
                      <a:pt x="334" y="51204"/>
                    </a:moveTo>
                    <a:lnTo>
                      <a:pt x="0" y="0"/>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33" name="Google Shape;1333;p37"/>
              <p:cNvSpPr/>
              <p:nvPr/>
            </p:nvSpPr>
            <p:spPr>
              <a:xfrm>
                <a:off x="1709412" y="3198628"/>
                <a:ext cx="5359" cy="728808"/>
              </a:xfrm>
              <a:custGeom>
                <a:avLst/>
                <a:gdLst/>
                <a:ahLst/>
                <a:cxnLst/>
                <a:rect l="l" t="t" r="r" b="b"/>
                <a:pathLst>
                  <a:path w="301" h="49169" fill="none" extrusionOk="0">
                    <a:moveTo>
                      <a:pt x="300" y="0"/>
                    </a:moveTo>
                    <a:lnTo>
                      <a:pt x="0" y="49169"/>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34" name="Google Shape;1334;p37"/>
              <p:cNvSpPr/>
              <p:nvPr/>
            </p:nvSpPr>
            <p:spPr>
              <a:xfrm>
                <a:off x="1503900" y="2731328"/>
                <a:ext cx="640855" cy="679474"/>
              </a:xfrm>
              <a:custGeom>
                <a:avLst/>
                <a:gdLst/>
                <a:ahLst/>
                <a:cxnLst/>
                <a:rect l="l" t="t" r="r" b="b"/>
                <a:pathLst>
                  <a:path w="35993" h="38162" fill="none" extrusionOk="0">
                    <a:moveTo>
                      <a:pt x="35259" y="22517"/>
                    </a:moveTo>
                    <a:lnTo>
                      <a:pt x="16312" y="18447"/>
                    </a:lnTo>
                    <a:lnTo>
                      <a:pt x="15278" y="19915"/>
                    </a:lnTo>
                    <a:lnTo>
                      <a:pt x="14544" y="19848"/>
                    </a:lnTo>
                    <a:lnTo>
                      <a:pt x="6505" y="668"/>
                    </a:lnTo>
                    <a:cubicBezTo>
                      <a:pt x="6238" y="0"/>
                      <a:pt x="5271" y="367"/>
                      <a:pt x="5471" y="1034"/>
                    </a:cubicBezTo>
                    <a:lnTo>
                      <a:pt x="11008" y="19614"/>
                    </a:lnTo>
                    <a:lnTo>
                      <a:pt x="12810" y="19815"/>
                    </a:lnTo>
                    <a:lnTo>
                      <a:pt x="13077" y="20482"/>
                    </a:lnTo>
                    <a:lnTo>
                      <a:pt x="401" y="36994"/>
                    </a:lnTo>
                    <a:cubicBezTo>
                      <a:pt x="1" y="37527"/>
                      <a:pt x="734" y="38161"/>
                      <a:pt x="1235" y="37694"/>
                    </a:cubicBezTo>
                    <a:lnTo>
                      <a:pt x="14611" y="23684"/>
                    </a:lnTo>
                    <a:lnTo>
                      <a:pt x="13877" y="22016"/>
                    </a:lnTo>
                    <a:lnTo>
                      <a:pt x="14344" y="21416"/>
                    </a:lnTo>
                    <a:lnTo>
                      <a:pt x="35092" y="23617"/>
                    </a:lnTo>
                    <a:cubicBezTo>
                      <a:pt x="35826" y="23717"/>
                      <a:pt x="35993" y="22617"/>
                      <a:pt x="35259" y="22517"/>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35" name="Google Shape;1335;p37"/>
              <p:cNvSpPr/>
              <p:nvPr/>
            </p:nvSpPr>
            <p:spPr>
              <a:xfrm>
                <a:off x="1745628" y="3087094"/>
                <a:ext cx="19621" cy="19016"/>
              </a:xfrm>
              <a:custGeom>
                <a:avLst/>
                <a:gdLst/>
                <a:ahLst/>
                <a:cxnLst/>
                <a:rect l="l" t="t" r="r" b="b"/>
                <a:pathLst>
                  <a:path w="1102" h="1068" fill="none" extrusionOk="0">
                    <a:moveTo>
                      <a:pt x="1102" y="534"/>
                    </a:moveTo>
                    <a:cubicBezTo>
                      <a:pt x="1102" y="834"/>
                      <a:pt x="835" y="1068"/>
                      <a:pt x="535" y="1068"/>
                    </a:cubicBezTo>
                    <a:cubicBezTo>
                      <a:pt x="234" y="1068"/>
                      <a:pt x="1" y="834"/>
                      <a:pt x="1" y="534"/>
                    </a:cubicBezTo>
                    <a:cubicBezTo>
                      <a:pt x="1" y="234"/>
                      <a:pt x="234" y="0"/>
                      <a:pt x="535" y="0"/>
                    </a:cubicBezTo>
                    <a:cubicBezTo>
                      <a:pt x="835" y="0"/>
                      <a:pt x="1102" y="234"/>
                      <a:pt x="1102" y="534"/>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336" name="Google Shape;1336;p37"/>
            <p:cNvGrpSpPr/>
            <p:nvPr/>
          </p:nvGrpSpPr>
          <p:grpSpPr>
            <a:xfrm>
              <a:off x="6539353" y="3715084"/>
              <a:ext cx="671766" cy="280415"/>
              <a:chOff x="1789625" y="3982976"/>
              <a:chExt cx="1347305" cy="562405"/>
            </a:xfrm>
          </p:grpSpPr>
          <p:sp>
            <p:nvSpPr>
              <p:cNvPr id="1337" name="Google Shape;1337;p37"/>
              <p:cNvSpPr/>
              <p:nvPr/>
            </p:nvSpPr>
            <p:spPr>
              <a:xfrm>
                <a:off x="1789625" y="3982976"/>
                <a:ext cx="1347305" cy="562405"/>
              </a:xfrm>
              <a:custGeom>
                <a:avLst/>
                <a:gdLst/>
                <a:ahLst/>
                <a:cxnLst/>
                <a:rect l="l" t="t" r="r" b="b"/>
                <a:pathLst>
                  <a:path w="61711" h="25760" extrusionOk="0">
                    <a:moveTo>
                      <a:pt x="30156" y="0"/>
                    </a:moveTo>
                    <a:cubicBezTo>
                      <a:pt x="23661" y="0"/>
                      <a:pt x="21294" y="16519"/>
                      <a:pt x="16645" y="16519"/>
                    </a:cubicBezTo>
                    <a:cubicBezTo>
                      <a:pt x="13347" y="16519"/>
                      <a:pt x="11957" y="14999"/>
                      <a:pt x="9830" y="14999"/>
                    </a:cubicBezTo>
                    <a:cubicBezTo>
                      <a:pt x="8902" y="14999"/>
                      <a:pt x="7833" y="15288"/>
                      <a:pt x="6405" y="16119"/>
                    </a:cubicBezTo>
                    <a:cubicBezTo>
                      <a:pt x="2702" y="18287"/>
                      <a:pt x="701" y="23591"/>
                      <a:pt x="0" y="25759"/>
                    </a:cubicBezTo>
                    <a:lnTo>
                      <a:pt x="61277" y="25759"/>
                    </a:lnTo>
                    <a:cubicBezTo>
                      <a:pt x="61577" y="23558"/>
                      <a:pt x="61711" y="19521"/>
                      <a:pt x="59509" y="17320"/>
                    </a:cubicBezTo>
                    <a:cubicBezTo>
                      <a:pt x="58759" y="16569"/>
                      <a:pt x="57922" y="16283"/>
                      <a:pt x="57066" y="16283"/>
                    </a:cubicBezTo>
                    <a:cubicBezTo>
                      <a:pt x="54310" y="16283"/>
                      <a:pt x="51360" y="19255"/>
                      <a:pt x="50470" y="19255"/>
                    </a:cubicBezTo>
                    <a:cubicBezTo>
                      <a:pt x="49269" y="19255"/>
                      <a:pt x="48868" y="16119"/>
                      <a:pt x="45333" y="13384"/>
                    </a:cubicBezTo>
                    <a:cubicBezTo>
                      <a:pt x="44305" y="12579"/>
                      <a:pt x="43210" y="12307"/>
                      <a:pt x="42115" y="12307"/>
                    </a:cubicBezTo>
                    <a:cubicBezTo>
                      <a:pt x="39829" y="12307"/>
                      <a:pt x="37547" y="13495"/>
                      <a:pt x="35899" y="13495"/>
                    </a:cubicBezTo>
                    <a:cubicBezTo>
                      <a:pt x="35622" y="13495"/>
                      <a:pt x="35363" y="13462"/>
                      <a:pt x="35125" y="13384"/>
                    </a:cubicBezTo>
                    <a:cubicBezTo>
                      <a:pt x="32757" y="12583"/>
                      <a:pt x="37093" y="408"/>
                      <a:pt x="30389" y="7"/>
                    </a:cubicBezTo>
                    <a:cubicBezTo>
                      <a:pt x="30311" y="3"/>
                      <a:pt x="30233" y="0"/>
                      <a:pt x="30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38" name="Google Shape;1338;p37"/>
              <p:cNvSpPr/>
              <p:nvPr/>
            </p:nvSpPr>
            <p:spPr>
              <a:xfrm>
                <a:off x="1981884" y="4398256"/>
                <a:ext cx="87417" cy="141300"/>
              </a:xfrm>
              <a:custGeom>
                <a:avLst/>
                <a:gdLst/>
                <a:ahLst/>
                <a:cxnLst/>
                <a:rect l="l" t="t" r="r" b="b"/>
                <a:pathLst>
                  <a:path w="4004" h="6472" fill="none" extrusionOk="0">
                    <a:moveTo>
                      <a:pt x="4003" y="6471"/>
                    </a:moveTo>
                    <a:lnTo>
                      <a:pt x="0"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39" name="Google Shape;1339;p37"/>
              <p:cNvSpPr/>
              <p:nvPr/>
            </p:nvSpPr>
            <p:spPr>
              <a:xfrm>
                <a:off x="2405004" y="4101833"/>
                <a:ext cx="45914" cy="434074"/>
              </a:xfrm>
              <a:custGeom>
                <a:avLst/>
                <a:gdLst/>
                <a:ahLst/>
                <a:cxnLst/>
                <a:rect l="l" t="t" r="r" b="b"/>
                <a:pathLst>
                  <a:path w="2103" h="19882" fill="none" extrusionOk="0">
                    <a:moveTo>
                      <a:pt x="1" y="19882"/>
                    </a:moveTo>
                    <a:lnTo>
                      <a:pt x="2102"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40" name="Google Shape;1340;p37"/>
              <p:cNvSpPr/>
              <p:nvPr/>
            </p:nvSpPr>
            <p:spPr>
              <a:xfrm>
                <a:off x="2670840" y="4374939"/>
                <a:ext cx="45171" cy="164617"/>
              </a:xfrm>
              <a:custGeom>
                <a:avLst/>
                <a:gdLst/>
                <a:ahLst/>
                <a:cxnLst/>
                <a:rect l="l" t="t" r="r" b="b"/>
                <a:pathLst>
                  <a:path w="2069" h="7540" fill="none" extrusionOk="0">
                    <a:moveTo>
                      <a:pt x="0" y="7539"/>
                    </a:moveTo>
                    <a:lnTo>
                      <a:pt x="2068"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41" name="Google Shape;1341;p37"/>
              <p:cNvSpPr/>
              <p:nvPr/>
            </p:nvSpPr>
            <p:spPr>
              <a:xfrm>
                <a:off x="2997829" y="4432468"/>
                <a:ext cx="44451" cy="107088"/>
              </a:xfrm>
              <a:custGeom>
                <a:avLst/>
                <a:gdLst/>
                <a:ahLst/>
                <a:cxnLst/>
                <a:rect l="l" t="t" r="r" b="b"/>
                <a:pathLst>
                  <a:path w="2036" h="4905" fill="none" extrusionOk="0">
                    <a:moveTo>
                      <a:pt x="1" y="4904"/>
                    </a:moveTo>
                    <a:lnTo>
                      <a:pt x="2035"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42" name="Google Shape;1342;p37"/>
              <p:cNvSpPr/>
              <p:nvPr/>
            </p:nvSpPr>
            <p:spPr>
              <a:xfrm>
                <a:off x="1928722" y="4401881"/>
                <a:ext cx="153679" cy="80868"/>
              </a:xfrm>
              <a:custGeom>
                <a:avLst/>
                <a:gdLst/>
                <a:ahLst/>
                <a:cxnLst/>
                <a:rect l="l" t="t" r="r" b="b"/>
                <a:pathLst>
                  <a:path w="7039" h="3704" fill="none" extrusionOk="0">
                    <a:moveTo>
                      <a:pt x="7039" y="1"/>
                    </a:moveTo>
                    <a:lnTo>
                      <a:pt x="4904" y="3703"/>
                    </a:lnTo>
                    <a:lnTo>
                      <a:pt x="0" y="1769"/>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43" name="Google Shape;1343;p37"/>
              <p:cNvSpPr/>
              <p:nvPr/>
            </p:nvSpPr>
            <p:spPr>
              <a:xfrm>
                <a:off x="2381708" y="4136787"/>
                <a:ext cx="126738" cy="96150"/>
              </a:xfrm>
              <a:custGeom>
                <a:avLst/>
                <a:gdLst/>
                <a:ahLst/>
                <a:cxnLst/>
                <a:rect l="l" t="t" r="r" b="b"/>
                <a:pathLst>
                  <a:path w="5805" h="4404" fill="none" extrusionOk="0">
                    <a:moveTo>
                      <a:pt x="1" y="1"/>
                    </a:moveTo>
                    <a:lnTo>
                      <a:pt x="2469" y="4404"/>
                    </a:lnTo>
                    <a:lnTo>
                      <a:pt x="5805" y="334"/>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44" name="Google Shape;1344;p37"/>
              <p:cNvSpPr/>
              <p:nvPr/>
            </p:nvSpPr>
            <p:spPr>
              <a:xfrm>
                <a:off x="2351121" y="4290468"/>
                <a:ext cx="138396" cy="84492"/>
              </a:xfrm>
              <a:custGeom>
                <a:avLst/>
                <a:gdLst/>
                <a:ahLst/>
                <a:cxnLst/>
                <a:rect l="l" t="t" r="r" b="b"/>
                <a:pathLst>
                  <a:path w="6339" h="3870" fill="none" extrusionOk="0">
                    <a:moveTo>
                      <a:pt x="1" y="0"/>
                    </a:moveTo>
                    <a:lnTo>
                      <a:pt x="3169" y="3870"/>
                    </a:lnTo>
                    <a:lnTo>
                      <a:pt x="6338" y="140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45" name="Google Shape;1345;p37"/>
              <p:cNvSpPr/>
              <p:nvPr/>
            </p:nvSpPr>
            <p:spPr>
              <a:xfrm>
                <a:off x="2696319" y="4393868"/>
                <a:ext cx="92526" cy="53926"/>
              </a:xfrm>
              <a:custGeom>
                <a:avLst/>
                <a:gdLst/>
                <a:ahLst/>
                <a:cxnLst/>
                <a:rect l="l" t="t" r="r" b="b"/>
                <a:pathLst>
                  <a:path w="4238" h="2470" fill="none" extrusionOk="0">
                    <a:moveTo>
                      <a:pt x="1" y="2469"/>
                    </a:moveTo>
                    <a:lnTo>
                      <a:pt x="4237"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46" name="Google Shape;1346;p37"/>
              <p:cNvSpPr/>
              <p:nvPr/>
            </p:nvSpPr>
            <p:spPr>
              <a:xfrm>
                <a:off x="2643156" y="4359656"/>
                <a:ext cx="45914" cy="118725"/>
              </a:xfrm>
              <a:custGeom>
                <a:avLst/>
                <a:gdLst/>
                <a:ahLst/>
                <a:cxnLst/>
                <a:rect l="l" t="t" r="r" b="b"/>
                <a:pathLst>
                  <a:path w="2103" h="5438" fill="none" extrusionOk="0">
                    <a:moveTo>
                      <a:pt x="2102" y="5437"/>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47" name="Google Shape;1347;p37"/>
              <p:cNvSpPr/>
              <p:nvPr/>
            </p:nvSpPr>
            <p:spPr>
              <a:xfrm>
                <a:off x="2996367" y="4412819"/>
                <a:ext cx="22618" cy="77222"/>
              </a:xfrm>
              <a:custGeom>
                <a:avLst/>
                <a:gdLst/>
                <a:ahLst/>
                <a:cxnLst/>
                <a:rect l="l" t="t" r="r" b="b"/>
                <a:pathLst>
                  <a:path w="1036" h="3537" fill="none" extrusionOk="0">
                    <a:moveTo>
                      <a:pt x="1035" y="3536"/>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48" name="Google Shape;1348;p37"/>
              <p:cNvSpPr/>
              <p:nvPr/>
            </p:nvSpPr>
            <p:spPr>
              <a:xfrm>
                <a:off x="3011671" y="4478361"/>
                <a:ext cx="64843" cy="26963"/>
              </a:xfrm>
              <a:custGeom>
                <a:avLst/>
                <a:gdLst/>
                <a:ahLst/>
                <a:cxnLst/>
                <a:rect l="l" t="t" r="r" b="b"/>
                <a:pathLst>
                  <a:path w="2970" h="1235" fill="none" extrusionOk="0">
                    <a:moveTo>
                      <a:pt x="0" y="1235"/>
                    </a:moveTo>
                    <a:lnTo>
                      <a:pt x="2969"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349" name="Google Shape;1349;p37"/>
            <p:cNvGrpSpPr/>
            <p:nvPr/>
          </p:nvGrpSpPr>
          <p:grpSpPr>
            <a:xfrm>
              <a:off x="5236850" y="3715084"/>
              <a:ext cx="671766" cy="280415"/>
              <a:chOff x="1789625" y="3982976"/>
              <a:chExt cx="1347305" cy="562405"/>
            </a:xfrm>
          </p:grpSpPr>
          <p:sp>
            <p:nvSpPr>
              <p:cNvPr id="1350" name="Google Shape;1350;p37"/>
              <p:cNvSpPr/>
              <p:nvPr/>
            </p:nvSpPr>
            <p:spPr>
              <a:xfrm>
                <a:off x="1789625" y="3982976"/>
                <a:ext cx="1347305" cy="562405"/>
              </a:xfrm>
              <a:custGeom>
                <a:avLst/>
                <a:gdLst/>
                <a:ahLst/>
                <a:cxnLst/>
                <a:rect l="l" t="t" r="r" b="b"/>
                <a:pathLst>
                  <a:path w="61711" h="25760" extrusionOk="0">
                    <a:moveTo>
                      <a:pt x="30156" y="0"/>
                    </a:moveTo>
                    <a:cubicBezTo>
                      <a:pt x="23661" y="0"/>
                      <a:pt x="21294" y="16519"/>
                      <a:pt x="16645" y="16519"/>
                    </a:cubicBezTo>
                    <a:cubicBezTo>
                      <a:pt x="13347" y="16519"/>
                      <a:pt x="11957" y="14999"/>
                      <a:pt x="9830" y="14999"/>
                    </a:cubicBezTo>
                    <a:cubicBezTo>
                      <a:pt x="8902" y="14999"/>
                      <a:pt x="7833" y="15288"/>
                      <a:pt x="6405" y="16119"/>
                    </a:cubicBezTo>
                    <a:cubicBezTo>
                      <a:pt x="2702" y="18287"/>
                      <a:pt x="701" y="23591"/>
                      <a:pt x="0" y="25759"/>
                    </a:cubicBezTo>
                    <a:lnTo>
                      <a:pt x="61277" y="25759"/>
                    </a:lnTo>
                    <a:cubicBezTo>
                      <a:pt x="61577" y="23558"/>
                      <a:pt x="61711" y="19521"/>
                      <a:pt x="59509" y="17320"/>
                    </a:cubicBezTo>
                    <a:cubicBezTo>
                      <a:pt x="58759" y="16569"/>
                      <a:pt x="57922" y="16283"/>
                      <a:pt x="57066" y="16283"/>
                    </a:cubicBezTo>
                    <a:cubicBezTo>
                      <a:pt x="54310" y="16283"/>
                      <a:pt x="51360" y="19255"/>
                      <a:pt x="50470" y="19255"/>
                    </a:cubicBezTo>
                    <a:cubicBezTo>
                      <a:pt x="49269" y="19255"/>
                      <a:pt x="48868" y="16119"/>
                      <a:pt x="45333" y="13384"/>
                    </a:cubicBezTo>
                    <a:cubicBezTo>
                      <a:pt x="44305" y="12579"/>
                      <a:pt x="43210" y="12307"/>
                      <a:pt x="42115" y="12307"/>
                    </a:cubicBezTo>
                    <a:cubicBezTo>
                      <a:pt x="39829" y="12307"/>
                      <a:pt x="37547" y="13495"/>
                      <a:pt x="35899" y="13495"/>
                    </a:cubicBezTo>
                    <a:cubicBezTo>
                      <a:pt x="35622" y="13495"/>
                      <a:pt x="35363" y="13462"/>
                      <a:pt x="35125" y="13384"/>
                    </a:cubicBezTo>
                    <a:cubicBezTo>
                      <a:pt x="32757" y="12583"/>
                      <a:pt x="37093" y="408"/>
                      <a:pt x="30389" y="7"/>
                    </a:cubicBezTo>
                    <a:cubicBezTo>
                      <a:pt x="30311" y="3"/>
                      <a:pt x="30233" y="0"/>
                      <a:pt x="30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51" name="Google Shape;1351;p37"/>
              <p:cNvSpPr/>
              <p:nvPr/>
            </p:nvSpPr>
            <p:spPr>
              <a:xfrm>
                <a:off x="1981884" y="4398256"/>
                <a:ext cx="87417" cy="141300"/>
              </a:xfrm>
              <a:custGeom>
                <a:avLst/>
                <a:gdLst/>
                <a:ahLst/>
                <a:cxnLst/>
                <a:rect l="l" t="t" r="r" b="b"/>
                <a:pathLst>
                  <a:path w="4004" h="6472" fill="none" extrusionOk="0">
                    <a:moveTo>
                      <a:pt x="4003" y="6471"/>
                    </a:moveTo>
                    <a:lnTo>
                      <a:pt x="0"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52" name="Google Shape;1352;p37"/>
              <p:cNvSpPr/>
              <p:nvPr/>
            </p:nvSpPr>
            <p:spPr>
              <a:xfrm>
                <a:off x="2405004" y="4101833"/>
                <a:ext cx="45914" cy="434074"/>
              </a:xfrm>
              <a:custGeom>
                <a:avLst/>
                <a:gdLst/>
                <a:ahLst/>
                <a:cxnLst/>
                <a:rect l="l" t="t" r="r" b="b"/>
                <a:pathLst>
                  <a:path w="2103" h="19882" fill="none" extrusionOk="0">
                    <a:moveTo>
                      <a:pt x="1" y="19882"/>
                    </a:moveTo>
                    <a:lnTo>
                      <a:pt x="2102"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53" name="Google Shape;1353;p37"/>
              <p:cNvSpPr/>
              <p:nvPr/>
            </p:nvSpPr>
            <p:spPr>
              <a:xfrm>
                <a:off x="2670840" y="4374939"/>
                <a:ext cx="45171" cy="164617"/>
              </a:xfrm>
              <a:custGeom>
                <a:avLst/>
                <a:gdLst/>
                <a:ahLst/>
                <a:cxnLst/>
                <a:rect l="l" t="t" r="r" b="b"/>
                <a:pathLst>
                  <a:path w="2069" h="7540" fill="none" extrusionOk="0">
                    <a:moveTo>
                      <a:pt x="0" y="7539"/>
                    </a:moveTo>
                    <a:lnTo>
                      <a:pt x="2068"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54" name="Google Shape;1354;p37"/>
              <p:cNvSpPr/>
              <p:nvPr/>
            </p:nvSpPr>
            <p:spPr>
              <a:xfrm>
                <a:off x="2997829" y="4432468"/>
                <a:ext cx="44451" cy="107088"/>
              </a:xfrm>
              <a:custGeom>
                <a:avLst/>
                <a:gdLst/>
                <a:ahLst/>
                <a:cxnLst/>
                <a:rect l="l" t="t" r="r" b="b"/>
                <a:pathLst>
                  <a:path w="2036" h="4905" fill="none" extrusionOk="0">
                    <a:moveTo>
                      <a:pt x="1" y="4904"/>
                    </a:moveTo>
                    <a:lnTo>
                      <a:pt x="2035"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55" name="Google Shape;1355;p37"/>
              <p:cNvSpPr/>
              <p:nvPr/>
            </p:nvSpPr>
            <p:spPr>
              <a:xfrm>
                <a:off x="1928722" y="4401881"/>
                <a:ext cx="153679" cy="80868"/>
              </a:xfrm>
              <a:custGeom>
                <a:avLst/>
                <a:gdLst/>
                <a:ahLst/>
                <a:cxnLst/>
                <a:rect l="l" t="t" r="r" b="b"/>
                <a:pathLst>
                  <a:path w="7039" h="3704" fill="none" extrusionOk="0">
                    <a:moveTo>
                      <a:pt x="7039" y="1"/>
                    </a:moveTo>
                    <a:lnTo>
                      <a:pt x="4904" y="3703"/>
                    </a:lnTo>
                    <a:lnTo>
                      <a:pt x="0" y="1769"/>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56" name="Google Shape;1356;p37"/>
              <p:cNvSpPr/>
              <p:nvPr/>
            </p:nvSpPr>
            <p:spPr>
              <a:xfrm>
                <a:off x="2381708" y="4136787"/>
                <a:ext cx="126738" cy="96150"/>
              </a:xfrm>
              <a:custGeom>
                <a:avLst/>
                <a:gdLst/>
                <a:ahLst/>
                <a:cxnLst/>
                <a:rect l="l" t="t" r="r" b="b"/>
                <a:pathLst>
                  <a:path w="5805" h="4404" fill="none" extrusionOk="0">
                    <a:moveTo>
                      <a:pt x="1" y="1"/>
                    </a:moveTo>
                    <a:lnTo>
                      <a:pt x="2469" y="4404"/>
                    </a:lnTo>
                    <a:lnTo>
                      <a:pt x="5805" y="334"/>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57" name="Google Shape;1357;p37"/>
              <p:cNvSpPr/>
              <p:nvPr/>
            </p:nvSpPr>
            <p:spPr>
              <a:xfrm>
                <a:off x="2351121" y="4290468"/>
                <a:ext cx="138396" cy="84492"/>
              </a:xfrm>
              <a:custGeom>
                <a:avLst/>
                <a:gdLst/>
                <a:ahLst/>
                <a:cxnLst/>
                <a:rect l="l" t="t" r="r" b="b"/>
                <a:pathLst>
                  <a:path w="6339" h="3870" fill="none" extrusionOk="0">
                    <a:moveTo>
                      <a:pt x="1" y="0"/>
                    </a:moveTo>
                    <a:lnTo>
                      <a:pt x="3169" y="3870"/>
                    </a:lnTo>
                    <a:lnTo>
                      <a:pt x="6338" y="140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58" name="Google Shape;1358;p37"/>
              <p:cNvSpPr/>
              <p:nvPr/>
            </p:nvSpPr>
            <p:spPr>
              <a:xfrm>
                <a:off x="2696319" y="4393868"/>
                <a:ext cx="92526" cy="53926"/>
              </a:xfrm>
              <a:custGeom>
                <a:avLst/>
                <a:gdLst/>
                <a:ahLst/>
                <a:cxnLst/>
                <a:rect l="l" t="t" r="r" b="b"/>
                <a:pathLst>
                  <a:path w="4238" h="2470" fill="none" extrusionOk="0">
                    <a:moveTo>
                      <a:pt x="1" y="2469"/>
                    </a:moveTo>
                    <a:lnTo>
                      <a:pt x="4237"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59" name="Google Shape;1359;p37"/>
              <p:cNvSpPr/>
              <p:nvPr/>
            </p:nvSpPr>
            <p:spPr>
              <a:xfrm>
                <a:off x="2643156" y="4359656"/>
                <a:ext cx="45914" cy="118725"/>
              </a:xfrm>
              <a:custGeom>
                <a:avLst/>
                <a:gdLst/>
                <a:ahLst/>
                <a:cxnLst/>
                <a:rect l="l" t="t" r="r" b="b"/>
                <a:pathLst>
                  <a:path w="2103" h="5438" fill="none" extrusionOk="0">
                    <a:moveTo>
                      <a:pt x="2102" y="5437"/>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60" name="Google Shape;1360;p37"/>
              <p:cNvSpPr/>
              <p:nvPr/>
            </p:nvSpPr>
            <p:spPr>
              <a:xfrm>
                <a:off x="2996367" y="4412819"/>
                <a:ext cx="22618" cy="77222"/>
              </a:xfrm>
              <a:custGeom>
                <a:avLst/>
                <a:gdLst/>
                <a:ahLst/>
                <a:cxnLst/>
                <a:rect l="l" t="t" r="r" b="b"/>
                <a:pathLst>
                  <a:path w="1036" h="3537" fill="none" extrusionOk="0">
                    <a:moveTo>
                      <a:pt x="1035" y="3536"/>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61" name="Google Shape;1361;p37"/>
              <p:cNvSpPr/>
              <p:nvPr/>
            </p:nvSpPr>
            <p:spPr>
              <a:xfrm>
                <a:off x="3011671" y="4478361"/>
                <a:ext cx="64843" cy="26963"/>
              </a:xfrm>
              <a:custGeom>
                <a:avLst/>
                <a:gdLst/>
                <a:ahLst/>
                <a:cxnLst/>
                <a:rect l="l" t="t" r="r" b="b"/>
                <a:pathLst>
                  <a:path w="2970" h="1235" fill="none" extrusionOk="0">
                    <a:moveTo>
                      <a:pt x="0" y="1235"/>
                    </a:moveTo>
                    <a:lnTo>
                      <a:pt x="2969"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362" name="Google Shape;1362;p37"/>
            <p:cNvGrpSpPr/>
            <p:nvPr/>
          </p:nvGrpSpPr>
          <p:grpSpPr>
            <a:xfrm>
              <a:off x="3937158" y="3715084"/>
              <a:ext cx="671766" cy="280415"/>
              <a:chOff x="1789625" y="3982976"/>
              <a:chExt cx="1347305" cy="562405"/>
            </a:xfrm>
          </p:grpSpPr>
          <p:sp>
            <p:nvSpPr>
              <p:cNvPr id="1363" name="Google Shape;1363;p37"/>
              <p:cNvSpPr/>
              <p:nvPr/>
            </p:nvSpPr>
            <p:spPr>
              <a:xfrm>
                <a:off x="1789625" y="3982976"/>
                <a:ext cx="1347305" cy="562405"/>
              </a:xfrm>
              <a:custGeom>
                <a:avLst/>
                <a:gdLst/>
                <a:ahLst/>
                <a:cxnLst/>
                <a:rect l="l" t="t" r="r" b="b"/>
                <a:pathLst>
                  <a:path w="61711" h="25760" extrusionOk="0">
                    <a:moveTo>
                      <a:pt x="30156" y="0"/>
                    </a:moveTo>
                    <a:cubicBezTo>
                      <a:pt x="23661" y="0"/>
                      <a:pt x="21294" y="16519"/>
                      <a:pt x="16645" y="16519"/>
                    </a:cubicBezTo>
                    <a:cubicBezTo>
                      <a:pt x="13347" y="16519"/>
                      <a:pt x="11957" y="14999"/>
                      <a:pt x="9830" y="14999"/>
                    </a:cubicBezTo>
                    <a:cubicBezTo>
                      <a:pt x="8902" y="14999"/>
                      <a:pt x="7833" y="15288"/>
                      <a:pt x="6405" y="16119"/>
                    </a:cubicBezTo>
                    <a:cubicBezTo>
                      <a:pt x="2702" y="18287"/>
                      <a:pt x="701" y="23591"/>
                      <a:pt x="0" y="25759"/>
                    </a:cubicBezTo>
                    <a:lnTo>
                      <a:pt x="61277" y="25759"/>
                    </a:lnTo>
                    <a:cubicBezTo>
                      <a:pt x="61577" y="23558"/>
                      <a:pt x="61711" y="19521"/>
                      <a:pt x="59509" y="17320"/>
                    </a:cubicBezTo>
                    <a:cubicBezTo>
                      <a:pt x="58759" y="16569"/>
                      <a:pt x="57922" y="16283"/>
                      <a:pt x="57066" y="16283"/>
                    </a:cubicBezTo>
                    <a:cubicBezTo>
                      <a:pt x="54310" y="16283"/>
                      <a:pt x="51360" y="19255"/>
                      <a:pt x="50470" y="19255"/>
                    </a:cubicBezTo>
                    <a:cubicBezTo>
                      <a:pt x="49269" y="19255"/>
                      <a:pt x="48868" y="16119"/>
                      <a:pt x="45333" y="13384"/>
                    </a:cubicBezTo>
                    <a:cubicBezTo>
                      <a:pt x="44305" y="12579"/>
                      <a:pt x="43210" y="12307"/>
                      <a:pt x="42115" y="12307"/>
                    </a:cubicBezTo>
                    <a:cubicBezTo>
                      <a:pt x="39829" y="12307"/>
                      <a:pt x="37547" y="13495"/>
                      <a:pt x="35899" y="13495"/>
                    </a:cubicBezTo>
                    <a:cubicBezTo>
                      <a:pt x="35622" y="13495"/>
                      <a:pt x="35363" y="13462"/>
                      <a:pt x="35125" y="13384"/>
                    </a:cubicBezTo>
                    <a:cubicBezTo>
                      <a:pt x="32757" y="12583"/>
                      <a:pt x="37093" y="408"/>
                      <a:pt x="30389" y="7"/>
                    </a:cubicBezTo>
                    <a:cubicBezTo>
                      <a:pt x="30311" y="3"/>
                      <a:pt x="30233" y="0"/>
                      <a:pt x="30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64" name="Google Shape;1364;p37"/>
              <p:cNvSpPr/>
              <p:nvPr/>
            </p:nvSpPr>
            <p:spPr>
              <a:xfrm>
                <a:off x="1981884" y="4398256"/>
                <a:ext cx="87417" cy="141300"/>
              </a:xfrm>
              <a:custGeom>
                <a:avLst/>
                <a:gdLst/>
                <a:ahLst/>
                <a:cxnLst/>
                <a:rect l="l" t="t" r="r" b="b"/>
                <a:pathLst>
                  <a:path w="4004" h="6472" fill="none" extrusionOk="0">
                    <a:moveTo>
                      <a:pt x="4003" y="6471"/>
                    </a:moveTo>
                    <a:lnTo>
                      <a:pt x="0"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65" name="Google Shape;1365;p37"/>
              <p:cNvSpPr/>
              <p:nvPr/>
            </p:nvSpPr>
            <p:spPr>
              <a:xfrm>
                <a:off x="2405004" y="4101833"/>
                <a:ext cx="45914" cy="434074"/>
              </a:xfrm>
              <a:custGeom>
                <a:avLst/>
                <a:gdLst/>
                <a:ahLst/>
                <a:cxnLst/>
                <a:rect l="l" t="t" r="r" b="b"/>
                <a:pathLst>
                  <a:path w="2103" h="19882" fill="none" extrusionOk="0">
                    <a:moveTo>
                      <a:pt x="1" y="19882"/>
                    </a:moveTo>
                    <a:lnTo>
                      <a:pt x="2102"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66" name="Google Shape;1366;p37"/>
              <p:cNvSpPr/>
              <p:nvPr/>
            </p:nvSpPr>
            <p:spPr>
              <a:xfrm>
                <a:off x="2670840" y="4374939"/>
                <a:ext cx="45171" cy="164617"/>
              </a:xfrm>
              <a:custGeom>
                <a:avLst/>
                <a:gdLst/>
                <a:ahLst/>
                <a:cxnLst/>
                <a:rect l="l" t="t" r="r" b="b"/>
                <a:pathLst>
                  <a:path w="2069" h="7540" fill="none" extrusionOk="0">
                    <a:moveTo>
                      <a:pt x="0" y="7539"/>
                    </a:moveTo>
                    <a:lnTo>
                      <a:pt x="2068"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67" name="Google Shape;1367;p37"/>
              <p:cNvSpPr/>
              <p:nvPr/>
            </p:nvSpPr>
            <p:spPr>
              <a:xfrm>
                <a:off x="2997829" y="4432468"/>
                <a:ext cx="44451" cy="107088"/>
              </a:xfrm>
              <a:custGeom>
                <a:avLst/>
                <a:gdLst/>
                <a:ahLst/>
                <a:cxnLst/>
                <a:rect l="l" t="t" r="r" b="b"/>
                <a:pathLst>
                  <a:path w="2036" h="4905" fill="none" extrusionOk="0">
                    <a:moveTo>
                      <a:pt x="1" y="4904"/>
                    </a:moveTo>
                    <a:lnTo>
                      <a:pt x="2035"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68" name="Google Shape;1368;p37"/>
              <p:cNvSpPr/>
              <p:nvPr/>
            </p:nvSpPr>
            <p:spPr>
              <a:xfrm>
                <a:off x="1928722" y="4401881"/>
                <a:ext cx="153679" cy="80868"/>
              </a:xfrm>
              <a:custGeom>
                <a:avLst/>
                <a:gdLst/>
                <a:ahLst/>
                <a:cxnLst/>
                <a:rect l="l" t="t" r="r" b="b"/>
                <a:pathLst>
                  <a:path w="7039" h="3704" fill="none" extrusionOk="0">
                    <a:moveTo>
                      <a:pt x="7039" y="1"/>
                    </a:moveTo>
                    <a:lnTo>
                      <a:pt x="4904" y="3703"/>
                    </a:lnTo>
                    <a:lnTo>
                      <a:pt x="0" y="1769"/>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69" name="Google Shape;1369;p37"/>
              <p:cNvSpPr/>
              <p:nvPr/>
            </p:nvSpPr>
            <p:spPr>
              <a:xfrm>
                <a:off x="2381708" y="4136787"/>
                <a:ext cx="126738" cy="96150"/>
              </a:xfrm>
              <a:custGeom>
                <a:avLst/>
                <a:gdLst/>
                <a:ahLst/>
                <a:cxnLst/>
                <a:rect l="l" t="t" r="r" b="b"/>
                <a:pathLst>
                  <a:path w="5805" h="4404" fill="none" extrusionOk="0">
                    <a:moveTo>
                      <a:pt x="1" y="1"/>
                    </a:moveTo>
                    <a:lnTo>
                      <a:pt x="2469" y="4404"/>
                    </a:lnTo>
                    <a:lnTo>
                      <a:pt x="5805" y="334"/>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70" name="Google Shape;1370;p37"/>
              <p:cNvSpPr/>
              <p:nvPr/>
            </p:nvSpPr>
            <p:spPr>
              <a:xfrm>
                <a:off x="2351121" y="4290468"/>
                <a:ext cx="138396" cy="84492"/>
              </a:xfrm>
              <a:custGeom>
                <a:avLst/>
                <a:gdLst/>
                <a:ahLst/>
                <a:cxnLst/>
                <a:rect l="l" t="t" r="r" b="b"/>
                <a:pathLst>
                  <a:path w="6339" h="3870" fill="none" extrusionOk="0">
                    <a:moveTo>
                      <a:pt x="1" y="0"/>
                    </a:moveTo>
                    <a:lnTo>
                      <a:pt x="3169" y="3870"/>
                    </a:lnTo>
                    <a:lnTo>
                      <a:pt x="6338" y="140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71" name="Google Shape;1371;p37"/>
              <p:cNvSpPr/>
              <p:nvPr/>
            </p:nvSpPr>
            <p:spPr>
              <a:xfrm>
                <a:off x="2696319" y="4393868"/>
                <a:ext cx="92526" cy="53926"/>
              </a:xfrm>
              <a:custGeom>
                <a:avLst/>
                <a:gdLst/>
                <a:ahLst/>
                <a:cxnLst/>
                <a:rect l="l" t="t" r="r" b="b"/>
                <a:pathLst>
                  <a:path w="4238" h="2470" fill="none" extrusionOk="0">
                    <a:moveTo>
                      <a:pt x="1" y="2469"/>
                    </a:moveTo>
                    <a:lnTo>
                      <a:pt x="4237"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72" name="Google Shape;1372;p37"/>
              <p:cNvSpPr/>
              <p:nvPr/>
            </p:nvSpPr>
            <p:spPr>
              <a:xfrm>
                <a:off x="2643156" y="4359656"/>
                <a:ext cx="45914" cy="118725"/>
              </a:xfrm>
              <a:custGeom>
                <a:avLst/>
                <a:gdLst/>
                <a:ahLst/>
                <a:cxnLst/>
                <a:rect l="l" t="t" r="r" b="b"/>
                <a:pathLst>
                  <a:path w="2103" h="5438" fill="none" extrusionOk="0">
                    <a:moveTo>
                      <a:pt x="2102" y="5437"/>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73" name="Google Shape;1373;p37"/>
              <p:cNvSpPr/>
              <p:nvPr/>
            </p:nvSpPr>
            <p:spPr>
              <a:xfrm>
                <a:off x="2996367" y="4412819"/>
                <a:ext cx="22618" cy="77222"/>
              </a:xfrm>
              <a:custGeom>
                <a:avLst/>
                <a:gdLst/>
                <a:ahLst/>
                <a:cxnLst/>
                <a:rect l="l" t="t" r="r" b="b"/>
                <a:pathLst>
                  <a:path w="1036" h="3537" fill="none" extrusionOk="0">
                    <a:moveTo>
                      <a:pt x="1035" y="3536"/>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74" name="Google Shape;1374;p37"/>
              <p:cNvSpPr/>
              <p:nvPr/>
            </p:nvSpPr>
            <p:spPr>
              <a:xfrm>
                <a:off x="3011671" y="4478361"/>
                <a:ext cx="64843" cy="26963"/>
              </a:xfrm>
              <a:custGeom>
                <a:avLst/>
                <a:gdLst/>
                <a:ahLst/>
                <a:cxnLst/>
                <a:rect l="l" t="t" r="r" b="b"/>
                <a:pathLst>
                  <a:path w="2970" h="1235" fill="none" extrusionOk="0">
                    <a:moveTo>
                      <a:pt x="0" y="1235"/>
                    </a:moveTo>
                    <a:lnTo>
                      <a:pt x="2969"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375" name="Google Shape;1375;p37"/>
            <p:cNvGrpSpPr/>
            <p:nvPr/>
          </p:nvGrpSpPr>
          <p:grpSpPr>
            <a:xfrm flipH="1">
              <a:off x="4587180" y="3715084"/>
              <a:ext cx="671766" cy="280415"/>
              <a:chOff x="1789625" y="3982976"/>
              <a:chExt cx="1347305" cy="562405"/>
            </a:xfrm>
          </p:grpSpPr>
          <p:sp>
            <p:nvSpPr>
              <p:cNvPr id="1376" name="Google Shape;1376;p37"/>
              <p:cNvSpPr/>
              <p:nvPr/>
            </p:nvSpPr>
            <p:spPr>
              <a:xfrm>
                <a:off x="1789625" y="3982976"/>
                <a:ext cx="1347305" cy="562405"/>
              </a:xfrm>
              <a:custGeom>
                <a:avLst/>
                <a:gdLst/>
                <a:ahLst/>
                <a:cxnLst/>
                <a:rect l="l" t="t" r="r" b="b"/>
                <a:pathLst>
                  <a:path w="61711" h="25760" extrusionOk="0">
                    <a:moveTo>
                      <a:pt x="30156" y="0"/>
                    </a:moveTo>
                    <a:cubicBezTo>
                      <a:pt x="23661" y="0"/>
                      <a:pt x="21294" y="16519"/>
                      <a:pt x="16645" y="16519"/>
                    </a:cubicBezTo>
                    <a:cubicBezTo>
                      <a:pt x="13347" y="16519"/>
                      <a:pt x="11957" y="14999"/>
                      <a:pt x="9830" y="14999"/>
                    </a:cubicBezTo>
                    <a:cubicBezTo>
                      <a:pt x="8902" y="14999"/>
                      <a:pt x="7833" y="15288"/>
                      <a:pt x="6405" y="16119"/>
                    </a:cubicBezTo>
                    <a:cubicBezTo>
                      <a:pt x="2702" y="18287"/>
                      <a:pt x="701" y="23591"/>
                      <a:pt x="0" y="25759"/>
                    </a:cubicBezTo>
                    <a:lnTo>
                      <a:pt x="61277" y="25759"/>
                    </a:lnTo>
                    <a:cubicBezTo>
                      <a:pt x="61577" y="23558"/>
                      <a:pt x="61711" y="19521"/>
                      <a:pt x="59509" y="17320"/>
                    </a:cubicBezTo>
                    <a:cubicBezTo>
                      <a:pt x="58759" y="16569"/>
                      <a:pt x="57922" y="16283"/>
                      <a:pt x="57066" y="16283"/>
                    </a:cubicBezTo>
                    <a:cubicBezTo>
                      <a:pt x="54310" y="16283"/>
                      <a:pt x="51360" y="19255"/>
                      <a:pt x="50470" y="19255"/>
                    </a:cubicBezTo>
                    <a:cubicBezTo>
                      <a:pt x="49269" y="19255"/>
                      <a:pt x="48868" y="16119"/>
                      <a:pt x="45333" y="13384"/>
                    </a:cubicBezTo>
                    <a:cubicBezTo>
                      <a:pt x="44305" y="12579"/>
                      <a:pt x="43210" y="12307"/>
                      <a:pt x="42115" y="12307"/>
                    </a:cubicBezTo>
                    <a:cubicBezTo>
                      <a:pt x="39829" y="12307"/>
                      <a:pt x="37547" y="13495"/>
                      <a:pt x="35899" y="13495"/>
                    </a:cubicBezTo>
                    <a:cubicBezTo>
                      <a:pt x="35622" y="13495"/>
                      <a:pt x="35363" y="13462"/>
                      <a:pt x="35125" y="13384"/>
                    </a:cubicBezTo>
                    <a:cubicBezTo>
                      <a:pt x="32757" y="12583"/>
                      <a:pt x="37093" y="408"/>
                      <a:pt x="30389" y="7"/>
                    </a:cubicBezTo>
                    <a:cubicBezTo>
                      <a:pt x="30311" y="3"/>
                      <a:pt x="30233" y="0"/>
                      <a:pt x="30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77" name="Google Shape;1377;p37"/>
              <p:cNvSpPr/>
              <p:nvPr/>
            </p:nvSpPr>
            <p:spPr>
              <a:xfrm>
                <a:off x="1981884" y="4398256"/>
                <a:ext cx="87417" cy="141300"/>
              </a:xfrm>
              <a:custGeom>
                <a:avLst/>
                <a:gdLst/>
                <a:ahLst/>
                <a:cxnLst/>
                <a:rect l="l" t="t" r="r" b="b"/>
                <a:pathLst>
                  <a:path w="4004" h="6472" fill="none" extrusionOk="0">
                    <a:moveTo>
                      <a:pt x="4003" y="6471"/>
                    </a:moveTo>
                    <a:lnTo>
                      <a:pt x="0"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78" name="Google Shape;1378;p37"/>
              <p:cNvSpPr/>
              <p:nvPr/>
            </p:nvSpPr>
            <p:spPr>
              <a:xfrm>
                <a:off x="2405004" y="4101833"/>
                <a:ext cx="45914" cy="434074"/>
              </a:xfrm>
              <a:custGeom>
                <a:avLst/>
                <a:gdLst/>
                <a:ahLst/>
                <a:cxnLst/>
                <a:rect l="l" t="t" r="r" b="b"/>
                <a:pathLst>
                  <a:path w="2103" h="19882" fill="none" extrusionOk="0">
                    <a:moveTo>
                      <a:pt x="1" y="19882"/>
                    </a:moveTo>
                    <a:lnTo>
                      <a:pt x="2102"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79" name="Google Shape;1379;p37"/>
              <p:cNvSpPr/>
              <p:nvPr/>
            </p:nvSpPr>
            <p:spPr>
              <a:xfrm>
                <a:off x="2670840" y="4374939"/>
                <a:ext cx="45171" cy="164617"/>
              </a:xfrm>
              <a:custGeom>
                <a:avLst/>
                <a:gdLst/>
                <a:ahLst/>
                <a:cxnLst/>
                <a:rect l="l" t="t" r="r" b="b"/>
                <a:pathLst>
                  <a:path w="2069" h="7540" fill="none" extrusionOk="0">
                    <a:moveTo>
                      <a:pt x="0" y="7539"/>
                    </a:moveTo>
                    <a:lnTo>
                      <a:pt x="2068"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80" name="Google Shape;1380;p37"/>
              <p:cNvSpPr/>
              <p:nvPr/>
            </p:nvSpPr>
            <p:spPr>
              <a:xfrm>
                <a:off x="2997829" y="4432468"/>
                <a:ext cx="44451" cy="107088"/>
              </a:xfrm>
              <a:custGeom>
                <a:avLst/>
                <a:gdLst/>
                <a:ahLst/>
                <a:cxnLst/>
                <a:rect l="l" t="t" r="r" b="b"/>
                <a:pathLst>
                  <a:path w="2036" h="4905" fill="none" extrusionOk="0">
                    <a:moveTo>
                      <a:pt x="1" y="4904"/>
                    </a:moveTo>
                    <a:lnTo>
                      <a:pt x="2035"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81" name="Google Shape;1381;p37"/>
              <p:cNvSpPr/>
              <p:nvPr/>
            </p:nvSpPr>
            <p:spPr>
              <a:xfrm>
                <a:off x="1928722" y="4401881"/>
                <a:ext cx="153679" cy="80868"/>
              </a:xfrm>
              <a:custGeom>
                <a:avLst/>
                <a:gdLst/>
                <a:ahLst/>
                <a:cxnLst/>
                <a:rect l="l" t="t" r="r" b="b"/>
                <a:pathLst>
                  <a:path w="7039" h="3704" fill="none" extrusionOk="0">
                    <a:moveTo>
                      <a:pt x="7039" y="1"/>
                    </a:moveTo>
                    <a:lnTo>
                      <a:pt x="4904" y="3703"/>
                    </a:lnTo>
                    <a:lnTo>
                      <a:pt x="0" y="1769"/>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82" name="Google Shape;1382;p37"/>
              <p:cNvSpPr/>
              <p:nvPr/>
            </p:nvSpPr>
            <p:spPr>
              <a:xfrm>
                <a:off x="2381708" y="4136787"/>
                <a:ext cx="126738" cy="96150"/>
              </a:xfrm>
              <a:custGeom>
                <a:avLst/>
                <a:gdLst/>
                <a:ahLst/>
                <a:cxnLst/>
                <a:rect l="l" t="t" r="r" b="b"/>
                <a:pathLst>
                  <a:path w="5805" h="4404" fill="none" extrusionOk="0">
                    <a:moveTo>
                      <a:pt x="1" y="1"/>
                    </a:moveTo>
                    <a:lnTo>
                      <a:pt x="2469" y="4404"/>
                    </a:lnTo>
                    <a:lnTo>
                      <a:pt x="5805" y="334"/>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83" name="Google Shape;1383;p37"/>
              <p:cNvSpPr/>
              <p:nvPr/>
            </p:nvSpPr>
            <p:spPr>
              <a:xfrm>
                <a:off x="2351121" y="4290468"/>
                <a:ext cx="138396" cy="84492"/>
              </a:xfrm>
              <a:custGeom>
                <a:avLst/>
                <a:gdLst/>
                <a:ahLst/>
                <a:cxnLst/>
                <a:rect l="l" t="t" r="r" b="b"/>
                <a:pathLst>
                  <a:path w="6339" h="3870" fill="none" extrusionOk="0">
                    <a:moveTo>
                      <a:pt x="1" y="0"/>
                    </a:moveTo>
                    <a:lnTo>
                      <a:pt x="3169" y="3870"/>
                    </a:lnTo>
                    <a:lnTo>
                      <a:pt x="6338" y="140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84" name="Google Shape;1384;p37"/>
              <p:cNvSpPr/>
              <p:nvPr/>
            </p:nvSpPr>
            <p:spPr>
              <a:xfrm>
                <a:off x="2696319" y="4393868"/>
                <a:ext cx="92526" cy="53926"/>
              </a:xfrm>
              <a:custGeom>
                <a:avLst/>
                <a:gdLst/>
                <a:ahLst/>
                <a:cxnLst/>
                <a:rect l="l" t="t" r="r" b="b"/>
                <a:pathLst>
                  <a:path w="4238" h="2470" fill="none" extrusionOk="0">
                    <a:moveTo>
                      <a:pt x="1" y="2469"/>
                    </a:moveTo>
                    <a:lnTo>
                      <a:pt x="4237"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85" name="Google Shape;1385;p37"/>
              <p:cNvSpPr/>
              <p:nvPr/>
            </p:nvSpPr>
            <p:spPr>
              <a:xfrm>
                <a:off x="2643156" y="4359656"/>
                <a:ext cx="45914" cy="118725"/>
              </a:xfrm>
              <a:custGeom>
                <a:avLst/>
                <a:gdLst/>
                <a:ahLst/>
                <a:cxnLst/>
                <a:rect l="l" t="t" r="r" b="b"/>
                <a:pathLst>
                  <a:path w="2103" h="5438" fill="none" extrusionOk="0">
                    <a:moveTo>
                      <a:pt x="2102" y="5437"/>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86" name="Google Shape;1386;p37"/>
              <p:cNvSpPr/>
              <p:nvPr/>
            </p:nvSpPr>
            <p:spPr>
              <a:xfrm>
                <a:off x="2996367" y="4412819"/>
                <a:ext cx="22618" cy="77222"/>
              </a:xfrm>
              <a:custGeom>
                <a:avLst/>
                <a:gdLst/>
                <a:ahLst/>
                <a:cxnLst/>
                <a:rect l="l" t="t" r="r" b="b"/>
                <a:pathLst>
                  <a:path w="1036" h="3537" fill="none" extrusionOk="0">
                    <a:moveTo>
                      <a:pt x="1035" y="3536"/>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87" name="Google Shape;1387;p37"/>
              <p:cNvSpPr/>
              <p:nvPr/>
            </p:nvSpPr>
            <p:spPr>
              <a:xfrm>
                <a:off x="3011671" y="4478361"/>
                <a:ext cx="64843" cy="26963"/>
              </a:xfrm>
              <a:custGeom>
                <a:avLst/>
                <a:gdLst/>
                <a:ahLst/>
                <a:cxnLst/>
                <a:rect l="l" t="t" r="r" b="b"/>
                <a:pathLst>
                  <a:path w="2970" h="1235" fill="none" extrusionOk="0">
                    <a:moveTo>
                      <a:pt x="0" y="1235"/>
                    </a:moveTo>
                    <a:lnTo>
                      <a:pt x="2969"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388" name="Google Shape;1388;p37"/>
            <p:cNvGrpSpPr/>
            <p:nvPr/>
          </p:nvGrpSpPr>
          <p:grpSpPr>
            <a:xfrm flipH="1">
              <a:off x="5886316" y="3715084"/>
              <a:ext cx="671766" cy="280415"/>
              <a:chOff x="1789625" y="3982976"/>
              <a:chExt cx="1347305" cy="562405"/>
            </a:xfrm>
          </p:grpSpPr>
          <p:sp>
            <p:nvSpPr>
              <p:cNvPr id="1389" name="Google Shape;1389;p37"/>
              <p:cNvSpPr/>
              <p:nvPr/>
            </p:nvSpPr>
            <p:spPr>
              <a:xfrm>
                <a:off x="1789625" y="3982976"/>
                <a:ext cx="1347305" cy="562405"/>
              </a:xfrm>
              <a:custGeom>
                <a:avLst/>
                <a:gdLst/>
                <a:ahLst/>
                <a:cxnLst/>
                <a:rect l="l" t="t" r="r" b="b"/>
                <a:pathLst>
                  <a:path w="61711" h="25760" extrusionOk="0">
                    <a:moveTo>
                      <a:pt x="30156" y="0"/>
                    </a:moveTo>
                    <a:cubicBezTo>
                      <a:pt x="23661" y="0"/>
                      <a:pt x="21294" y="16519"/>
                      <a:pt x="16645" y="16519"/>
                    </a:cubicBezTo>
                    <a:cubicBezTo>
                      <a:pt x="13347" y="16519"/>
                      <a:pt x="11957" y="14999"/>
                      <a:pt x="9830" y="14999"/>
                    </a:cubicBezTo>
                    <a:cubicBezTo>
                      <a:pt x="8902" y="14999"/>
                      <a:pt x="7833" y="15288"/>
                      <a:pt x="6405" y="16119"/>
                    </a:cubicBezTo>
                    <a:cubicBezTo>
                      <a:pt x="2702" y="18287"/>
                      <a:pt x="701" y="23591"/>
                      <a:pt x="0" y="25759"/>
                    </a:cubicBezTo>
                    <a:lnTo>
                      <a:pt x="61277" y="25759"/>
                    </a:lnTo>
                    <a:cubicBezTo>
                      <a:pt x="61577" y="23558"/>
                      <a:pt x="61711" y="19521"/>
                      <a:pt x="59509" y="17320"/>
                    </a:cubicBezTo>
                    <a:cubicBezTo>
                      <a:pt x="58759" y="16569"/>
                      <a:pt x="57922" y="16283"/>
                      <a:pt x="57066" y="16283"/>
                    </a:cubicBezTo>
                    <a:cubicBezTo>
                      <a:pt x="54310" y="16283"/>
                      <a:pt x="51360" y="19255"/>
                      <a:pt x="50470" y="19255"/>
                    </a:cubicBezTo>
                    <a:cubicBezTo>
                      <a:pt x="49269" y="19255"/>
                      <a:pt x="48868" y="16119"/>
                      <a:pt x="45333" y="13384"/>
                    </a:cubicBezTo>
                    <a:cubicBezTo>
                      <a:pt x="44305" y="12579"/>
                      <a:pt x="43210" y="12307"/>
                      <a:pt x="42115" y="12307"/>
                    </a:cubicBezTo>
                    <a:cubicBezTo>
                      <a:pt x="39829" y="12307"/>
                      <a:pt x="37547" y="13495"/>
                      <a:pt x="35899" y="13495"/>
                    </a:cubicBezTo>
                    <a:cubicBezTo>
                      <a:pt x="35622" y="13495"/>
                      <a:pt x="35363" y="13462"/>
                      <a:pt x="35125" y="13384"/>
                    </a:cubicBezTo>
                    <a:cubicBezTo>
                      <a:pt x="32757" y="12583"/>
                      <a:pt x="37093" y="408"/>
                      <a:pt x="30389" y="7"/>
                    </a:cubicBezTo>
                    <a:cubicBezTo>
                      <a:pt x="30311" y="3"/>
                      <a:pt x="30233" y="0"/>
                      <a:pt x="30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90" name="Google Shape;1390;p37"/>
              <p:cNvSpPr/>
              <p:nvPr/>
            </p:nvSpPr>
            <p:spPr>
              <a:xfrm>
                <a:off x="1981884" y="4398256"/>
                <a:ext cx="87417" cy="141300"/>
              </a:xfrm>
              <a:custGeom>
                <a:avLst/>
                <a:gdLst/>
                <a:ahLst/>
                <a:cxnLst/>
                <a:rect l="l" t="t" r="r" b="b"/>
                <a:pathLst>
                  <a:path w="4004" h="6472" fill="none" extrusionOk="0">
                    <a:moveTo>
                      <a:pt x="4003" y="6471"/>
                    </a:moveTo>
                    <a:lnTo>
                      <a:pt x="0"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91" name="Google Shape;1391;p37"/>
              <p:cNvSpPr/>
              <p:nvPr/>
            </p:nvSpPr>
            <p:spPr>
              <a:xfrm>
                <a:off x="2405004" y="4101833"/>
                <a:ext cx="45914" cy="434074"/>
              </a:xfrm>
              <a:custGeom>
                <a:avLst/>
                <a:gdLst/>
                <a:ahLst/>
                <a:cxnLst/>
                <a:rect l="l" t="t" r="r" b="b"/>
                <a:pathLst>
                  <a:path w="2103" h="19882" fill="none" extrusionOk="0">
                    <a:moveTo>
                      <a:pt x="1" y="19882"/>
                    </a:moveTo>
                    <a:lnTo>
                      <a:pt x="2102"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92" name="Google Shape;1392;p37"/>
              <p:cNvSpPr/>
              <p:nvPr/>
            </p:nvSpPr>
            <p:spPr>
              <a:xfrm>
                <a:off x="2670840" y="4374939"/>
                <a:ext cx="45171" cy="164617"/>
              </a:xfrm>
              <a:custGeom>
                <a:avLst/>
                <a:gdLst/>
                <a:ahLst/>
                <a:cxnLst/>
                <a:rect l="l" t="t" r="r" b="b"/>
                <a:pathLst>
                  <a:path w="2069" h="7540" fill="none" extrusionOk="0">
                    <a:moveTo>
                      <a:pt x="0" y="7539"/>
                    </a:moveTo>
                    <a:lnTo>
                      <a:pt x="2068"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93" name="Google Shape;1393;p37"/>
              <p:cNvSpPr/>
              <p:nvPr/>
            </p:nvSpPr>
            <p:spPr>
              <a:xfrm>
                <a:off x="2997829" y="4432468"/>
                <a:ext cx="44451" cy="107088"/>
              </a:xfrm>
              <a:custGeom>
                <a:avLst/>
                <a:gdLst/>
                <a:ahLst/>
                <a:cxnLst/>
                <a:rect l="l" t="t" r="r" b="b"/>
                <a:pathLst>
                  <a:path w="2036" h="4905" fill="none" extrusionOk="0">
                    <a:moveTo>
                      <a:pt x="1" y="4904"/>
                    </a:moveTo>
                    <a:lnTo>
                      <a:pt x="2035"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94" name="Google Shape;1394;p37"/>
              <p:cNvSpPr/>
              <p:nvPr/>
            </p:nvSpPr>
            <p:spPr>
              <a:xfrm>
                <a:off x="1928722" y="4401881"/>
                <a:ext cx="153679" cy="80868"/>
              </a:xfrm>
              <a:custGeom>
                <a:avLst/>
                <a:gdLst/>
                <a:ahLst/>
                <a:cxnLst/>
                <a:rect l="l" t="t" r="r" b="b"/>
                <a:pathLst>
                  <a:path w="7039" h="3704" fill="none" extrusionOk="0">
                    <a:moveTo>
                      <a:pt x="7039" y="1"/>
                    </a:moveTo>
                    <a:lnTo>
                      <a:pt x="4904" y="3703"/>
                    </a:lnTo>
                    <a:lnTo>
                      <a:pt x="0" y="1769"/>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95" name="Google Shape;1395;p37"/>
              <p:cNvSpPr/>
              <p:nvPr/>
            </p:nvSpPr>
            <p:spPr>
              <a:xfrm>
                <a:off x="2381708" y="4136787"/>
                <a:ext cx="126738" cy="96150"/>
              </a:xfrm>
              <a:custGeom>
                <a:avLst/>
                <a:gdLst/>
                <a:ahLst/>
                <a:cxnLst/>
                <a:rect l="l" t="t" r="r" b="b"/>
                <a:pathLst>
                  <a:path w="5805" h="4404" fill="none" extrusionOk="0">
                    <a:moveTo>
                      <a:pt x="1" y="1"/>
                    </a:moveTo>
                    <a:lnTo>
                      <a:pt x="2469" y="4404"/>
                    </a:lnTo>
                    <a:lnTo>
                      <a:pt x="5805" y="334"/>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96" name="Google Shape;1396;p37"/>
              <p:cNvSpPr/>
              <p:nvPr/>
            </p:nvSpPr>
            <p:spPr>
              <a:xfrm>
                <a:off x="2351121" y="4290468"/>
                <a:ext cx="138396" cy="84492"/>
              </a:xfrm>
              <a:custGeom>
                <a:avLst/>
                <a:gdLst/>
                <a:ahLst/>
                <a:cxnLst/>
                <a:rect l="l" t="t" r="r" b="b"/>
                <a:pathLst>
                  <a:path w="6339" h="3870" fill="none" extrusionOk="0">
                    <a:moveTo>
                      <a:pt x="1" y="0"/>
                    </a:moveTo>
                    <a:lnTo>
                      <a:pt x="3169" y="3870"/>
                    </a:lnTo>
                    <a:lnTo>
                      <a:pt x="6338" y="140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97" name="Google Shape;1397;p37"/>
              <p:cNvSpPr/>
              <p:nvPr/>
            </p:nvSpPr>
            <p:spPr>
              <a:xfrm>
                <a:off x="2696319" y="4393868"/>
                <a:ext cx="92526" cy="53926"/>
              </a:xfrm>
              <a:custGeom>
                <a:avLst/>
                <a:gdLst/>
                <a:ahLst/>
                <a:cxnLst/>
                <a:rect l="l" t="t" r="r" b="b"/>
                <a:pathLst>
                  <a:path w="4238" h="2470" fill="none" extrusionOk="0">
                    <a:moveTo>
                      <a:pt x="1" y="2469"/>
                    </a:moveTo>
                    <a:lnTo>
                      <a:pt x="4237"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98" name="Google Shape;1398;p37"/>
              <p:cNvSpPr/>
              <p:nvPr/>
            </p:nvSpPr>
            <p:spPr>
              <a:xfrm>
                <a:off x="2643156" y="4359656"/>
                <a:ext cx="45914" cy="118725"/>
              </a:xfrm>
              <a:custGeom>
                <a:avLst/>
                <a:gdLst/>
                <a:ahLst/>
                <a:cxnLst/>
                <a:rect l="l" t="t" r="r" b="b"/>
                <a:pathLst>
                  <a:path w="2103" h="5438" fill="none" extrusionOk="0">
                    <a:moveTo>
                      <a:pt x="2102" y="5437"/>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399" name="Google Shape;1399;p37"/>
              <p:cNvSpPr/>
              <p:nvPr/>
            </p:nvSpPr>
            <p:spPr>
              <a:xfrm>
                <a:off x="2996367" y="4412819"/>
                <a:ext cx="22618" cy="77222"/>
              </a:xfrm>
              <a:custGeom>
                <a:avLst/>
                <a:gdLst/>
                <a:ahLst/>
                <a:cxnLst/>
                <a:rect l="l" t="t" r="r" b="b"/>
                <a:pathLst>
                  <a:path w="1036" h="3537" fill="none" extrusionOk="0">
                    <a:moveTo>
                      <a:pt x="1035" y="3536"/>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00" name="Google Shape;1400;p37"/>
              <p:cNvSpPr/>
              <p:nvPr/>
            </p:nvSpPr>
            <p:spPr>
              <a:xfrm>
                <a:off x="3011671" y="4478361"/>
                <a:ext cx="64843" cy="26963"/>
              </a:xfrm>
              <a:custGeom>
                <a:avLst/>
                <a:gdLst/>
                <a:ahLst/>
                <a:cxnLst/>
                <a:rect l="l" t="t" r="r" b="b"/>
                <a:pathLst>
                  <a:path w="2970" h="1235" fill="none" extrusionOk="0">
                    <a:moveTo>
                      <a:pt x="0" y="1235"/>
                    </a:moveTo>
                    <a:lnTo>
                      <a:pt x="2969"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401" name="Google Shape;1401;p37"/>
            <p:cNvGrpSpPr/>
            <p:nvPr/>
          </p:nvGrpSpPr>
          <p:grpSpPr>
            <a:xfrm flipH="1">
              <a:off x="7185432" y="3715084"/>
              <a:ext cx="671766" cy="280415"/>
              <a:chOff x="1789625" y="3982976"/>
              <a:chExt cx="1347305" cy="562405"/>
            </a:xfrm>
          </p:grpSpPr>
          <p:sp>
            <p:nvSpPr>
              <p:cNvPr id="1402" name="Google Shape;1402;p37"/>
              <p:cNvSpPr/>
              <p:nvPr/>
            </p:nvSpPr>
            <p:spPr>
              <a:xfrm>
                <a:off x="1789625" y="3982976"/>
                <a:ext cx="1347305" cy="562405"/>
              </a:xfrm>
              <a:custGeom>
                <a:avLst/>
                <a:gdLst/>
                <a:ahLst/>
                <a:cxnLst/>
                <a:rect l="l" t="t" r="r" b="b"/>
                <a:pathLst>
                  <a:path w="61711" h="25760" extrusionOk="0">
                    <a:moveTo>
                      <a:pt x="30156" y="0"/>
                    </a:moveTo>
                    <a:cubicBezTo>
                      <a:pt x="23661" y="0"/>
                      <a:pt x="21294" y="16519"/>
                      <a:pt x="16645" y="16519"/>
                    </a:cubicBezTo>
                    <a:cubicBezTo>
                      <a:pt x="13347" y="16519"/>
                      <a:pt x="11957" y="14999"/>
                      <a:pt x="9830" y="14999"/>
                    </a:cubicBezTo>
                    <a:cubicBezTo>
                      <a:pt x="8902" y="14999"/>
                      <a:pt x="7833" y="15288"/>
                      <a:pt x="6405" y="16119"/>
                    </a:cubicBezTo>
                    <a:cubicBezTo>
                      <a:pt x="2702" y="18287"/>
                      <a:pt x="701" y="23591"/>
                      <a:pt x="0" y="25759"/>
                    </a:cubicBezTo>
                    <a:lnTo>
                      <a:pt x="61277" y="25759"/>
                    </a:lnTo>
                    <a:cubicBezTo>
                      <a:pt x="61577" y="23558"/>
                      <a:pt x="61711" y="19521"/>
                      <a:pt x="59509" y="17320"/>
                    </a:cubicBezTo>
                    <a:cubicBezTo>
                      <a:pt x="58759" y="16569"/>
                      <a:pt x="57922" y="16283"/>
                      <a:pt x="57066" y="16283"/>
                    </a:cubicBezTo>
                    <a:cubicBezTo>
                      <a:pt x="54310" y="16283"/>
                      <a:pt x="51360" y="19255"/>
                      <a:pt x="50470" y="19255"/>
                    </a:cubicBezTo>
                    <a:cubicBezTo>
                      <a:pt x="49269" y="19255"/>
                      <a:pt x="48868" y="16119"/>
                      <a:pt x="45333" y="13384"/>
                    </a:cubicBezTo>
                    <a:cubicBezTo>
                      <a:pt x="44305" y="12579"/>
                      <a:pt x="43210" y="12307"/>
                      <a:pt x="42115" y="12307"/>
                    </a:cubicBezTo>
                    <a:cubicBezTo>
                      <a:pt x="39829" y="12307"/>
                      <a:pt x="37547" y="13495"/>
                      <a:pt x="35899" y="13495"/>
                    </a:cubicBezTo>
                    <a:cubicBezTo>
                      <a:pt x="35622" y="13495"/>
                      <a:pt x="35363" y="13462"/>
                      <a:pt x="35125" y="13384"/>
                    </a:cubicBezTo>
                    <a:cubicBezTo>
                      <a:pt x="32757" y="12583"/>
                      <a:pt x="37093" y="408"/>
                      <a:pt x="30389" y="7"/>
                    </a:cubicBezTo>
                    <a:cubicBezTo>
                      <a:pt x="30311" y="3"/>
                      <a:pt x="30233" y="0"/>
                      <a:pt x="30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03" name="Google Shape;1403;p37"/>
              <p:cNvSpPr/>
              <p:nvPr/>
            </p:nvSpPr>
            <p:spPr>
              <a:xfrm>
                <a:off x="1981884" y="4398256"/>
                <a:ext cx="87417" cy="141300"/>
              </a:xfrm>
              <a:custGeom>
                <a:avLst/>
                <a:gdLst/>
                <a:ahLst/>
                <a:cxnLst/>
                <a:rect l="l" t="t" r="r" b="b"/>
                <a:pathLst>
                  <a:path w="4004" h="6472" fill="none" extrusionOk="0">
                    <a:moveTo>
                      <a:pt x="4003" y="6471"/>
                    </a:moveTo>
                    <a:lnTo>
                      <a:pt x="0"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04" name="Google Shape;1404;p37"/>
              <p:cNvSpPr/>
              <p:nvPr/>
            </p:nvSpPr>
            <p:spPr>
              <a:xfrm>
                <a:off x="2405004" y="4101833"/>
                <a:ext cx="45914" cy="434074"/>
              </a:xfrm>
              <a:custGeom>
                <a:avLst/>
                <a:gdLst/>
                <a:ahLst/>
                <a:cxnLst/>
                <a:rect l="l" t="t" r="r" b="b"/>
                <a:pathLst>
                  <a:path w="2103" h="19882" fill="none" extrusionOk="0">
                    <a:moveTo>
                      <a:pt x="1" y="19882"/>
                    </a:moveTo>
                    <a:lnTo>
                      <a:pt x="2102"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05" name="Google Shape;1405;p37"/>
              <p:cNvSpPr/>
              <p:nvPr/>
            </p:nvSpPr>
            <p:spPr>
              <a:xfrm>
                <a:off x="2670840" y="4374939"/>
                <a:ext cx="45171" cy="164617"/>
              </a:xfrm>
              <a:custGeom>
                <a:avLst/>
                <a:gdLst/>
                <a:ahLst/>
                <a:cxnLst/>
                <a:rect l="l" t="t" r="r" b="b"/>
                <a:pathLst>
                  <a:path w="2069" h="7540" fill="none" extrusionOk="0">
                    <a:moveTo>
                      <a:pt x="0" y="7539"/>
                    </a:moveTo>
                    <a:lnTo>
                      <a:pt x="2068"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06" name="Google Shape;1406;p37"/>
              <p:cNvSpPr/>
              <p:nvPr/>
            </p:nvSpPr>
            <p:spPr>
              <a:xfrm>
                <a:off x="2997829" y="4432468"/>
                <a:ext cx="44451" cy="107088"/>
              </a:xfrm>
              <a:custGeom>
                <a:avLst/>
                <a:gdLst/>
                <a:ahLst/>
                <a:cxnLst/>
                <a:rect l="l" t="t" r="r" b="b"/>
                <a:pathLst>
                  <a:path w="2036" h="4905" fill="none" extrusionOk="0">
                    <a:moveTo>
                      <a:pt x="1" y="4904"/>
                    </a:moveTo>
                    <a:lnTo>
                      <a:pt x="2035"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07" name="Google Shape;1407;p37"/>
              <p:cNvSpPr/>
              <p:nvPr/>
            </p:nvSpPr>
            <p:spPr>
              <a:xfrm>
                <a:off x="1928722" y="4401881"/>
                <a:ext cx="153679" cy="80868"/>
              </a:xfrm>
              <a:custGeom>
                <a:avLst/>
                <a:gdLst/>
                <a:ahLst/>
                <a:cxnLst/>
                <a:rect l="l" t="t" r="r" b="b"/>
                <a:pathLst>
                  <a:path w="7039" h="3704" fill="none" extrusionOk="0">
                    <a:moveTo>
                      <a:pt x="7039" y="1"/>
                    </a:moveTo>
                    <a:lnTo>
                      <a:pt x="4904" y="3703"/>
                    </a:lnTo>
                    <a:lnTo>
                      <a:pt x="0" y="1769"/>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08" name="Google Shape;1408;p37"/>
              <p:cNvSpPr/>
              <p:nvPr/>
            </p:nvSpPr>
            <p:spPr>
              <a:xfrm>
                <a:off x="2381708" y="4136787"/>
                <a:ext cx="126738" cy="96150"/>
              </a:xfrm>
              <a:custGeom>
                <a:avLst/>
                <a:gdLst/>
                <a:ahLst/>
                <a:cxnLst/>
                <a:rect l="l" t="t" r="r" b="b"/>
                <a:pathLst>
                  <a:path w="5805" h="4404" fill="none" extrusionOk="0">
                    <a:moveTo>
                      <a:pt x="1" y="1"/>
                    </a:moveTo>
                    <a:lnTo>
                      <a:pt x="2469" y="4404"/>
                    </a:lnTo>
                    <a:lnTo>
                      <a:pt x="5805" y="334"/>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09" name="Google Shape;1409;p37"/>
              <p:cNvSpPr/>
              <p:nvPr/>
            </p:nvSpPr>
            <p:spPr>
              <a:xfrm>
                <a:off x="2351121" y="4290468"/>
                <a:ext cx="138396" cy="84492"/>
              </a:xfrm>
              <a:custGeom>
                <a:avLst/>
                <a:gdLst/>
                <a:ahLst/>
                <a:cxnLst/>
                <a:rect l="l" t="t" r="r" b="b"/>
                <a:pathLst>
                  <a:path w="6339" h="3870" fill="none" extrusionOk="0">
                    <a:moveTo>
                      <a:pt x="1" y="0"/>
                    </a:moveTo>
                    <a:lnTo>
                      <a:pt x="3169" y="3870"/>
                    </a:lnTo>
                    <a:lnTo>
                      <a:pt x="6338" y="140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10" name="Google Shape;1410;p37"/>
              <p:cNvSpPr/>
              <p:nvPr/>
            </p:nvSpPr>
            <p:spPr>
              <a:xfrm>
                <a:off x="2696319" y="4393868"/>
                <a:ext cx="92526" cy="53926"/>
              </a:xfrm>
              <a:custGeom>
                <a:avLst/>
                <a:gdLst/>
                <a:ahLst/>
                <a:cxnLst/>
                <a:rect l="l" t="t" r="r" b="b"/>
                <a:pathLst>
                  <a:path w="4238" h="2470" fill="none" extrusionOk="0">
                    <a:moveTo>
                      <a:pt x="1" y="2469"/>
                    </a:moveTo>
                    <a:lnTo>
                      <a:pt x="4237"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11" name="Google Shape;1411;p37"/>
              <p:cNvSpPr/>
              <p:nvPr/>
            </p:nvSpPr>
            <p:spPr>
              <a:xfrm>
                <a:off x="2643156" y="4359656"/>
                <a:ext cx="45914" cy="118725"/>
              </a:xfrm>
              <a:custGeom>
                <a:avLst/>
                <a:gdLst/>
                <a:ahLst/>
                <a:cxnLst/>
                <a:rect l="l" t="t" r="r" b="b"/>
                <a:pathLst>
                  <a:path w="2103" h="5438" fill="none" extrusionOk="0">
                    <a:moveTo>
                      <a:pt x="2102" y="5437"/>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12" name="Google Shape;1412;p37"/>
              <p:cNvSpPr/>
              <p:nvPr/>
            </p:nvSpPr>
            <p:spPr>
              <a:xfrm>
                <a:off x="2996367" y="4412819"/>
                <a:ext cx="22618" cy="77222"/>
              </a:xfrm>
              <a:custGeom>
                <a:avLst/>
                <a:gdLst/>
                <a:ahLst/>
                <a:cxnLst/>
                <a:rect l="l" t="t" r="r" b="b"/>
                <a:pathLst>
                  <a:path w="1036" h="3537" fill="none" extrusionOk="0">
                    <a:moveTo>
                      <a:pt x="1035" y="3536"/>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1413" name="Google Shape;1413;p37"/>
              <p:cNvSpPr/>
              <p:nvPr/>
            </p:nvSpPr>
            <p:spPr>
              <a:xfrm>
                <a:off x="3011671" y="4478361"/>
                <a:ext cx="64843" cy="26963"/>
              </a:xfrm>
              <a:custGeom>
                <a:avLst/>
                <a:gdLst/>
                <a:ahLst/>
                <a:cxnLst/>
                <a:rect l="l" t="t" r="r" b="b"/>
                <a:pathLst>
                  <a:path w="2970" h="1235" fill="none" extrusionOk="0">
                    <a:moveTo>
                      <a:pt x="0" y="1235"/>
                    </a:moveTo>
                    <a:lnTo>
                      <a:pt x="2969"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1414" name="Google Shape;1414;p37"/>
            <p:cNvGrpSpPr/>
            <p:nvPr/>
          </p:nvGrpSpPr>
          <p:grpSpPr>
            <a:xfrm>
              <a:off x="3858200" y="1349150"/>
              <a:ext cx="419400" cy="2933400"/>
              <a:chOff x="2422613" y="1349150"/>
              <a:chExt cx="419400" cy="2933400"/>
            </a:xfrm>
          </p:grpSpPr>
          <p:sp>
            <p:nvSpPr>
              <p:cNvPr id="1415" name="Google Shape;1415;p37"/>
              <p:cNvSpPr txBox="1"/>
              <p:nvPr/>
            </p:nvSpPr>
            <p:spPr>
              <a:xfrm>
                <a:off x="2422613" y="4065950"/>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rPr>
                  <a:t>2015</a:t>
                </a:r>
                <a:endParaRPr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sp>
            <p:nvSpPr>
              <p:cNvPr id="1416" name="Google Shape;1416;p37"/>
              <p:cNvSpPr txBox="1"/>
              <p:nvPr/>
            </p:nvSpPr>
            <p:spPr>
              <a:xfrm>
                <a:off x="2422613" y="1349150"/>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dk1"/>
                    </a:solidFill>
                    <a:latin typeface="Times New Roman" panose="02020603050405020304" pitchFamily="18" charset="0"/>
                    <a:ea typeface="Roboto"/>
                    <a:cs typeface="Times New Roman" panose="02020603050405020304" pitchFamily="18" charset="0"/>
                    <a:sym typeface="Roboto"/>
                  </a:rPr>
                  <a:t>135</a:t>
                </a:r>
                <a:endParaRPr sz="1200" b="1">
                  <a:solidFill>
                    <a:schemeClr val="dk1"/>
                  </a:solidFill>
                  <a:latin typeface="Times New Roman" panose="02020603050405020304" pitchFamily="18" charset="0"/>
                  <a:ea typeface="Roboto"/>
                  <a:cs typeface="Times New Roman" panose="02020603050405020304" pitchFamily="18" charset="0"/>
                  <a:sym typeface="Roboto"/>
                </a:endParaRPr>
              </a:p>
            </p:txBody>
          </p:sp>
        </p:grpSp>
        <p:grpSp>
          <p:nvGrpSpPr>
            <p:cNvPr id="1417" name="Google Shape;1417;p37"/>
            <p:cNvGrpSpPr/>
            <p:nvPr/>
          </p:nvGrpSpPr>
          <p:grpSpPr>
            <a:xfrm>
              <a:off x="4427425" y="1349138"/>
              <a:ext cx="419400" cy="2933413"/>
              <a:chOff x="2991838" y="1349138"/>
              <a:chExt cx="419400" cy="2933413"/>
            </a:xfrm>
          </p:grpSpPr>
          <p:sp>
            <p:nvSpPr>
              <p:cNvPr id="1418" name="Google Shape;1418;p37"/>
              <p:cNvSpPr txBox="1"/>
              <p:nvPr/>
            </p:nvSpPr>
            <p:spPr>
              <a:xfrm>
                <a:off x="2991838" y="4065950"/>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rPr>
                  <a:t>2016</a:t>
                </a:r>
                <a:endParaRPr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sp>
            <p:nvSpPr>
              <p:cNvPr id="1419" name="Google Shape;1419;p37"/>
              <p:cNvSpPr txBox="1"/>
              <p:nvPr/>
            </p:nvSpPr>
            <p:spPr>
              <a:xfrm>
                <a:off x="2991838" y="1349138"/>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dk1"/>
                    </a:solidFill>
                    <a:latin typeface="Times New Roman" panose="02020603050405020304" pitchFamily="18" charset="0"/>
                    <a:ea typeface="Roboto"/>
                    <a:cs typeface="Times New Roman" panose="02020603050405020304" pitchFamily="18" charset="0"/>
                    <a:sym typeface="Roboto"/>
                  </a:rPr>
                  <a:t>145</a:t>
                </a:r>
                <a:endParaRPr sz="1200" b="1">
                  <a:solidFill>
                    <a:schemeClr val="dk1"/>
                  </a:solidFill>
                  <a:latin typeface="Times New Roman" panose="02020603050405020304" pitchFamily="18" charset="0"/>
                  <a:ea typeface="Roboto"/>
                  <a:cs typeface="Times New Roman" panose="02020603050405020304" pitchFamily="18" charset="0"/>
                  <a:sym typeface="Roboto"/>
                </a:endParaRPr>
              </a:p>
            </p:txBody>
          </p:sp>
        </p:grpSp>
        <p:grpSp>
          <p:nvGrpSpPr>
            <p:cNvPr id="1420" name="Google Shape;1420;p37"/>
            <p:cNvGrpSpPr/>
            <p:nvPr/>
          </p:nvGrpSpPr>
          <p:grpSpPr>
            <a:xfrm>
              <a:off x="4996675" y="1349150"/>
              <a:ext cx="419400" cy="2933400"/>
              <a:chOff x="3561088" y="1349150"/>
              <a:chExt cx="419400" cy="2933400"/>
            </a:xfrm>
          </p:grpSpPr>
          <p:sp>
            <p:nvSpPr>
              <p:cNvPr id="1421" name="Google Shape;1421;p37"/>
              <p:cNvSpPr txBox="1"/>
              <p:nvPr/>
            </p:nvSpPr>
            <p:spPr>
              <a:xfrm>
                <a:off x="3561088" y="4065950"/>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rPr>
                  <a:t>2017</a:t>
                </a:r>
                <a:endParaRPr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sp>
            <p:nvSpPr>
              <p:cNvPr id="1422" name="Google Shape;1422;p37"/>
              <p:cNvSpPr txBox="1"/>
              <p:nvPr/>
            </p:nvSpPr>
            <p:spPr>
              <a:xfrm>
                <a:off x="3561088" y="1349150"/>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dk1"/>
                    </a:solidFill>
                    <a:latin typeface="Times New Roman" panose="02020603050405020304" pitchFamily="18" charset="0"/>
                    <a:ea typeface="Roboto"/>
                    <a:cs typeface="Times New Roman" panose="02020603050405020304" pitchFamily="18" charset="0"/>
                    <a:sym typeface="Roboto"/>
                  </a:rPr>
                  <a:t>150</a:t>
                </a:r>
                <a:endParaRPr sz="1200" b="1">
                  <a:solidFill>
                    <a:schemeClr val="dk1"/>
                  </a:solidFill>
                  <a:latin typeface="Times New Roman" panose="02020603050405020304" pitchFamily="18" charset="0"/>
                  <a:ea typeface="Roboto"/>
                  <a:cs typeface="Times New Roman" panose="02020603050405020304" pitchFamily="18" charset="0"/>
                  <a:sym typeface="Roboto"/>
                </a:endParaRPr>
              </a:p>
            </p:txBody>
          </p:sp>
        </p:grpSp>
        <p:grpSp>
          <p:nvGrpSpPr>
            <p:cNvPr id="1423" name="Google Shape;1423;p37"/>
            <p:cNvGrpSpPr/>
            <p:nvPr/>
          </p:nvGrpSpPr>
          <p:grpSpPr>
            <a:xfrm>
              <a:off x="5565888" y="1349150"/>
              <a:ext cx="419413" cy="2933400"/>
              <a:chOff x="4130300" y="1349150"/>
              <a:chExt cx="419413" cy="2933400"/>
            </a:xfrm>
          </p:grpSpPr>
          <p:sp>
            <p:nvSpPr>
              <p:cNvPr id="1424" name="Google Shape;1424;p37"/>
              <p:cNvSpPr txBox="1"/>
              <p:nvPr/>
            </p:nvSpPr>
            <p:spPr>
              <a:xfrm>
                <a:off x="4130313" y="4065950"/>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rPr>
                  <a:t>2018</a:t>
                </a:r>
                <a:endParaRPr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sp>
            <p:nvSpPr>
              <p:cNvPr id="1425" name="Google Shape;1425;p37"/>
              <p:cNvSpPr txBox="1"/>
              <p:nvPr/>
            </p:nvSpPr>
            <p:spPr>
              <a:xfrm>
                <a:off x="4130300" y="1349150"/>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dk1"/>
                    </a:solidFill>
                    <a:latin typeface="Times New Roman" panose="02020603050405020304" pitchFamily="18" charset="0"/>
                    <a:ea typeface="Roboto"/>
                    <a:cs typeface="Times New Roman" panose="02020603050405020304" pitchFamily="18" charset="0"/>
                    <a:sym typeface="Roboto"/>
                  </a:rPr>
                  <a:t>155</a:t>
                </a:r>
                <a:endParaRPr sz="1200" b="1">
                  <a:solidFill>
                    <a:schemeClr val="dk1"/>
                  </a:solidFill>
                  <a:latin typeface="Times New Roman" panose="02020603050405020304" pitchFamily="18" charset="0"/>
                  <a:ea typeface="Roboto"/>
                  <a:cs typeface="Times New Roman" panose="02020603050405020304" pitchFamily="18" charset="0"/>
                  <a:sym typeface="Roboto"/>
                </a:endParaRPr>
              </a:p>
            </p:txBody>
          </p:sp>
        </p:grpSp>
        <p:grpSp>
          <p:nvGrpSpPr>
            <p:cNvPr id="1426" name="Google Shape;1426;p37"/>
            <p:cNvGrpSpPr/>
            <p:nvPr/>
          </p:nvGrpSpPr>
          <p:grpSpPr>
            <a:xfrm>
              <a:off x="6135125" y="1349138"/>
              <a:ext cx="419413" cy="2933413"/>
              <a:chOff x="4699538" y="1349138"/>
              <a:chExt cx="419413" cy="2933413"/>
            </a:xfrm>
          </p:grpSpPr>
          <p:sp>
            <p:nvSpPr>
              <p:cNvPr id="1427" name="Google Shape;1427;p37"/>
              <p:cNvSpPr txBox="1"/>
              <p:nvPr/>
            </p:nvSpPr>
            <p:spPr>
              <a:xfrm>
                <a:off x="4699538" y="4065950"/>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rPr>
                  <a:t>2019</a:t>
                </a:r>
                <a:endParaRPr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sp>
            <p:nvSpPr>
              <p:cNvPr id="1428" name="Google Shape;1428;p37"/>
              <p:cNvSpPr txBox="1"/>
              <p:nvPr/>
            </p:nvSpPr>
            <p:spPr>
              <a:xfrm>
                <a:off x="4699550" y="1349138"/>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dk1"/>
                    </a:solidFill>
                    <a:latin typeface="Times New Roman" panose="02020603050405020304" pitchFamily="18" charset="0"/>
                    <a:ea typeface="Roboto"/>
                    <a:cs typeface="Times New Roman" panose="02020603050405020304" pitchFamily="18" charset="0"/>
                    <a:sym typeface="Roboto"/>
                  </a:rPr>
                  <a:t>160</a:t>
                </a:r>
                <a:endParaRPr sz="1200" b="1">
                  <a:solidFill>
                    <a:schemeClr val="dk1"/>
                  </a:solidFill>
                  <a:latin typeface="Times New Roman" panose="02020603050405020304" pitchFamily="18" charset="0"/>
                  <a:ea typeface="Roboto"/>
                  <a:cs typeface="Times New Roman" panose="02020603050405020304" pitchFamily="18" charset="0"/>
                  <a:sym typeface="Roboto"/>
                </a:endParaRPr>
              </a:p>
            </p:txBody>
          </p:sp>
        </p:grpSp>
        <p:grpSp>
          <p:nvGrpSpPr>
            <p:cNvPr id="1429" name="Google Shape;1429;p37"/>
            <p:cNvGrpSpPr/>
            <p:nvPr/>
          </p:nvGrpSpPr>
          <p:grpSpPr>
            <a:xfrm>
              <a:off x="6704350" y="1349138"/>
              <a:ext cx="419413" cy="2933413"/>
              <a:chOff x="5268763" y="1349138"/>
              <a:chExt cx="419413" cy="2933413"/>
            </a:xfrm>
          </p:grpSpPr>
          <p:sp>
            <p:nvSpPr>
              <p:cNvPr id="1430" name="Google Shape;1430;p37"/>
              <p:cNvSpPr txBox="1"/>
              <p:nvPr/>
            </p:nvSpPr>
            <p:spPr>
              <a:xfrm>
                <a:off x="5268763" y="4065950"/>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rPr>
                  <a:t>2020</a:t>
                </a:r>
                <a:endParaRPr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sp>
            <p:nvSpPr>
              <p:cNvPr id="1431" name="Google Shape;1431;p37"/>
              <p:cNvSpPr txBox="1"/>
              <p:nvPr/>
            </p:nvSpPr>
            <p:spPr>
              <a:xfrm>
                <a:off x="5268775" y="1349138"/>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dk1"/>
                    </a:solidFill>
                    <a:latin typeface="Times New Roman" panose="02020603050405020304" pitchFamily="18" charset="0"/>
                    <a:ea typeface="Roboto"/>
                    <a:cs typeface="Times New Roman" panose="02020603050405020304" pitchFamily="18" charset="0"/>
                    <a:sym typeface="Roboto"/>
                  </a:rPr>
                  <a:t>165</a:t>
                </a:r>
                <a:endParaRPr sz="1200" b="1">
                  <a:solidFill>
                    <a:schemeClr val="dk1"/>
                  </a:solidFill>
                  <a:latin typeface="Times New Roman" panose="02020603050405020304" pitchFamily="18" charset="0"/>
                  <a:ea typeface="Roboto"/>
                  <a:cs typeface="Times New Roman" panose="02020603050405020304" pitchFamily="18" charset="0"/>
                  <a:sym typeface="Roboto"/>
                </a:endParaRPr>
              </a:p>
            </p:txBody>
          </p:sp>
        </p:grpSp>
        <p:grpSp>
          <p:nvGrpSpPr>
            <p:cNvPr id="1432" name="Google Shape;1432;p37"/>
            <p:cNvGrpSpPr/>
            <p:nvPr/>
          </p:nvGrpSpPr>
          <p:grpSpPr>
            <a:xfrm>
              <a:off x="7273575" y="1349138"/>
              <a:ext cx="419413" cy="2933413"/>
              <a:chOff x="5837988" y="1349138"/>
              <a:chExt cx="419413" cy="2933413"/>
            </a:xfrm>
          </p:grpSpPr>
          <p:sp>
            <p:nvSpPr>
              <p:cNvPr id="1433" name="Google Shape;1433;p37"/>
              <p:cNvSpPr txBox="1"/>
              <p:nvPr/>
            </p:nvSpPr>
            <p:spPr>
              <a:xfrm>
                <a:off x="5837988" y="4065950"/>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rPr>
                  <a:t>2021</a:t>
                </a:r>
                <a:endParaRPr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sp>
            <p:nvSpPr>
              <p:cNvPr id="1434" name="Google Shape;1434;p37"/>
              <p:cNvSpPr txBox="1"/>
              <p:nvPr/>
            </p:nvSpPr>
            <p:spPr>
              <a:xfrm>
                <a:off x="5838000" y="1349138"/>
                <a:ext cx="419400" cy="216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dk1"/>
                    </a:solidFill>
                    <a:latin typeface="Times New Roman" panose="02020603050405020304" pitchFamily="18" charset="0"/>
                    <a:ea typeface="Roboto"/>
                    <a:cs typeface="Times New Roman" panose="02020603050405020304" pitchFamily="18" charset="0"/>
                    <a:sym typeface="Roboto"/>
                  </a:rPr>
                  <a:t>170</a:t>
                </a:r>
                <a:endParaRPr sz="1200" b="1">
                  <a:solidFill>
                    <a:schemeClr val="dk1"/>
                  </a:solidFill>
                  <a:latin typeface="Times New Roman" panose="02020603050405020304" pitchFamily="18" charset="0"/>
                  <a:ea typeface="Roboto"/>
                  <a:cs typeface="Times New Roman" panose="02020603050405020304" pitchFamily="18" charset="0"/>
                  <a:sym typeface="Roboto"/>
                </a:endParaRPr>
              </a:p>
            </p:txBody>
          </p:sp>
        </p:grpSp>
      </p:grpSp>
      <p:sp>
        <p:nvSpPr>
          <p:cNvPr id="3" name="Rectangle 2"/>
          <p:cNvSpPr/>
          <p:nvPr/>
        </p:nvSpPr>
        <p:spPr>
          <a:xfrm>
            <a:off x="1205284" y="2616934"/>
            <a:ext cx="3139789" cy="861774"/>
          </a:xfrm>
          <a:prstGeom prst="rect">
            <a:avLst/>
          </a:prstGeom>
        </p:spPr>
        <p:txBody>
          <a:bodyPr wrap="square">
            <a:spAutoFit/>
          </a:bodyPr>
          <a:lstStyle/>
          <a:p>
            <a:pPr lvl="0" algn="ctr">
              <a:lnSpc>
                <a:spcPct val="125000"/>
              </a:lnSpc>
            </a:pPr>
            <a:r>
              <a:rPr lang="vi-VN" sz="2000" b="1" smtClean="0">
                <a:solidFill>
                  <a:schemeClr val="accent6">
                    <a:lumMod val="75000"/>
                  </a:schemeClr>
                </a:solidFill>
                <a:latin typeface="UTM Essendine Caps" panose="02040603050506020204" pitchFamily="18" charset="0"/>
                <a:ea typeface="Fira Sans Extra Condensed SemiBold"/>
                <a:cs typeface="Fira Sans Extra Condensed SemiBold"/>
                <a:sym typeface="Fira Sans Extra Condensed SemiBold"/>
              </a:rPr>
              <a:t>NĂNG </a:t>
            </a:r>
            <a:r>
              <a:rPr lang="vi-VN" sz="2000" b="1">
                <a:solidFill>
                  <a:schemeClr val="accent6">
                    <a:lumMod val="75000"/>
                  </a:schemeClr>
                </a:solidFill>
                <a:latin typeface="UTM Essendine Caps" panose="02040603050506020204" pitchFamily="18" charset="0"/>
                <a:ea typeface="Fira Sans Extra Condensed SemiBold"/>
                <a:cs typeface="Fira Sans Extra Condensed SemiBold"/>
                <a:sym typeface="Fira Sans Extra Condensed SemiBold"/>
              </a:rPr>
              <a:t>LƯỢNG VÀ </a:t>
            </a:r>
            <a:r>
              <a:rPr lang="vi-VN" sz="2000" b="1" smtClean="0">
                <a:solidFill>
                  <a:schemeClr val="accent6">
                    <a:lumMod val="75000"/>
                  </a:schemeClr>
                </a:solidFill>
                <a:latin typeface="UTM Essendine Caps" panose="02040603050506020204" pitchFamily="18" charset="0"/>
                <a:ea typeface="Fira Sans Extra Condensed SemiBold"/>
                <a:cs typeface="Fira Sans Extra Condensed SemiBold"/>
                <a:sym typeface="Fira Sans Extra Condensed SemiBold"/>
              </a:rPr>
              <a:t>TÁC </a:t>
            </a:r>
            <a:r>
              <a:rPr lang="vi-VN" sz="2000" b="1">
                <a:solidFill>
                  <a:schemeClr val="accent6">
                    <a:lumMod val="75000"/>
                  </a:schemeClr>
                </a:solidFill>
                <a:latin typeface="UTM Essendine Caps" panose="02040603050506020204" pitchFamily="18" charset="0"/>
                <a:ea typeface="Fira Sans Extra Condensed SemiBold"/>
                <a:cs typeface="Fira Sans Extra Condensed SemiBold"/>
                <a:sym typeface="Fira Sans Extra Condensed SemiBold"/>
              </a:rPr>
              <a:t>DỤNG LỰC</a:t>
            </a:r>
          </a:p>
        </p:txBody>
      </p:sp>
      <p:sp>
        <p:nvSpPr>
          <p:cNvPr id="155" name="Google Shape;678;p31"/>
          <p:cNvSpPr/>
          <p:nvPr/>
        </p:nvSpPr>
        <p:spPr>
          <a:xfrm>
            <a:off x="2237431" y="1461040"/>
            <a:ext cx="1004366" cy="851779"/>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smtClean="0">
                <a:solidFill>
                  <a:schemeClr val="bg1"/>
                </a:solidFill>
                <a:latin typeface="UTM Essendine Caps" panose="02040603050506020204" pitchFamily="18" charset="0"/>
                <a:ea typeface="Fira Sans Extra Condensed SemiBold"/>
                <a:cs typeface="Fira Sans Extra Condensed SemiBold"/>
                <a:sym typeface="Fira Sans Extra Condensed SemiBold"/>
              </a:rPr>
              <a:t>II</a:t>
            </a:r>
            <a:endParaRPr sz="4000" b="1">
              <a:solidFill>
                <a:schemeClr val="bg1"/>
              </a:solidFill>
              <a:latin typeface="UTM Essendine Caps" panose="02040603050506020204" pitchFamily="18" charset="0"/>
              <a:ea typeface="Fira Sans Extra Condensed SemiBold"/>
              <a:cs typeface="Fira Sans Extra Condensed SemiBold"/>
              <a:sym typeface="Fira Sans Extra Condensed SemiBold"/>
            </a:endParaRPr>
          </a:p>
        </p:txBody>
      </p:sp>
      <p:pic>
        <p:nvPicPr>
          <p:cNvPr id="156" name="Picture 155"/>
          <p:cNvPicPr>
            <a:picLocks noChangeAspect="1"/>
          </p:cNvPicPr>
          <p:nvPr/>
        </p:nvPicPr>
        <p:blipFill>
          <a:blip r:embed="rId3"/>
          <a:stretch>
            <a:fillRect/>
          </a:stretch>
        </p:blipFill>
        <p:spPr>
          <a:xfrm>
            <a:off x="2114973" y="3622413"/>
            <a:ext cx="1320409" cy="12649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cxnSp>
        <p:nvCxnSpPr>
          <p:cNvPr id="973" name="Google Shape;973;p33"/>
          <p:cNvCxnSpPr/>
          <p:nvPr/>
        </p:nvCxnSpPr>
        <p:spPr>
          <a:xfrm>
            <a:off x="2246612" y="3679798"/>
            <a:ext cx="4988100" cy="0"/>
          </a:xfrm>
          <a:prstGeom prst="straightConnector1">
            <a:avLst/>
          </a:prstGeom>
          <a:noFill/>
          <a:ln w="19050" cap="flat" cmpd="sng">
            <a:solidFill>
              <a:schemeClr val="accent6"/>
            </a:solidFill>
            <a:prstDash val="dot"/>
            <a:round/>
            <a:headEnd type="none" w="med" len="med"/>
            <a:tailEnd type="none" w="med" len="med"/>
          </a:ln>
        </p:spPr>
      </p:cxnSp>
      <p:cxnSp>
        <p:nvCxnSpPr>
          <p:cNvPr id="979" name="Google Shape;979;p33"/>
          <p:cNvCxnSpPr/>
          <p:nvPr/>
        </p:nvCxnSpPr>
        <p:spPr>
          <a:xfrm flipV="1">
            <a:off x="1707774" y="2222090"/>
            <a:ext cx="0" cy="2743201"/>
          </a:xfrm>
          <a:prstGeom prst="straightConnector1">
            <a:avLst/>
          </a:prstGeom>
          <a:noFill/>
          <a:ln w="19050" cap="flat" cmpd="sng">
            <a:solidFill>
              <a:schemeClr val="accent6"/>
            </a:solidFill>
            <a:prstDash val="dot"/>
            <a:round/>
            <a:headEnd type="oval" w="med" len="med"/>
            <a:tailEnd type="oval" w="med" len="med"/>
          </a:ln>
        </p:spPr>
      </p:cxnSp>
      <p:cxnSp>
        <p:nvCxnSpPr>
          <p:cNvPr id="1008" name="Google Shape;1008;p33"/>
          <p:cNvCxnSpPr/>
          <p:nvPr/>
        </p:nvCxnSpPr>
        <p:spPr>
          <a:xfrm flipV="1">
            <a:off x="4254782" y="2222090"/>
            <a:ext cx="0" cy="2743201"/>
          </a:xfrm>
          <a:prstGeom prst="straightConnector1">
            <a:avLst/>
          </a:prstGeom>
          <a:noFill/>
          <a:ln w="19050" cap="flat" cmpd="sng">
            <a:solidFill>
              <a:schemeClr val="accent6"/>
            </a:solidFill>
            <a:prstDash val="dot"/>
            <a:round/>
            <a:headEnd type="oval" w="med" len="med"/>
            <a:tailEnd type="oval" w="med" len="med"/>
          </a:ln>
        </p:spPr>
      </p:cxnSp>
      <p:cxnSp>
        <p:nvCxnSpPr>
          <p:cNvPr id="1029" name="Google Shape;1029;p33"/>
          <p:cNvCxnSpPr/>
          <p:nvPr/>
        </p:nvCxnSpPr>
        <p:spPr>
          <a:xfrm flipH="1" flipV="1">
            <a:off x="7308169" y="2093159"/>
            <a:ext cx="26696" cy="2803306"/>
          </a:xfrm>
          <a:prstGeom prst="straightConnector1">
            <a:avLst/>
          </a:prstGeom>
          <a:noFill/>
          <a:ln w="19050" cap="flat" cmpd="sng">
            <a:solidFill>
              <a:schemeClr val="accent6"/>
            </a:solidFill>
            <a:prstDash val="dot"/>
            <a:round/>
            <a:headEnd type="oval" w="med" len="med"/>
            <a:tailEnd type="oval" w="med" len="med"/>
          </a:ln>
        </p:spPr>
      </p:cxnSp>
      <p:sp>
        <p:nvSpPr>
          <p:cNvPr id="71" name="Title 1"/>
          <p:cNvSpPr>
            <a:spLocks noGrp="1"/>
          </p:cNvSpPr>
          <p:nvPr>
            <p:ph type="title"/>
          </p:nvPr>
        </p:nvSpPr>
        <p:spPr>
          <a:xfrm>
            <a:off x="2003613" y="299366"/>
            <a:ext cx="5685214" cy="1627843"/>
          </a:xfrm>
        </p:spPr>
        <p:txBody>
          <a:bodyPr/>
          <a:lstStyle/>
          <a:p>
            <a:pPr algn="l">
              <a:lnSpc>
                <a:spcPct val="150000"/>
              </a:lnSpc>
            </a:pPr>
            <a:r>
              <a:rPr lang="en-US" sz="1600" i="1" smtClean="0">
                <a:solidFill>
                  <a:schemeClr val="tx1"/>
                </a:solidFill>
                <a:latin typeface="Times New Roman" panose="02020603050405020304" pitchFamily="18" charset="0"/>
                <a:cs typeface="Times New Roman" panose="02020603050405020304" pitchFamily="18" charset="0"/>
              </a:rPr>
              <a:t>Mọi hoạt động và biến đổi đều cần năng lượng. </a:t>
            </a:r>
            <a:br>
              <a:rPr lang="en-US" sz="1600" i="1" smtClean="0">
                <a:solidFill>
                  <a:schemeClr val="tx1"/>
                </a:solidFill>
                <a:latin typeface="Times New Roman" panose="02020603050405020304" pitchFamily="18" charset="0"/>
                <a:cs typeface="Times New Roman" panose="02020603050405020304" pitchFamily="18" charset="0"/>
              </a:rPr>
            </a:br>
            <a:r>
              <a:rPr lang="en-US" sz="1600" i="1" smtClean="0">
                <a:solidFill>
                  <a:schemeClr val="tx1"/>
                </a:solidFill>
                <a:latin typeface="Times New Roman" panose="02020603050405020304" pitchFamily="18" charset="0"/>
                <a:cs typeface="Times New Roman" panose="02020603050405020304" pitchFamily="18" charset="0"/>
              </a:rPr>
              <a:t>Không có năng lượng thì không thể làm bất cứ công việc gì.</a:t>
            </a:r>
            <a:br>
              <a:rPr lang="en-US" sz="1600" i="1" smtClean="0">
                <a:solidFill>
                  <a:schemeClr val="tx1"/>
                </a:solidFill>
                <a:latin typeface="Times New Roman" panose="02020603050405020304" pitchFamily="18" charset="0"/>
                <a:cs typeface="Times New Roman" panose="02020603050405020304" pitchFamily="18" charset="0"/>
              </a:rPr>
            </a:br>
            <a:r>
              <a:rPr lang="en-US" sz="1600" i="1" smtClean="0">
                <a:solidFill>
                  <a:schemeClr val="tx1"/>
                </a:solidFill>
                <a:latin typeface="Times New Roman" panose="02020603050405020304" pitchFamily="18" charset="0"/>
                <a:cs typeface="Times New Roman" panose="02020603050405020304" pitchFamily="18" charset="0"/>
              </a:rPr>
              <a:t>Để tác dụng dù một lực nhỏ nhất cũng cần phải có năng lượng. </a:t>
            </a:r>
            <a:br>
              <a:rPr lang="en-US" sz="1600" i="1" smtClean="0">
                <a:solidFill>
                  <a:schemeClr val="tx1"/>
                </a:solidFill>
                <a:latin typeface="Times New Roman" panose="02020603050405020304" pitchFamily="18" charset="0"/>
                <a:cs typeface="Times New Roman" panose="02020603050405020304" pitchFamily="18" charset="0"/>
              </a:rPr>
            </a:br>
            <a:r>
              <a:rPr lang="en-US" sz="1600" i="1" smtClean="0">
                <a:solidFill>
                  <a:schemeClr val="tx1"/>
                </a:solidFill>
                <a:latin typeface="Times New Roman" panose="02020603050405020304" pitchFamily="18" charset="0"/>
                <a:cs typeface="Times New Roman" panose="02020603050405020304" pitchFamily="18" charset="0"/>
              </a:rPr>
              <a:t>Một vật có năng lượng thì có khả năng tác dụng lực lên vật khác.</a:t>
            </a:r>
            <a:endParaRPr lang="en-US" sz="1600" i="1">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46935" y="2484398"/>
            <a:ext cx="2267260" cy="1274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2968614" y="2906784"/>
            <a:ext cx="2638271" cy="15460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2115" y="2565421"/>
            <a:ext cx="2689289" cy="1514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99717688"/>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2;p29"/>
          <p:cNvSpPr txBox="1">
            <a:spLocks noGrp="1"/>
          </p:cNvSpPr>
          <p:nvPr>
            <p:ph type="title"/>
          </p:nvPr>
        </p:nvSpPr>
        <p:spPr>
          <a:xfrm>
            <a:off x="2577049" y="262955"/>
            <a:ext cx="3833584" cy="464632"/>
          </a:xfrm>
          <a:prstGeom prst="rect">
            <a:avLst/>
          </a:prstGeom>
          <a:solidFill>
            <a:schemeClr val="accent4">
              <a:lumMod val="20000"/>
              <a:lumOff val="80000"/>
            </a:schemeClr>
          </a:solidFill>
        </p:spPr>
        <p:txBody>
          <a:bodyPr spcFirstLastPara="1" wrap="square" lIns="0" tIns="0" rIns="0" bIns="0" anchor="ctr" anchorCtr="0">
            <a:noAutofit/>
          </a:bodyPr>
          <a:lstStyle/>
          <a:p>
            <a:pPr marL="0" lvl="0" indent="0" algn="ctr" rtl="0">
              <a:lnSpc>
                <a:spcPct val="150000"/>
              </a:lnSpc>
              <a:spcBef>
                <a:spcPts val="0"/>
              </a:spcBef>
              <a:spcAft>
                <a:spcPts val="0"/>
              </a:spcAft>
              <a:buClr>
                <a:schemeClr val="dk1"/>
              </a:buClr>
              <a:buSzPts val="1100"/>
              <a:buFont typeface="Arial"/>
              <a:buNone/>
            </a:pPr>
            <a:r>
              <a:rPr lang="en" sz="2400" b="1" smtClean="0">
                <a:solidFill>
                  <a:schemeClr val="accent1">
                    <a:lumMod val="50000"/>
                  </a:schemeClr>
                </a:solidFill>
                <a:latin typeface="UTM Essendine Caps" panose="02040603050506020204" pitchFamily="18" charset="0"/>
              </a:rPr>
              <a:t>THẢO LUẬN NHÓM</a:t>
            </a:r>
            <a:endParaRPr sz="2400" b="1">
              <a:solidFill>
                <a:schemeClr val="accent1">
                  <a:lumMod val="50000"/>
                </a:schemeClr>
              </a:solidFill>
              <a:latin typeface="UTM Essendine Caps" panose="02040603050506020204" pitchFamily="18" charset="0"/>
            </a:endParaRPr>
          </a:p>
        </p:txBody>
      </p:sp>
      <p:sp>
        <p:nvSpPr>
          <p:cNvPr id="5" name="Rectangle 1"/>
          <p:cNvSpPr>
            <a:spLocks noChangeArrowheads="1"/>
          </p:cNvSpPr>
          <p:nvPr/>
        </p:nvSpPr>
        <p:spPr bwMode="auto">
          <a:xfrm>
            <a:off x="1457449" y="792040"/>
            <a:ext cx="64746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Quan sát và</a:t>
            </a:r>
            <a:r>
              <a:rPr kumimoji="0" lang="en-US" altLang="en-US" sz="1600" b="1" u="none" strike="noStrike" cap="none" normalizeH="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1600" b="1"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thảo luận nhóm để làm sáng tỏ hai ý</a:t>
            </a:r>
            <a:r>
              <a:rPr lang="en-US" altLang="en-US" sz="1600" b="1" smtClean="0">
                <a:solidFill>
                  <a:srgbClr val="000000"/>
                </a:solidFill>
                <a:latin typeface="Times New Roman" panose="02020603050405020304" pitchFamily="18" charset="0"/>
                <a:cs typeface="Times New Roman" panose="02020603050405020304" pitchFamily="18" charset="0"/>
              </a:rPr>
              <a:t>:</a:t>
            </a:r>
          </a:p>
          <a:p>
            <a:r>
              <a:rPr lang="vi-VN" sz="1600">
                <a:latin typeface="Times New Roman" panose="02020603050405020304" pitchFamily="18" charset="0"/>
                <a:cs typeface="Times New Roman" panose="02020603050405020304" pitchFamily="18" charset="0"/>
              </a:rPr>
              <a:t>- Khi năng lượng càng nhiều thì lực tác dụng có thể càng mạnh.</a:t>
            </a:r>
          </a:p>
          <a:p>
            <a:r>
              <a:rPr lang="vi-VN" sz="1600">
                <a:latin typeface="Times New Roman" panose="02020603050405020304" pitchFamily="18" charset="0"/>
                <a:cs typeface="Times New Roman" panose="02020603050405020304" pitchFamily="18" charset="0"/>
              </a:rPr>
              <a:t>- Khi năng lượng càng nhiều thì thời gian tác dụng của lực có thể càng dài</a:t>
            </a:r>
            <a:r>
              <a:rPr lang="vi-VN" sz="1600" smtClean="0">
                <a:latin typeface="Times New Roman" panose="02020603050405020304" pitchFamily="18" charset="0"/>
                <a:cs typeface="Times New Roman" panose="02020603050405020304" pitchFamily="18" charset="0"/>
              </a:rPr>
              <a:t>.</a:t>
            </a:r>
            <a:endParaRPr lang="vi-VN" sz="1600">
              <a:latin typeface="Times New Roman" panose="02020603050405020304" pitchFamily="18" charset="0"/>
              <a:cs typeface="Times New Roman" panose="02020603050405020304" pitchFamily="18" charset="0"/>
            </a:endParaRPr>
          </a:p>
        </p:txBody>
      </p:sp>
      <p:sp>
        <p:nvSpPr>
          <p:cNvPr id="6" name="Rectangle 5"/>
          <p:cNvSpPr/>
          <p:nvPr/>
        </p:nvSpPr>
        <p:spPr>
          <a:xfrm>
            <a:off x="1247509" y="4278722"/>
            <a:ext cx="7169088" cy="584775"/>
          </a:xfrm>
          <a:prstGeom prst="rect">
            <a:avLst/>
          </a:prstGeom>
          <a:solidFill>
            <a:schemeClr val="accent1">
              <a:lumMod val="20000"/>
              <a:lumOff val="80000"/>
            </a:schemeClr>
          </a:solidFill>
        </p:spPr>
        <p:txBody>
          <a:bodyPr wrap="square">
            <a:spAutoFit/>
          </a:bodyPr>
          <a:lstStyle/>
          <a:p>
            <a:pPr algn="just"/>
            <a:r>
              <a:rPr lang="en-US" sz="1600" i="1" smtClean="0">
                <a:latin typeface="Times New Roman" panose="02020603050405020304" pitchFamily="18" charset="0"/>
                <a:cs typeface="Times New Roman" panose="02020603050405020304" pitchFamily="18" charset="0"/>
              </a:rPr>
              <a:t>Khi </a:t>
            </a:r>
            <a:r>
              <a:rPr lang="en-US" sz="1600" i="1">
                <a:latin typeface="Times New Roman" panose="02020603050405020304" pitchFamily="18" charset="0"/>
                <a:cs typeface="Times New Roman" panose="02020603050405020304" pitchFamily="18" charset="0"/>
              </a:rPr>
              <a:t>gió nhẹ, gió mạnh, lốc xoáy còn kéo dài thì chong chóng, tua – bin gió còn quay, các công trình xây dựng còn bị phá hủy.</a:t>
            </a:r>
          </a:p>
        </p:txBody>
      </p:sp>
      <p:sp>
        <p:nvSpPr>
          <p:cNvPr id="7" name="Rectangle 6"/>
          <p:cNvSpPr/>
          <p:nvPr/>
        </p:nvSpPr>
        <p:spPr>
          <a:xfrm>
            <a:off x="714000" y="3529517"/>
            <a:ext cx="1812018" cy="584775"/>
          </a:xfrm>
          <a:prstGeom prst="rect">
            <a:avLst/>
          </a:prstGeom>
        </p:spPr>
        <p:txBody>
          <a:bodyPr wrap="square">
            <a:spAutoFit/>
          </a:bodyPr>
          <a:lstStyle/>
          <a:p>
            <a:pPr algn="just"/>
            <a:r>
              <a:rPr lang="en-US" sz="1600" i="1">
                <a:latin typeface="Times New Roman" panose="02020603050405020304" pitchFamily="18" charset="0"/>
                <a:cs typeface="Times New Roman" panose="02020603050405020304" pitchFamily="18" charset="0"/>
              </a:rPr>
              <a:t>Gió nhẹ làm quay chong chóng</a:t>
            </a:r>
            <a:endParaRPr lang="en-US" i="1"/>
          </a:p>
        </p:txBody>
      </p:sp>
      <p:pic>
        <p:nvPicPr>
          <p:cNvPr id="8" name="Picture 7"/>
          <p:cNvPicPr>
            <a:picLocks noChangeAspect="1"/>
          </p:cNvPicPr>
          <p:nvPr/>
        </p:nvPicPr>
        <p:blipFill>
          <a:blip r:embed="rId2"/>
          <a:stretch>
            <a:fillRect/>
          </a:stretch>
        </p:blipFill>
        <p:spPr>
          <a:xfrm>
            <a:off x="577339" y="1624516"/>
            <a:ext cx="1943100" cy="1905000"/>
          </a:xfrm>
          <a:prstGeom prst="rect">
            <a:avLst/>
          </a:prstGeom>
        </p:spPr>
      </p:pic>
      <p:sp>
        <p:nvSpPr>
          <p:cNvPr id="9" name="Rectangle 8"/>
          <p:cNvSpPr/>
          <p:nvPr/>
        </p:nvSpPr>
        <p:spPr>
          <a:xfrm>
            <a:off x="3257970" y="3529517"/>
            <a:ext cx="2160131" cy="584775"/>
          </a:xfrm>
          <a:prstGeom prst="rect">
            <a:avLst/>
          </a:prstGeom>
        </p:spPr>
        <p:txBody>
          <a:bodyPr wrap="square">
            <a:spAutoFit/>
          </a:bodyPr>
          <a:lstStyle/>
          <a:p>
            <a:pPr algn="just"/>
            <a:r>
              <a:rPr lang="en-US" sz="1600" i="1" smtClean="0">
                <a:latin typeface="Times New Roman" panose="02020603050405020304" pitchFamily="18" charset="0"/>
                <a:cs typeface="Times New Roman" panose="02020603050405020304" pitchFamily="18" charset="0"/>
              </a:rPr>
              <a:t>Gió </a:t>
            </a:r>
            <a:r>
              <a:rPr lang="en-US" sz="1600" i="1">
                <a:latin typeface="Times New Roman" panose="02020603050405020304" pitchFamily="18" charset="0"/>
                <a:cs typeface="Times New Roman" panose="02020603050405020304" pitchFamily="18" charset="0"/>
              </a:rPr>
              <a:t>mạnh làm quay cánh quạt của tua – bin </a:t>
            </a:r>
            <a:endParaRPr lang="en-US"/>
          </a:p>
        </p:txBody>
      </p:sp>
      <p:pic>
        <p:nvPicPr>
          <p:cNvPr id="10" name="Picture 9"/>
          <p:cNvPicPr>
            <a:picLocks noChangeAspect="1"/>
          </p:cNvPicPr>
          <p:nvPr/>
        </p:nvPicPr>
        <p:blipFill>
          <a:blip r:embed="rId3"/>
          <a:stretch>
            <a:fillRect/>
          </a:stretch>
        </p:blipFill>
        <p:spPr>
          <a:xfrm>
            <a:off x="3413406" y="1672141"/>
            <a:ext cx="1933575" cy="1857375"/>
          </a:xfrm>
          <a:prstGeom prst="rect">
            <a:avLst/>
          </a:prstGeom>
        </p:spPr>
      </p:pic>
      <p:sp>
        <p:nvSpPr>
          <p:cNvPr id="11" name="Rectangle 10"/>
          <p:cNvSpPr/>
          <p:nvPr/>
        </p:nvSpPr>
        <p:spPr>
          <a:xfrm>
            <a:off x="6632486" y="3529516"/>
            <a:ext cx="2042708" cy="584775"/>
          </a:xfrm>
          <a:prstGeom prst="rect">
            <a:avLst/>
          </a:prstGeom>
        </p:spPr>
        <p:txBody>
          <a:bodyPr wrap="square">
            <a:spAutoFit/>
          </a:bodyPr>
          <a:lstStyle/>
          <a:p>
            <a:pPr algn="just"/>
            <a:r>
              <a:rPr lang="en-US" sz="1600" i="1" smtClean="0">
                <a:latin typeface="Times New Roman" panose="02020603050405020304" pitchFamily="18" charset="0"/>
                <a:cs typeface="Times New Roman" panose="02020603050405020304" pitchFamily="18" charset="0"/>
              </a:rPr>
              <a:t>Gió</a:t>
            </a:r>
            <a:r>
              <a:rPr lang="en-US" sz="1600" i="1">
                <a:latin typeface="Times New Roman" panose="02020603050405020304" pitchFamily="18" charset="0"/>
                <a:cs typeface="Times New Roman" panose="02020603050405020304" pitchFamily="18" charset="0"/>
              </a:rPr>
              <a:t>, lốc xoáy phá hủy các công trình</a:t>
            </a:r>
            <a:endParaRPr lang="en-US"/>
          </a:p>
        </p:txBody>
      </p:sp>
      <p:pic>
        <p:nvPicPr>
          <p:cNvPr id="12" name="Picture 11"/>
          <p:cNvPicPr>
            <a:picLocks noChangeAspect="1"/>
          </p:cNvPicPr>
          <p:nvPr/>
        </p:nvPicPr>
        <p:blipFill>
          <a:blip r:embed="rId4"/>
          <a:stretch>
            <a:fillRect/>
          </a:stretch>
        </p:blipFill>
        <p:spPr>
          <a:xfrm>
            <a:off x="6502072" y="1736003"/>
            <a:ext cx="1914525" cy="1857375"/>
          </a:xfrm>
          <a:prstGeom prst="rect">
            <a:avLst/>
          </a:prstGeom>
        </p:spPr>
      </p:pic>
    </p:spTree>
    <p:extLst>
      <p:ext uri="{BB962C8B-B14F-4D97-AF65-F5344CB8AC3E}">
        <p14:creationId xmlns:p14="http://schemas.microsoft.com/office/powerpoint/2010/main" val="4383784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76" name="Rectangle 75"/>
          <p:cNvSpPr/>
          <p:nvPr/>
        </p:nvSpPr>
        <p:spPr>
          <a:xfrm>
            <a:off x="1771062" y="240046"/>
            <a:ext cx="6261893" cy="369332"/>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Ví dụ: </a:t>
            </a:r>
            <a:r>
              <a:rPr kumimoji="0" lang="en-US" sz="1800" b="0" i="1" u="none" strike="noStrike" kern="0" cap="none" spc="0" normalizeH="0" baseline="0" noProof="0" smtClean="0">
                <a:ln>
                  <a:noFill/>
                </a:ln>
                <a:solidFill>
                  <a:srgbClr val="333333"/>
                </a:solidFill>
                <a:effectLst/>
                <a:uLnTx/>
                <a:uFillTx/>
                <a:latin typeface="Times New Roman" panose="02020603050405020304" pitchFamily="18" charset="0"/>
                <a:cs typeface="Times New Roman" panose="02020603050405020304" pitchFamily="18" charset="0"/>
                <a:sym typeface="Arial"/>
              </a:rPr>
              <a:t>Gió mạnh có thể gây tác hại đến sản xuất và đời sống.</a:t>
            </a:r>
            <a:endParaRPr kumimoji="0" lang="en-US" sz="18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872" y="771462"/>
            <a:ext cx="4833665" cy="3568478"/>
          </a:xfrm>
          <a:prstGeom prst="rect">
            <a:avLst/>
          </a:prstGeom>
        </p:spPr>
      </p:pic>
      <p:sp>
        <p:nvSpPr>
          <p:cNvPr id="80" name="Rectangle 79"/>
          <p:cNvSpPr/>
          <p:nvPr/>
        </p:nvSpPr>
        <p:spPr>
          <a:xfrm>
            <a:off x="726253" y="3253274"/>
            <a:ext cx="2528476" cy="786754"/>
          </a:xfrm>
          <a:prstGeom prst="rect">
            <a:avLst/>
          </a:prstGeom>
          <a:noFill/>
          <a:ln w="19050">
            <a:solidFill>
              <a:schemeClr val="accent5">
                <a:lumMod val="25000"/>
              </a:schemeClr>
            </a:solidFill>
            <a:prstDash val="dash"/>
          </a:ln>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00" b="0" i="1" u="none" strike="noStrike" kern="0" cap="none" spc="0" normalizeH="0" baseline="0" noProof="0" smtClean="0">
                <a:ln>
                  <a:noFill/>
                </a:ln>
                <a:solidFill>
                  <a:srgbClr val="333333"/>
                </a:solidFill>
                <a:effectLst/>
                <a:uLnTx/>
                <a:uFillTx/>
                <a:latin typeface="Times New Roman" panose="02020603050405020304" pitchFamily="18" charset="0"/>
                <a:cs typeface="Times New Roman" panose="02020603050405020304" pitchFamily="18" charset="0"/>
                <a:sym typeface="Arial"/>
              </a:rPr>
              <a:t>Gió càng mạnh, lực tác động của gió càng lớn.</a:t>
            </a:r>
            <a:endParaRPr kumimoji="0" lang="en-US" sz="16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1" name="Rectangle 80"/>
          <p:cNvSpPr/>
          <p:nvPr/>
        </p:nvSpPr>
        <p:spPr>
          <a:xfrm>
            <a:off x="5151031" y="4502024"/>
            <a:ext cx="1999577" cy="338554"/>
          </a:xfrm>
          <a:prstGeom prst="rect">
            <a:avLst/>
          </a:prstGeom>
          <a:solidFill>
            <a:schemeClr val="accent1">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Tác hại của gió bão</a:t>
            </a:r>
            <a:endParaRPr kumimoji="0" lang="en-US" sz="16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026" name="Picture 2" descr="https://hoc24.vn/source/KHTN%206/Ch%C6%B0%C6%A1ng%209/FakeDeadlyArgusfish-size_restricte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2709" y="992550"/>
            <a:ext cx="3175564" cy="187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35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grpSp>
        <p:nvGrpSpPr>
          <p:cNvPr id="13" name="Group 12"/>
          <p:cNvGrpSpPr/>
          <p:nvPr/>
        </p:nvGrpSpPr>
        <p:grpSpPr>
          <a:xfrm>
            <a:off x="1607606" y="501843"/>
            <a:ext cx="7184757" cy="957348"/>
            <a:chOff x="1520476" y="1581957"/>
            <a:chExt cx="2901853" cy="1549915"/>
          </a:xfrm>
        </p:grpSpPr>
        <p:cxnSp>
          <p:nvCxnSpPr>
            <p:cNvPr id="90" name="Google Shape;2513;p48"/>
            <p:cNvCxnSpPr/>
            <p:nvPr/>
          </p:nvCxnSpPr>
          <p:spPr>
            <a:xfrm flipV="1">
              <a:off x="2452499" y="1581957"/>
              <a:ext cx="1923141" cy="1460364"/>
            </a:xfrm>
            <a:prstGeom prst="bentConnector3">
              <a:avLst>
                <a:gd name="adj1" fmla="val -58899"/>
              </a:avLst>
            </a:prstGeom>
            <a:noFill/>
            <a:ln w="19050" cap="flat" cmpd="sng">
              <a:solidFill>
                <a:schemeClr val="accent6"/>
              </a:solidFill>
              <a:prstDash val="dot"/>
              <a:round/>
              <a:headEnd type="none" w="med" len="med"/>
              <a:tailEnd type="none" w="med" len="med"/>
            </a:ln>
          </p:spPr>
        </p:cxnSp>
        <p:cxnSp>
          <p:nvCxnSpPr>
            <p:cNvPr id="100" name="Google Shape;2513;p48"/>
            <p:cNvCxnSpPr/>
            <p:nvPr/>
          </p:nvCxnSpPr>
          <p:spPr>
            <a:xfrm flipV="1">
              <a:off x="2499188" y="1586135"/>
              <a:ext cx="1923141" cy="1460364"/>
            </a:xfrm>
            <a:prstGeom prst="bentConnector3">
              <a:avLst>
                <a:gd name="adj1" fmla="val 100614"/>
              </a:avLst>
            </a:prstGeom>
            <a:noFill/>
            <a:ln w="19050" cap="flat" cmpd="sng">
              <a:solidFill>
                <a:schemeClr val="accent6"/>
              </a:solidFill>
              <a:prstDash val="dot"/>
              <a:round/>
              <a:headEnd type="none" w="med" len="med"/>
              <a:tailEnd type="none" w="med" len="med"/>
            </a:ln>
          </p:spPr>
        </p:cxnSp>
        <p:sp>
          <p:nvSpPr>
            <p:cNvPr id="102" name="Rectangle 101"/>
            <p:cNvSpPr/>
            <p:nvPr/>
          </p:nvSpPr>
          <p:spPr>
            <a:xfrm>
              <a:off x="1520476" y="1637031"/>
              <a:ext cx="2738092" cy="1494841"/>
            </a:xfrm>
            <a:prstGeom prst="rect">
              <a:avLst/>
            </a:prstGeom>
          </p:spPr>
          <p:txBody>
            <a:bodyPr wrap="square">
              <a:spAutoFit/>
            </a:bodyPr>
            <a:lstStyle/>
            <a:p>
              <a:pPr lvl="0" algn="just">
                <a:lnSpc>
                  <a:spcPct val="150000"/>
                </a:lnSpc>
                <a:defRPr/>
              </a:pPr>
              <a:r>
                <a:rPr lang="vi-VN" sz="1800" i="1">
                  <a:latin typeface="Times New Roman" panose="02020603050405020304" pitchFamily="18" charset="0"/>
                  <a:cs typeface="Times New Roman" panose="02020603050405020304" pitchFamily="18" charset="0"/>
                </a:rPr>
                <a:t>- Khi năng lượng càng nhiều thì lực tác dụng </a:t>
              </a:r>
              <a:r>
                <a:rPr lang="vi-VN" sz="1800" i="1" smtClean="0">
                  <a:latin typeface="Times New Roman" panose="02020603050405020304" pitchFamily="18" charset="0"/>
                  <a:cs typeface="Times New Roman" panose="02020603050405020304" pitchFamily="18" charset="0"/>
                </a:rPr>
                <a:t>càng </a:t>
              </a:r>
              <a:r>
                <a:rPr lang="vi-VN" sz="1800" i="1">
                  <a:latin typeface="Times New Roman" panose="02020603050405020304" pitchFamily="18" charset="0"/>
                  <a:cs typeface="Times New Roman" panose="02020603050405020304" pitchFamily="18" charset="0"/>
                </a:rPr>
                <a:t>mạnh.</a:t>
              </a:r>
            </a:p>
            <a:p>
              <a:pPr lvl="0" algn="just">
                <a:lnSpc>
                  <a:spcPct val="150000"/>
                </a:lnSpc>
                <a:defRPr/>
              </a:pPr>
              <a:r>
                <a:rPr lang="vi-VN" sz="1800" i="1">
                  <a:latin typeface="Times New Roman" panose="02020603050405020304" pitchFamily="18" charset="0"/>
                  <a:cs typeface="Times New Roman" panose="02020603050405020304" pitchFamily="18" charset="0"/>
                </a:rPr>
                <a:t>- Khi năng lượng càng nhiều thì thời gian tác dụng của lực </a:t>
              </a:r>
              <a:r>
                <a:rPr lang="vi-VN" sz="1800" i="1" smtClean="0">
                  <a:latin typeface="Times New Roman" panose="02020603050405020304" pitchFamily="18" charset="0"/>
                  <a:cs typeface="Times New Roman" panose="02020603050405020304" pitchFamily="18" charset="0"/>
                </a:rPr>
                <a:t>càng </a:t>
              </a:r>
              <a:r>
                <a:rPr lang="vi-VN" sz="1800" i="1">
                  <a:latin typeface="Times New Roman" panose="02020603050405020304" pitchFamily="18" charset="0"/>
                  <a:cs typeface="Times New Roman" panose="02020603050405020304" pitchFamily="18" charset="0"/>
                </a:rPr>
                <a:t>dài.</a:t>
              </a:r>
            </a:p>
          </p:txBody>
        </p:sp>
      </p:grpSp>
      <p:grpSp>
        <p:nvGrpSpPr>
          <p:cNvPr id="111" name="Google Shape;2998;p46"/>
          <p:cNvGrpSpPr/>
          <p:nvPr/>
        </p:nvGrpSpPr>
        <p:grpSpPr>
          <a:xfrm>
            <a:off x="1983104" y="1770239"/>
            <a:ext cx="5232519" cy="3725994"/>
            <a:chOff x="2778204" y="1131081"/>
            <a:chExt cx="3587592" cy="2489995"/>
          </a:xfrm>
        </p:grpSpPr>
        <p:sp>
          <p:nvSpPr>
            <p:cNvPr id="112" name="Google Shape;2999;p46"/>
            <p:cNvSpPr/>
            <p:nvPr/>
          </p:nvSpPr>
          <p:spPr>
            <a:xfrm>
              <a:off x="3694280" y="1364089"/>
              <a:ext cx="68563" cy="154175"/>
            </a:xfrm>
            <a:custGeom>
              <a:avLst/>
              <a:gdLst/>
              <a:ahLst/>
              <a:cxnLst/>
              <a:rect l="l" t="t" r="r" b="b"/>
              <a:pathLst>
                <a:path w="5461" h="12280" extrusionOk="0">
                  <a:moveTo>
                    <a:pt x="3537" y="5970"/>
                  </a:moveTo>
                  <a:lnTo>
                    <a:pt x="3537" y="5970"/>
                  </a:lnTo>
                  <a:lnTo>
                    <a:pt x="3593" y="6140"/>
                  </a:lnTo>
                  <a:lnTo>
                    <a:pt x="3593" y="6310"/>
                  </a:lnTo>
                  <a:lnTo>
                    <a:pt x="3565" y="6508"/>
                  </a:lnTo>
                  <a:lnTo>
                    <a:pt x="3508" y="6677"/>
                  </a:lnTo>
                  <a:lnTo>
                    <a:pt x="3424" y="6819"/>
                  </a:lnTo>
                  <a:lnTo>
                    <a:pt x="3310" y="6960"/>
                  </a:lnTo>
                  <a:lnTo>
                    <a:pt x="3169" y="7074"/>
                  </a:lnTo>
                  <a:lnTo>
                    <a:pt x="3028" y="7158"/>
                  </a:lnTo>
                  <a:lnTo>
                    <a:pt x="3028" y="7158"/>
                  </a:lnTo>
                  <a:lnTo>
                    <a:pt x="2829" y="7243"/>
                  </a:lnTo>
                  <a:lnTo>
                    <a:pt x="2631" y="7243"/>
                  </a:lnTo>
                  <a:lnTo>
                    <a:pt x="2631" y="7243"/>
                  </a:lnTo>
                  <a:lnTo>
                    <a:pt x="2631" y="7356"/>
                  </a:lnTo>
                  <a:lnTo>
                    <a:pt x="2631" y="7356"/>
                  </a:lnTo>
                  <a:lnTo>
                    <a:pt x="2858" y="7385"/>
                  </a:lnTo>
                  <a:lnTo>
                    <a:pt x="3056" y="7441"/>
                  </a:lnTo>
                  <a:lnTo>
                    <a:pt x="3254" y="7555"/>
                  </a:lnTo>
                  <a:lnTo>
                    <a:pt x="3424" y="7724"/>
                  </a:lnTo>
                  <a:lnTo>
                    <a:pt x="3424" y="7724"/>
                  </a:lnTo>
                  <a:lnTo>
                    <a:pt x="3537" y="7894"/>
                  </a:lnTo>
                  <a:lnTo>
                    <a:pt x="3593" y="8092"/>
                  </a:lnTo>
                  <a:lnTo>
                    <a:pt x="3622" y="8290"/>
                  </a:lnTo>
                  <a:lnTo>
                    <a:pt x="3622" y="8488"/>
                  </a:lnTo>
                  <a:lnTo>
                    <a:pt x="3593" y="8686"/>
                  </a:lnTo>
                  <a:lnTo>
                    <a:pt x="3508" y="8856"/>
                  </a:lnTo>
                  <a:lnTo>
                    <a:pt x="3395" y="9026"/>
                  </a:lnTo>
                  <a:lnTo>
                    <a:pt x="3254" y="9195"/>
                  </a:lnTo>
                  <a:lnTo>
                    <a:pt x="3254" y="9195"/>
                  </a:lnTo>
                  <a:lnTo>
                    <a:pt x="3141" y="9252"/>
                  </a:lnTo>
                  <a:lnTo>
                    <a:pt x="3141" y="9252"/>
                  </a:lnTo>
                  <a:lnTo>
                    <a:pt x="3282" y="9365"/>
                  </a:lnTo>
                  <a:lnTo>
                    <a:pt x="3395" y="9507"/>
                  </a:lnTo>
                  <a:lnTo>
                    <a:pt x="3480" y="9648"/>
                  </a:lnTo>
                  <a:lnTo>
                    <a:pt x="3537" y="9818"/>
                  </a:lnTo>
                  <a:lnTo>
                    <a:pt x="3565" y="9988"/>
                  </a:lnTo>
                  <a:lnTo>
                    <a:pt x="3593" y="10157"/>
                  </a:lnTo>
                  <a:lnTo>
                    <a:pt x="3565" y="10327"/>
                  </a:lnTo>
                  <a:lnTo>
                    <a:pt x="3508" y="10497"/>
                  </a:lnTo>
                  <a:lnTo>
                    <a:pt x="3508" y="10497"/>
                  </a:lnTo>
                  <a:lnTo>
                    <a:pt x="3650" y="10638"/>
                  </a:lnTo>
                  <a:lnTo>
                    <a:pt x="3735" y="10780"/>
                  </a:lnTo>
                  <a:lnTo>
                    <a:pt x="3820" y="10921"/>
                  </a:lnTo>
                  <a:lnTo>
                    <a:pt x="3876" y="11091"/>
                  </a:lnTo>
                  <a:lnTo>
                    <a:pt x="3905" y="11289"/>
                  </a:lnTo>
                  <a:lnTo>
                    <a:pt x="3876" y="11459"/>
                  </a:lnTo>
                  <a:lnTo>
                    <a:pt x="3848" y="11629"/>
                  </a:lnTo>
                  <a:lnTo>
                    <a:pt x="3763" y="11798"/>
                  </a:lnTo>
                  <a:lnTo>
                    <a:pt x="3763" y="11798"/>
                  </a:lnTo>
                  <a:lnTo>
                    <a:pt x="3622" y="11968"/>
                  </a:lnTo>
                  <a:lnTo>
                    <a:pt x="3480" y="12081"/>
                  </a:lnTo>
                  <a:lnTo>
                    <a:pt x="3339" y="12166"/>
                  </a:lnTo>
                  <a:lnTo>
                    <a:pt x="3141" y="12251"/>
                  </a:lnTo>
                  <a:lnTo>
                    <a:pt x="2971" y="12279"/>
                  </a:lnTo>
                  <a:lnTo>
                    <a:pt x="2773" y="12251"/>
                  </a:lnTo>
                  <a:lnTo>
                    <a:pt x="2603" y="12223"/>
                  </a:lnTo>
                  <a:lnTo>
                    <a:pt x="2405" y="12138"/>
                  </a:lnTo>
                  <a:lnTo>
                    <a:pt x="2405" y="12138"/>
                  </a:lnTo>
                  <a:lnTo>
                    <a:pt x="2264" y="12025"/>
                  </a:lnTo>
                  <a:lnTo>
                    <a:pt x="2150" y="11912"/>
                  </a:lnTo>
                  <a:lnTo>
                    <a:pt x="2066" y="11770"/>
                  </a:lnTo>
                  <a:lnTo>
                    <a:pt x="2009" y="11629"/>
                  </a:lnTo>
                  <a:lnTo>
                    <a:pt x="1952" y="11459"/>
                  </a:lnTo>
                  <a:lnTo>
                    <a:pt x="1952" y="11317"/>
                  </a:lnTo>
                  <a:lnTo>
                    <a:pt x="1952" y="11148"/>
                  </a:lnTo>
                  <a:lnTo>
                    <a:pt x="1981" y="10978"/>
                  </a:lnTo>
                  <a:lnTo>
                    <a:pt x="1981" y="10978"/>
                  </a:lnTo>
                  <a:lnTo>
                    <a:pt x="1811" y="10836"/>
                  </a:lnTo>
                  <a:lnTo>
                    <a:pt x="1811" y="10836"/>
                  </a:lnTo>
                  <a:lnTo>
                    <a:pt x="1670" y="10836"/>
                  </a:lnTo>
                  <a:lnTo>
                    <a:pt x="1556" y="10808"/>
                  </a:lnTo>
                  <a:lnTo>
                    <a:pt x="1415" y="10752"/>
                  </a:lnTo>
                  <a:lnTo>
                    <a:pt x="1302" y="10695"/>
                  </a:lnTo>
                  <a:lnTo>
                    <a:pt x="1302" y="10695"/>
                  </a:lnTo>
                  <a:lnTo>
                    <a:pt x="1160" y="10610"/>
                  </a:lnTo>
                  <a:lnTo>
                    <a:pt x="1075" y="10469"/>
                  </a:lnTo>
                  <a:lnTo>
                    <a:pt x="962" y="10355"/>
                  </a:lnTo>
                  <a:lnTo>
                    <a:pt x="906" y="10214"/>
                  </a:lnTo>
                  <a:lnTo>
                    <a:pt x="877" y="10044"/>
                  </a:lnTo>
                  <a:lnTo>
                    <a:pt x="849" y="9903"/>
                  </a:lnTo>
                  <a:lnTo>
                    <a:pt x="877" y="9733"/>
                  </a:lnTo>
                  <a:lnTo>
                    <a:pt x="934" y="9592"/>
                  </a:lnTo>
                  <a:lnTo>
                    <a:pt x="934" y="9592"/>
                  </a:lnTo>
                  <a:lnTo>
                    <a:pt x="736" y="9535"/>
                  </a:lnTo>
                  <a:lnTo>
                    <a:pt x="538" y="9478"/>
                  </a:lnTo>
                  <a:lnTo>
                    <a:pt x="368" y="9337"/>
                  </a:lnTo>
                  <a:lnTo>
                    <a:pt x="198" y="9195"/>
                  </a:lnTo>
                  <a:lnTo>
                    <a:pt x="198" y="9195"/>
                  </a:lnTo>
                  <a:lnTo>
                    <a:pt x="85" y="9026"/>
                  </a:lnTo>
                  <a:lnTo>
                    <a:pt x="29" y="8828"/>
                  </a:lnTo>
                  <a:lnTo>
                    <a:pt x="0" y="8630"/>
                  </a:lnTo>
                  <a:lnTo>
                    <a:pt x="0" y="8432"/>
                  </a:lnTo>
                  <a:lnTo>
                    <a:pt x="29" y="8234"/>
                  </a:lnTo>
                  <a:lnTo>
                    <a:pt x="113" y="8064"/>
                  </a:lnTo>
                  <a:lnTo>
                    <a:pt x="227" y="7894"/>
                  </a:lnTo>
                  <a:lnTo>
                    <a:pt x="368" y="7753"/>
                  </a:lnTo>
                  <a:lnTo>
                    <a:pt x="368" y="7753"/>
                  </a:lnTo>
                  <a:lnTo>
                    <a:pt x="481" y="7668"/>
                  </a:lnTo>
                  <a:lnTo>
                    <a:pt x="623" y="7611"/>
                  </a:lnTo>
                  <a:lnTo>
                    <a:pt x="623" y="7611"/>
                  </a:lnTo>
                  <a:lnTo>
                    <a:pt x="425" y="7498"/>
                  </a:lnTo>
                  <a:lnTo>
                    <a:pt x="255" y="7328"/>
                  </a:lnTo>
                  <a:lnTo>
                    <a:pt x="255" y="7328"/>
                  </a:lnTo>
                  <a:lnTo>
                    <a:pt x="142" y="7158"/>
                  </a:lnTo>
                  <a:lnTo>
                    <a:pt x="85" y="6989"/>
                  </a:lnTo>
                  <a:lnTo>
                    <a:pt x="57" y="6819"/>
                  </a:lnTo>
                  <a:lnTo>
                    <a:pt x="57" y="6649"/>
                  </a:lnTo>
                  <a:lnTo>
                    <a:pt x="85" y="6479"/>
                  </a:lnTo>
                  <a:lnTo>
                    <a:pt x="170" y="6310"/>
                  </a:lnTo>
                  <a:lnTo>
                    <a:pt x="255" y="6168"/>
                  </a:lnTo>
                  <a:lnTo>
                    <a:pt x="396" y="6027"/>
                  </a:lnTo>
                  <a:lnTo>
                    <a:pt x="396" y="6027"/>
                  </a:lnTo>
                  <a:lnTo>
                    <a:pt x="538" y="5942"/>
                  </a:lnTo>
                  <a:lnTo>
                    <a:pt x="708" y="5857"/>
                  </a:lnTo>
                  <a:lnTo>
                    <a:pt x="708" y="5857"/>
                  </a:lnTo>
                  <a:lnTo>
                    <a:pt x="679" y="5744"/>
                  </a:lnTo>
                  <a:lnTo>
                    <a:pt x="679" y="5631"/>
                  </a:lnTo>
                  <a:lnTo>
                    <a:pt x="708" y="5404"/>
                  </a:lnTo>
                  <a:lnTo>
                    <a:pt x="736" y="5291"/>
                  </a:lnTo>
                  <a:lnTo>
                    <a:pt x="821" y="5206"/>
                  </a:lnTo>
                  <a:lnTo>
                    <a:pt x="877" y="5093"/>
                  </a:lnTo>
                  <a:lnTo>
                    <a:pt x="990" y="5008"/>
                  </a:lnTo>
                  <a:lnTo>
                    <a:pt x="990" y="5008"/>
                  </a:lnTo>
                  <a:lnTo>
                    <a:pt x="1132" y="4923"/>
                  </a:lnTo>
                  <a:lnTo>
                    <a:pt x="1273" y="4867"/>
                  </a:lnTo>
                  <a:lnTo>
                    <a:pt x="1443" y="4839"/>
                  </a:lnTo>
                  <a:lnTo>
                    <a:pt x="1613" y="4839"/>
                  </a:lnTo>
                  <a:lnTo>
                    <a:pt x="1613" y="4839"/>
                  </a:lnTo>
                  <a:lnTo>
                    <a:pt x="1585" y="4697"/>
                  </a:lnTo>
                  <a:lnTo>
                    <a:pt x="1556" y="4527"/>
                  </a:lnTo>
                  <a:lnTo>
                    <a:pt x="1556" y="4386"/>
                  </a:lnTo>
                  <a:lnTo>
                    <a:pt x="1585" y="4244"/>
                  </a:lnTo>
                  <a:lnTo>
                    <a:pt x="1641" y="4075"/>
                  </a:lnTo>
                  <a:lnTo>
                    <a:pt x="1726" y="3961"/>
                  </a:lnTo>
                  <a:lnTo>
                    <a:pt x="1839" y="3848"/>
                  </a:lnTo>
                  <a:lnTo>
                    <a:pt x="1952" y="3735"/>
                  </a:lnTo>
                  <a:lnTo>
                    <a:pt x="1952" y="3735"/>
                  </a:lnTo>
                  <a:lnTo>
                    <a:pt x="1811" y="3594"/>
                  </a:lnTo>
                  <a:lnTo>
                    <a:pt x="1698" y="3424"/>
                  </a:lnTo>
                  <a:lnTo>
                    <a:pt x="1613" y="3226"/>
                  </a:lnTo>
                  <a:lnTo>
                    <a:pt x="1585" y="3028"/>
                  </a:lnTo>
                  <a:lnTo>
                    <a:pt x="1585" y="3028"/>
                  </a:lnTo>
                  <a:lnTo>
                    <a:pt x="1585" y="2801"/>
                  </a:lnTo>
                  <a:lnTo>
                    <a:pt x="1641" y="2603"/>
                  </a:lnTo>
                  <a:lnTo>
                    <a:pt x="1726" y="2434"/>
                  </a:lnTo>
                  <a:lnTo>
                    <a:pt x="1839" y="2264"/>
                  </a:lnTo>
                  <a:lnTo>
                    <a:pt x="1981" y="2122"/>
                  </a:lnTo>
                  <a:lnTo>
                    <a:pt x="2150" y="2009"/>
                  </a:lnTo>
                  <a:lnTo>
                    <a:pt x="2349" y="1953"/>
                  </a:lnTo>
                  <a:lnTo>
                    <a:pt x="2547" y="1924"/>
                  </a:lnTo>
                  <a:lnTo>
                    <a:pt x="2547" y="1924"/>
                  </a:lnTo>
                  <a:lnTo>
                    <a:pt x="2688" y="1924"/>
                  </a:lnTo>
                  <a:lnTo>
                    <a:pt x="2829" y="1924"/>
                  </a:lnTo>
                  <a:lnTo>
                    <a:pt x="2829" y="1924"/>
                  </a:lnTo>
                  <a:lnTo>
                    <a:pt x="2716" y="1726"/>
                  </a:lnTo>
                  <a:lnTo>
                    <a:pt x="2660" y="1500"/>
                  </a:lnTo>
                  <a:lnTo>
                    <a:pt x="2660" y="1500"/>
                  </a:lnTo>
                  <a:lnTo>
                    <a:pt x="2688" y="1302"/>
                  </a:lnTo>
                  <a:lnTo>
                    <a:pt x="2716" y="1132"/>
                  </a:lnTo>
                  <a:lnTo>
                    <a:pt x="2801" y="962"/>
                  </a:lnTo>
                  <a:lnTo>
                    <a:pt x="2886" y="821"/>
                  </a:lnTo>
                  <a:lnTo>
                    <a:pt x="3028" y="708"/>
                  </a:lnTo>
                  <a:lnTo>
                    <a:pt x="3169" y="623"/>
                  </a:lnTo>
                  <a:lnTo>
                    <a:pt x="3339" y="538"/>
                  </a:lnTo>
                  <a:lnTo>
                    <a:pt x="3537" y="510"/>
                  </a:lnTo>
                  <a:lnTo>
                    <a:pt x="3537" y="510"/>
                  </a:lnTo>
                  <a:lnTo>
                    <a:pt x="3707" y="510"/>
                  </a:lnTo>
                  <a:lnTo>
                    <a:pt x="3876" y="566"/>
                  </a:lnTo>
                  <a:lnTo>
                    <a:pt x="3876" y="566"/>
                  </a:lnTo>
                  <a:lnTo>
                    <a:pt x="3905" y="453"/>
                  </a:lnTo>
                  <a:lnTo>
                    <a:pt x="3989" y="340"/>
                  </a:lnTo>
                  <a:lnTo>
                    <a:pt x="4131" y="170"/>
                  </a:lnTo>
                  <a:lnTo>
                    <a:pt x="4244" y="114"/>
                  </a:lnTo>
                  <a:lnTo>
                    <a:pt x="4357" y="57"/>
                  </a:lnTo>
                  <a:lnTo>
                    <a:pt x="4470" y="29"/>
                  </a:lnTo>
                  <a:lnTo>
                    <a:pt x="4584" y="1"/>
                  </a:lnTo>
                  <a:lnTo>
                    <a:pt x="4584" y="1"/>
                  </a:lnTo>
                  <a:lnTo>
                    <a:pt x="4753" y="1"/>
                  </a:lnTo>
                  <a:lnTo>
                    <a:pt x="4895" y="57"/>
                  </a:lnTo>
                  <a:lnTo>
                    <a:pt x="5065" y="114"/>
                  </a:lnTo>
                  <a:lnTo>
                    <a:pt x="5178" y="199"/>
                  </a:lnTo>
                  <a:lnTo>
                    <a:pt x="5291" y="312"/>
                  </a:lnTo>
                  <a:lnTo>
                    <a:pt x="5376" y="453"/>
                  </a:lnTo>
                  <a:lnTo>
                    <a:pt x="5432" y="595"/>
                  </a:lnTo>
                  <a:lnTo>
                    <a:pt x="5461" y="764"/>
                  </a:lnTo>
                  <a:lnTo>
                    <a:pt x="5461" y="764"/>
                  </a:lnTo>
                  <a:lnTo>
                    <a:pt x="5461" y="934"/>
                  </a:lnTo>
                  <a:lnTo>
                    <a:pt x="5404" y="1076"/>
                  </a:lnTo>
                  <a:lnTo>
                    <a:pt x="5347" y="1217"/>
                  </a:lnTo>
                  <a:lnTo>
                    <a:pt x="5263" y="1330"/>
                  </a:lnTo>
                  <a:lnTo>
                    <a:pt x="5149" y="1443"/>
                  </a:lnTo>
                  <a:lnTo>
                    <a:pt x="5036" y="1528"/>
                  </a:lnTo>
                  <a:lnTo>
                    <a:pt x="4895" y="1585"/>
                  </a:lnTo>
                  <a:lnTo>
                    <a:pt x="4725" y="1642"/>
                  </a:lnTo>
                  <a:lnTo>
                    <a:pt x="4725" y="1642"/>
                  </a:lnTo>
                  <a:lnTo>
                    <a:pt x="4838" y="1868"/>
                  </a:lnTo>
                  <a:lnTo>
                    <a:pt x="4895" y="2122"/>
                  </a:lnTo>
                  <a:lnTo>
                    <a:pt x="4895" y="2122"/>
                  </a:lnTo>
                  <a:lnTo>
                    <a:pt x="4895" y="2321"/>
                  </a:lnTo>
                  <a:lnTo>
                    <a:pt x="4838" y="2519"/>
                  </a:lnTo>
                  <a:lnTo>
                    <a:pt x="4753" y="2717"/>
                  </a:lnTo>
                  <a:lnTo>
                    <a:pt x="4640" y="2858"/>
                  </a:lnTo>
                  <a:lnTo>
                    <a:pt x="4640" y="2858"/>
                  </a:lnTo>
                  <a:lnTo>
                    <a:pt x="4782" y="3028"/>
                  </a:lnTo>
                  <a:lnTo>
                    <a:pt x="4923" y="3198"/>
                  </a:lnTo>
                  <a:lnTo>
                    <a:pt x="5008" y="3396"/>
                  </a:lnTo>
                  <a:lnTo>
                    <a:pt x="5036" y="3622"/>
                  </a:lnTo>
                  <a:lnTo>
                    <a:pt x="5036" y="3622"/>
                  </a:lnTo>
                  <a:lnTo>
                    <a:pt x="5036" y="3848"/>
                  </a:lnTo>
                  <a:lnTo>
                    <a:pt x="5008" y="4046"/>
                  </a:lnTo>
                  <a:lnTo>
                    <a:pt x="4923" y="4216"/>
                  </a:lnTo>
                  <a:lnTo>
                    <a:pt x="4782" y="4386"/>
                  </a:lnTo>
                  <a:lnTo>
                    <a:pt x="4640" y="4499"/>
                  </a:lnTo>
                  <a:lnTo>
                    <a:pt x="4470" y="4612"/>
                  </a:lnTo>
                  <a:lnTo>
                    <a:pt x="4301" y="4697"/>
                  </a:lnTo>
                  <a:lnTo>
                    <a:pt x="4074" y="4725"/>
                  </a:lnTo>
                  <a:lnTo>
                    <a:pt x="4074" y="4725"/>
                  </a:lnTo>
                  <a:lnTo>
                    <a:pt x="3933" y="4725"/>
                  </a:lnTo>
                  <a:lnTo>
                    <a:pt x="3933" y="4725"/>
                  </a:lnTo>
                  <a:lnTo>
                    <a:pt x="3989" y="4895"/>
                  </a:lnTo>
                  <a:lnTo>
                    <a:pt x="4018" y="5065"/>
                  </a:lnTo>
                  <a:lnTo>
                    <a:pt x="3989" y="5263"/>
                  </a:lnTo>
                  <a:lnTo>
                    <a:pt x="3961" y="5433"/>
                  </a:lnTo>
                  <a:lnTo>
                    <a:pt x="3905" y="5574"/>
                  </a:lnTo>
                  <a:lnTo>
                    <a:pt x="3791" y="5716"/>
                  </a:lnTo>
                  <a:lnTo>
                    <a:pt x="3678" y="5857"/>
                  </a:lnTo>
                  <a:lnTo>
                    <a:pt x="3537" y="5970"/>
                  </a:lnTo>
                  <a:lnTo>
                    <a:pt x="3537" y="5970"/>
                  </a:lnTo>
                  <a:close/>
                </a:path>
              </a:pathLst>
            </a:cu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13" name="Google Shape;3000;p46"/>
            <p:cNvSpPr/>
            <p:nvPr/>
          </p:nvSpPr>
          <p:spPr>
            <a:xfrm>
              <a:off x="3802266" y="1358050"/>
              <a:ext cx="68563" cy="153824"/>
            </a:xfrm>
            <a:custGeom>
              <a:avLst/>
              <a:gdLst/>
              <a:ahLst/>
              <a:cxnLst/>
              <a:rect l="l" t="t" r="r" b="b"/>
              <a:pathLst>
                <a:path w="5461" h="12252" extrusionOk="0">
                  <a:moveTo>
                    <a:pt x="3537" y="5942"/>
                  </a:moveTo>
                  <a:lnTo>
                    <a:pt x="3537" y="5942"/>
                  </a:lnTo>
                  <a:lnTo>
                    <a:pt x="3593" y="6140"/>
                  </a:lnTo>
                  <a:lnTo>
                    <a:pt x="3593" y="6310"/>
                  </a:lnTo>
                  <a:lnTo>
                    <a:pt x="3565" y="6479"/>
                  </a:lnTo>
                  <a:lnTo>
                    <a:pt x="3508" y="6649"/>
                  </a:lnTo>
                  <a:lnTo>
                    <a:pt x="3423" y="6791"/>
                  </a:lnTo>
                  <a:lnTo>
                    <a:pt x="3310" y="6932"/>
                  </a:lnTo>
                  <a:lnTo>
                    <a:pt x="3197" y="7074"/>
                  </a:lnTo>
                  <a:lnTo>
                    <a:pt x="3027" y="7158"/>
                  </a:lnTo>
                  <a:lnTo>
                    <a:pt x="3027" y="7158"/>
                  </a:lnTo>
                  <a:lnTo>
                    <a:pt x="2829" y="7215"/>
                  </a:lnTo>
                  <a:lnTo>
                    <a:pt x="2660" y="7243"/>
                  </a:lnTo>
                  <a:lnTo>
                    <a:pt x="2660" y="7243"/>
                  </a:lnTo>
                  <a:lnTo>
                    <a:pt x="2631" y="7328"/>
                  </a:lnTo>
                  <a:lnTo>
                    <a:pt x="2631" y="7328"/>
                  </a:lnTo>
                  <a:lnTo>
                    <a:pt x="2858" y="7357"/>
                  </a:lnTo>
                  <a:lnTo>
                    <a:pt x="3056" y="7441"/>
                  </a:lnTo>
                  <a:lnTo>
                    <a:pt x="3254" y="7555"/>
                  </a:lnTo>
                  <a:lnTo>
                    <a:pt x="3423" y="7724"/>
                  </a:lnTo>
                  <a:lnTo>
                    <a:pt x="3423" y="7724"/>
                  </a:lnTo>
                  <a:lnTo>
                    <a:pt x="3537" y="7894"/>
                  </a:lnTo>
                  <a:lnTo>
                    <a:pt x="3593" y="8092"/>
                  </a:lnTo>
                  <a:lnTo>
                    <a:pt x="3650" y="8290"/>
                  </a:lnTo>
                  <a:lnTo>
                    <a:pt x="3621" y="8488"/>
                  </a:lnTo>
                  <a:lnTo>
                    <a:pt x="3593" y="8658"/>
                  </a:lnTo>
                  <a:lnTo>
                    <a:pt x="3508" y="8856"/>
                  </a:lnTo>
                  <a:lnTo>
                    <a:pt x="3395" y="9026"/>
                  </a:lnTo>
                  <a:lnTo>
                    <a:pt x="3254" y="9167"/>
                  </a:lnTo>
                  <a:lnTo>
                    <a:pt x="3254" y="9167"/>
                  </a:lnTo>
                  <a:lnTo>
                    <a:pt x="3140" y="9252"/>
                  </a:lnTo>
                  <a:lnTo>
                    <a:pt x="3140" y="9252"/>
                  </a:lnTo>
                  <a:lnTo>
                    <a:pt x="3282" y="9365"/>
                  </a:lnTo>
                  <a:lnTo>
                    <a:pt x="3395" y="9507"/>
                  </a:lnTo>
                  <a:lnTo>
                    <a:pt x="3480" y="9648"/>
                  </a:lnTo>
                  <a:lnTo>
                    <a:pt x="3537" y="9818"/>
                  </a:lnTo>
                  <a:lnTo>
                    <a:pt x="3565" y="9988"/>
                  </a:lnTo>
                  <a:lnTo>
                    <a:pt x="3593" y="10157"/>
                  </a:lnTo>
                  <a:lnTo>
                    <a:pt x="3565" y="10327"/>
                  </a:lnTo>
                  <a:lnTo>
                    <a:pt x="3508" y="10497"/>
                  </a:lnTo>
                  <a:lnTo>
                    <a:pt x="3508" y="10497"/>
                  </a:lnTo>
                  <a:lnTo>
                    <a:pt x="3650" y="10610"/>
                  </a:lnTo>
                  <a:lnTo>
                    <a:pt x="3763" y="10752"/>
                  </a:lnTo>
                  <a:lnTo>
                    <a:pt x="3819" y="10921"/>
                  </a:lnTo>
                  <a:lnTo>
                    <a:pt x="3876" y="11091"/>
                  </a:lnTo>
                  <a:lnTo>
                    <a:pt x="3904" y="11261"/>
                  </a:lnTo>
                  <a:lnTo>
                    <a:pt x="3876" y="11431"/>
                  </a:lnTo>
                  <a:lnTo>
                    <a:pt x="3848" y="11629"/>
                  </a:lnTo>
                  <a:lnTo>
                    <a:pt x="3763" y="11770"/>
                  </a:lnTo>
                  <a:lnTo>
                    <a:pt x="3763" y="11770"/>
                  </a:lnTo>
                  <a:lnTo>
                    <a:pt x="3650" y="11940"/>
                  </a:lnTo>
                  <a:lnTo>
                    <a:pt x="3508" y="12081"/>
                  </a:lnTo>
                  <a:lnTo>
                    <a:pt x="3339" y="12166"/>
                  </a:lnTo>
                  <a:lnTo>
                    <a:pt x="3169" y="12223"/>
                  </a:lnTo>
                  <a:lnTo>
                    <a:pt x="2971" y="12251"/>
                  </a:lnTo>
                  <a:lnTo>
                    <a:pt x="2773" y="12251"/>
                  </a:lnTo>
                  <a:lnTo>
                    <a:pt x="2603" y="12194"/>
                  </a:lnTo>
                  <a:lnTo>
                    <a:pt x="2405" y="12110"/>
                  </a:lnTo>
                  <a:lnTo>
                    <a:pt x="2405" y="12110"/>
                  </a:lnTo>
                  <a:lnTo>
                    <a:pt x="2263" y="12025"/>
                  </a:lnTo>
                  <a:lnTo>
                    <a:pt x="2150" y="11883"/>
                  </a:lnTo>
                  <a:lnTo>
                    <a:pt x="2065" y="11742"/>
                  </a:lnTo>
                  <a:lnTo>
                    <a:pt x="2009" y="11600"/>
                  </a:lnTo>
                  <a:lnTo>
                    <a:pt x="1952" y="11459"/>
                  </a:lnTo>
                  <a:lnTo>
                    <a:pt x="1952" y="11289"/>
                  </a:lnTo>
                  <a:lnTo>
                    <a:pt x="1952" y="11119"/>
                  </a:lnTo>
                  <a:lnTo>
                    <a:pt x="1981" y="10978"/>
                  </a:lnTo>
                  <a:lnTo>
                    <a:pt x="1981" y="10978"/>
                  </a:lnTo>
                  <a:lnTo>
                    <a:pt x="1811" y="10808"/>
                  </a:lnTo>
                  <a:lnTo>
                    <a:pt x="1811" y="10808"/>
                  </a:lnTo>
                  <a:lnTo>
                    <a:pt x="1669" y="10808"/>
                  </a:lnTo>
                  <a:lnTo>
                    <a:pt x="1556" y="10780"/>
                  </a:lnTo>
                  <a:lnTo>
                    <a:pt x="1443" y="10752"/>
                  </a:lnTo>
                  <a:lnTo>
                    <a:pt x="1302" y="10695"/>
                  </a:lnTo>
                  <a:lnTo>
                    <a:pt x="1302" y="10695"/>
                  </a:lnTo>
                  <a:lnTo>
                    <a:pt x="1188" y="10582"/>
                  </a:lnTo>
                  <a:lnTo>
                    <a:pt x="1075" y="10469"/>
                  </a:lnTo>
                  <a:lnTo>
                    <a:pt x="990" y="10327"/>
                  </a:lnTo>
                  <a:lnTo>
                    <a:pt x="905" y="10186"/>
                  </a:lnTo>
                  <a:lnTo>
                    <a:pt x="877" y="10044"/>
                  </a:lnTo>
                  <a:lnTo>
                    <a:pt x="877" y="9875"/>
                  </a:lnTo>
                  <a:lnTo>
                    <a:pt x="877" y="9733"/>
                  </a:lnTo>
                  <a:lnTo>
                    <a:pt x="934" y="9563"/>
                  </a:lnTo>
                  <a:lnTo>
                    <a:pt x="934" y="9563"/>
                  </a:lnTo>
                  <a:lnTo>
                    <a:pt x="736" y="9535"/>
                  </a:lnTo>
                  <a:lnTo>
                    <a:pt x="538" y="9450"/>
                  </a:lnTo>
                  <a:lnTo>
                    <a:pt x="368" y="9337"/>
                  </a:lnTo>
                  <a:lnTo>
                    <a:pt x="226" y="9167"/>
                  </a:lnTo>
                  <a:lnTo>
                    <a:pt x="226" y="9167"/>
                  </a:lnTo>
                  <a:lnTo>
                    <a:pt x="113" y="8997"/>
                  </a:lnTo>
                  <a:lnTo>
                    <a:pt x="28" y="8828"/>
                  </a:lnTo>
                  <a:lnTo>
                    <a:pt x="0" y="8630"/>
                  </a:lnTo>
                  <a:lnTo>
                    <a:pt x="0" y="8432"/>
                  </a:lnTo>
                  <a:lnTo>
                    <a:pt x="28" y="8234"/>
                  </a:lnTo>
                  <a:lnTo>
                    <a:pt x="113" y="8036"/>
                  </a:lnTo>
                  <a:lnTo>
                    <a:pt x="226" y="7866"/>
                  </a:lnTo>
                  <a:lnTo>
                    <a:pt x="368" y="7724"/>
                  </a:lnTo>
                  <a:lnTo>
                    <a:pt x="368" y="7724"/>
                  </a:lnTo>
                  <a:lnTo>
                    <a:pt x="509" y="7639"/>
                  </a:lnTo>
                  <a:lnTo>
                    <a:pt x="622" y="7583"/>
                  </a:lnTo>
                  <a:lnTo>
                    <a:pt x="622" y="7583"/>
                  </a:lnTo>
                  <a:lnTo>
                    <a:pt x="424" y="7470"/>
                  </a:lnTo>
                  <a:lnTo>
                    <a:pt x="255" y="7300"/>
                  </a:lnTo>
                  <a:lnTo>
                    <a:pt x="255" y="7300"/>
                  </a:lnTo>
                  <a:lnTo>
                    <a:pt x="142" y="7158"/>
                  </a:lnTo>
                  <a:lnTo>
                    <a:pt x="85" y="6989"/>
                  </a:lnTo>
                  <a:lnTo>
                    <a:pt x="57" y="6819"/>
                  </a:lnTo>
                  <a:lnTo>
                    <a:pt x="57" y="6621"/>
                  </a:lnTo>
                  <a:lnTo>
                    <a:pt x="85" y="6451"/>
                  </a:lnTo>
                  <a:lnTo>
                    <a:pt x="170" y="6281"/>
                  </a:lnTo>
                  <a:lnTo>
                    <a:pt x="255" y="6140"/>
                  </a:lnTo>
                  <a:lnTo>
                    <a:pt x="396" y="6027"/>
                  </a:lnTo>
                  <a:lnTo>
                    <a:pt x="396" y="6027"/>
                  </a:lnTo>
                  <a:lnTo>
                    <a:pt x="538" y="5914"/>
                  </a:lnTo>
                  <a:lnTo>
                    <a:pt x="707" y="5857"/>
                  </a:lnTo>
                  <a:lnTo>
                    <a:pt x="707" y="5857"/>
                  </a:lnTo>
                  <a:lnTo>
                    <a:pt x="679" y="5744"/>
                  </a:lnTo>
                  <a:lnTo>
                    <a:pt x="679" y="5631"/>
                  </a:lnTo>
                  <a:lnTo>
                    <a:pt x="707" y="5404"/>
                  </a:lnTo>
                  <a:lnTo>
                    <a:pt x="764" y="5291"/>
                  </a:lnTo>
                  <a:lnTo>
                    <a:pt x="821" y="5178"/>
                  </a:lnTo>
                  <a:lnTo>
                    <a:pt x="877" y="5093"/>
                  </a:lnTo>
                  <a:lnTo>
                    <a:pt x="990" y="5008"/>
                  </a:lnTo>
                  <a:lnTo>
                    <a:pt x="990" y="5008"/>
                  </a:lnTo>
                  <a:lnTo>
                    <a:pt x="1132" y="4895"/>
                  </a:lnTo>
                  <a:lnTo>
                    <a:pt x="1302" y="4839"/>
                  </a:lnTo>
                  <a:lnTo>
                    <a:pt x="1471" y="4810"/>
                  </a:lnTo>
                  <a:lnTo>
                    <a:pt x="1613" y="4839"/>
                  </a:lnTo>
                  <a:lnTo>
                    <a:pt x="1613" y="4839"/>
                  </a:lnTo>
                  <a:lnTo>
                    <a:pt x="1584" y="4669"/>
                  </a:lnTo>
                  <a:lnTo>
                    <a:pt x="1556" y="4527"/>
                  </a:lnTo>
                  <a:lnTo>
                    <a:pt x="1556" y="4358"/>
                  </a:lnTo>
                  <a:lnTo>
                    <a:pt x="1584" y="4216"/>
                  </a:lnTo>
                  <a:lnTo>
                    <a:pt x="1641" y="4075"/>
                  </a:lnTo>
                  <a:lnTo>
                    <a:pt x="1726" y="3933"/>
                  </a:lnTo>
                  <a:lnTo>
                    <a:pt x="1839" y="3820"/>
                  </a:lnTo>
                  <a:lnTo>
                    <a:pt x="1952" y="3707"/>
                  </a:lnTo>
                  <a:lnTo>
                    <a:pt x="1952" y="3707"/>
                  </a:lnTo>
                  <a:lnTo>
                    <a:pt x="1811" y="3565"/>
                  </a:lnTo>
                  <a:lnTo>
                    <a:pt x="1698" y="3396"/>
                  </a:lnTo>
                  <a:lnTo>
                    <a:pt x="1613" y="3198"/>
                  </a:lnTo>
                  <a:lnTo>
                    <a:pt x="1584" y="3000"/>
                  </a:lnTo>
                  <a:lnTo>
                    <a:pt x="1584" y="3000"/>
                  </a:lnTo>
                  <a:lnTo>
                    <a:pt x="1584" y="2802"/>
                  </a:lnTo>
                  <a:lnTo>
                    <a:pt x="1641" y="2603"/>
                  </a:lnTo>
                  <a:lnTo>
                    <a:pt x="1726" y="2405"/>
                  </a:lnTo>
                  <a:lnTo>
                    <a:pt x="1839" y="2236"/>
                  </a:lnTo>
                  <a:lnTo>
                    <a:pt x="1981" y="2123"/>
                  </a:lnTo>
                  <a:lnTo>
                    <a:pt x="2150" y="2009"/>
                  </a:lnTo>
                  <a:lnTo>
                    <a:pt x="2348" y="1924"/>
                  </a:lnTo>
                  <a:lnTo>
                    <a:pt x="2546" y="1896"/>
                  </a:lnTo>
                  <a:lnTo>
                    <a:pt x="2546" y="1896"/>
                  </a:lnTo>
                  <a:lnTo>
                    <a:pt x="2688" y="1896"/>
                  </a:lnTo>
                  <a:lnTo>
                    <a:pt x="2829" y="1924"/>
                  </a:lnTo>
                  <a:lnTo>
                    <a:pt x="2829" y="1924"/>
                  </a:lnTo>
                  <a:lnTo>
                    <a:pt x="2716" y="1698"/>
                  </a:lnTo>
                  <a:lnTo>
                    <a:pt x="2688" y="1472"/>
                  </a:lnTo>
                  <a:lnTo>
                    <a:pt x="2688" y="1472"/>
                  </a:lnTo>
                  <a:lnTo>
                    <a:pt x="2688" y="1302"/>
                  </a:lnTo>
                  <a:lnTo>
                    <a:pt x="2716" y="1104"/>
                  </a:lnTo>
                  <a:lnTo>
                    <a:pt x="2801" y="963"/>
                  </a:lnTo>
                  <a:lnTo>
                    <a:pt x="2914" y="821"/>
                  </a:lnTo>
                  <a:lnTo>
                    <a:pt x="3027" y="680"/>
                  </a:lnTo>
                  <a:lnTo>
                    <a:pt x="3197" y="595"/>
                  </a:lnTo>
                  <a:lnTo>
                    <a:pt x="3367" y="538"/>
                  </a:lnTo>
                  <a:lnTo>
                    <a:pt x="3537" y="510"/>
                  </a:lnTo>
                  <a:lnTo>
                    <a:pt x="3537" y="510"/>
                  </a:lnTo>
                  <a:lnTo>
                    <a:pt x="3706" y="510"/>
                  </a:lnTo>
                  <a:lnTo>
                    <a:pt x="3876" y="538"/>
                  </a:lnTo>
                  <a:lnTo>
                    <a:pt x="3876" y="538"/>
                  </a:lnTo>
                  <a:lnTo>
                    <a:pt x="3933" y="425"/>
                  </a:lnTo>
                  <a:lnTo>
                    <a:pt x="3989" y="340"/>
                  </a:lnTo>
                  <a:lnTo>
                    <a:pt x="4159" y="170"/>
                  </a:lnTo>
                  <a:lnTo>
                    <a:pt x="4244" y="85"/>
                  </a:lnTo>
                  <a:lnTo>
                    <a:pt x="4357" y="57"/>
                  </a:lnTo>
                  <a:lnTo>
                    <a:pt x="4470" y="1"/>
                  </a:lnTo>
                  <a:lnTo>
                    <a:pt x="4583" y="1"/>
                  </a:lnTo>
                  <a:lnTo>
                    <a:pt x="4583" y="1"/>
                  </a:lnTo>
                  <a:lnTo>
                    <a:pt x="4753" y="1"/>
                  </a:lnTo>
                  <a:lnTo>
                    <a:pt x="4923" y="29"/>
                  </a:lnTo>
                  <a:lnTo>
                    <a:pt x="5064" y="114"/>
                  </a:lnTo>
                  <a:lnTo>
                    <a:pt x="5178" y="199"/>
                  </a:lnTo>
                  <a:lnTo>
                    <a:pt x="5291" y="312"/>
                  </a:lnTo>
                  <a:lnTo>
                    <a:pt x="5376" y="425"/>
                  </a:lnTo>
                  <a:lnTo>
                    <a:pt x="5432" y="595"/>
                  </a:lnTo>
                  <a:lnTo>
                    <a:pt x="5460" y="764"/>
                  </a:lnTo>
                  <a:lnTo>
                    <a:pt x="5460" y="764"/>
                  </a:lnTo>
                  <a:lnTo>
                    <a:pt x="5460" y="906"/>
                  </a:lnTo>
                  <a:lnTo>
                    <a:pt x="5432" y="1076"/>
                  </a:lnTo>
                  <a:lnTo>
                    <a:pt x="5347" y="1189"/>
                  </a:lnTo>
                  <a:lnTo>
                    <a:pt x="5262" y="1330"/>
                  </a:lnTo>
                  <a:lnTo>
                    <a:pt x="5178" y="1443"/>
                  </a:lnTo>
                  <a:lnTo>
                    <a:pt x="5036" y="1528"/>
                  </a:lnTo>
                  <a:lnTo>
                    <a:pt x="4895" y="1585"/>
                  </a:lnTo>
                  <a:lnTo>
                    <a:pt x="4753" y="1613"/>
                  </a:lnTo>
                  <a:lnTo>
                    <a:pt x="4753" y="1613"/>
                  </a:lnTo>
                  <a:lnTo>
                    <a:pt x="4838" y="1840"/>
                  </a:lnTo>
                  <a:lnTo>
                    <a:pt x="4895" y="2094"/>
                  </a:lnTo>
                  <a:lnTo>
                    <a:pt x="4895" y="2094"/>
                  </a:lnTo>
                  <a:lnTo>
                    <a:pt x="4895" y="2321"/>
                  </a:lnTo>
                  <a:lnTo>
                    <a:pt x="4838" y="2519"/>
                  </a:lnTo>
                  <a:lnTo>
                    <a:pt x="4753" y="2688"/>
                  </a:lnTo>
                  <a:lnTo>
                    <a:pt x="4640" y="2858"/>
                  </a:lnTo>
                  <a:lnTo>
                    <a:pt x="4640" y="2858"/>
                  </a:lnTo>
                  <a:lnTo>
                    <a:pt x="4810" y="3000"/>
                  </a:lnTo>
                  <a:lnTo>
                    <a:pt x="4923" y="3169"/>
                  </a:lnTo>
                  <a:lnTo>
                    <a:pt x="5008" y="3396"/>
                  </a:lnTo>
                  <a:lnTo>
                    <a:pt x="5064" y="3622"/>
                  </a:lnTo>
                  <a:lnTo>
                    <a:pt x="5064" y="3622"/>
                  </a:lnTo>
                  <a:lnTo>
                    <a:pt x="5036" y="3820"/>
                  </a:lnTo>
                  <a:lnTo>
                    <a:pt x="5008" y="4018"/>
                  </a:lnTo>
                  <a:lnTo>
                    <a:pt x="4923" y="4188"/>
                  </a:lnTo>
                  <a:lnTo>
                    <a:pt x="4810" y="4358"/>
                  </a:lnTo>
                  <a:lnTo>
                    <a:pt x="4668" y="4499"/>
                  </a:lnTo>
                  <a:lnTo>
                    <a:pt x="4499" y="4612"/>
                  </a:lnTo>
                  <a:lnTo>
                    <a:pt x="4300" y="4669"/>
                  </a:lnTo>
                  <a:lnTo>
                    <a:pt x="4102" y="4725"/>
                  </a:lnTo>
                  <a:lnTo>
                    <a:pt x="4102" y="4725"/>
                  </a:lnTo>
                  <a:lnTo>
                    <a:pt x="3961" y="4725"/>
                  </a:lnTo>
                  <a:lnTo>
                    <a:pt x="3961" y="4725"/>
                  </a:lnTo>
                  <a:lnTo>
                    <a:pt x="3989" y="4895"/>
                  </a:lnTo>
                  <a:lnTo>
                    <a:pt x="4018" y="5065"/>
                  </a:lnTo>
                  <a:lnTo>
                    <a:pt x="4018" y="5235"/>
                  </a:lnTo>
                  <a:lnTo>
                    <a:pt x="3961" y="5404"/>
                  </a:lnTo>
                  <a:lnTo>
                    <a:pt x="3904" y="5574"/>
                  </a:lnTo>
                  <a:lnTo>
                    <a:pt x="3819" y="5716"/>
                  </a:lnTo>
                  <a:lnTo>
                    <a:pt x="3678" y="5829"/>
                  </a:lnTo>
                  <a:lnTo>
                    <a:pt x="3537" y="5942"/>
                  </a:lnTo>
                  <a:lnTo>
                    <a:pt x="3537" y="5942"/>
                  </a:lnTo>
                  <a:close/>
                </a:path>
              </a:pathLst>
            </a:cu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14" name="Google Shape;3001;p46"/>
            <p:cNvSpPr/>
            <p:nvPr/>
          </p:nvSpPr>
          <p:spPr>
            <a:xfrm>
              <a:off x="3898525" y="1354848"/>
              <a:ext cx="68563" cy="154175"/>
            </a:xfrm>
            <a:custGeom>
              <a:avLst/>
              <a:gdLst/>
              <a:ahLst/>
              <a:cxnLst/>
              <a:rect l="l" t="t" r="r" b="b"/>
              <a:pathLst>
                <a:path w="5461" h="12280" extrusionOk="0">
                  <a:moveTo>
                    <a:pt x="3565" y="5971"/>
                  </a:moveTo>
                  <a:lnTo>
                    <a:pt x="3565" y="5971"/>
                  </a:lnTo>
                  <a:lnTo>
                    <a:pt x="3593" y="6140"/>
                  </a:lnTo>
                  <a:lnTo>
                    <a:pt x="3593" y="6310"/>
                  </a:lnTo>
                  <a:lnTo>
                    <a:pt x="3593" y="6508"/>
                  </a:lnTo>
                  <a:lnTo>
                    <a:pt x="3537" y="6650"/>
                  </a:lnTo>
                  <a:lnTo>
                    <a:pt x="3452" y="6819"/>
                  </a:lnTo>
                  <a:lnTo>
                    <a:pt x="3339" y="6961"/>
                  </a:lnTo>
                  <a:lnTo>
                    <a:pt x="3197" y="7074"/>
                  </a:lnTo>
                  <a:lnTo>
                    <a:pt x="3027" y="7159"/>
                  </a:lnTo>
                  <a:lnTo>
                    <a:pt x="3027" y="7159"/>
                  </a:lnTo>
                  <a:lnTo>
                    <a:pt x="2858" y="7215"/>
                  </a:lnTo>
                  <a:lnTo>
                    <a:pt x="2660" y="7244"/>
                  </a:lnTo>
                  <a:lnTo>
                    <a:pt x="2660" y="7244"/>
                  </a:lnTo>
                  <a:lnTo>
                    <a:pt x="2660" y="7329"/>
                  </a:lnTo>
                  <a:lnTo>
                    <a:pt x="2660" y="7329"/>
                  </a:lnTo>
                  <a:lnTo>
                    <a:pt x="2858" y="7357"/>
                  </a:lnTo>
                  <a:lnTo>
                    <a:pt x="3084" y="7442"/>
                  </a:lnTo>
                  <a:lnTo>
                    <a:pt x="3254" y="7555"/>
                  </a:lnTo>
                  <a:lnTo>
                    <a:pt x="3424" y="7725"/>
                  </a:lnTo>
                  <a:lnTo>
                    <a:pt x="3424" y="7725"/>
                  </a:lnTo>
                  <a:lnTo>
                    <a:pt x="3537" y="7894"/>
                  </a:lnTo>
                  <a:lnTo>
                    <a:pt x="3622" y="8092"/>
                  </a:lnTo>
                  <a:lnTo>
                    <a:pt x="3650" y="8291"/>
                  </a:lnTo>
                  <a:lnTo>
                    <a:pt x="3650" y="8489"/>
                  </a:lnTo>
                  <a:lnTo>
                    <a:pt x="3593" y="8687"/>
                  </a:lnTo>
                  <a:lnTo>
                    <a:pt x="3537" y="8856"/>
                  </a:lnTo>
                  <a:lnTo>
                    <a:pt x="3395" y="9026"/>
                  </a:lnTo>
                  <a:lnTo>
                    <a:pt x="3254" y="9168"/>
                  </a:lnTo>
                  <a:lnTo>
                    <a:pt x="3254" y="9168"/>
                  </a:lnTo>
                  <a:lnTo>
                    <a:pt x="3141" y="9252"/>
                  </a:lnTo>
                  <a:lnTo>
                    <a:pt x="3141" y="9252"/>
                  </a:lnTo>
                  <a:lnTo>
                    <a:pt x="3282" y="9366"/>
                  </a:lnTo>
                  <a:lnTo>
                    <a:pt x="3395" y="9507"/>
                  </a:lnTo>
                  <a:lnTo>
                    <a:pt x="3480" y="9649"/>
                  </a:lnTo>
                  <a:lnTo>
                    <a:pt x="3537" y="9818"/>
                  </a:lnTo>
                  <a:lnTo>
                    <a:pt x="3593" y="9988"/>
                  </a:lnTo>
                  <a:lnTo>
                    <a:pt x="3593" y="10158"/>
                  </a:lnTo>
                  <a:lnTo>
                    <a:pt x="3565" y="10328"/>
                  </a:lnTo>
                  <a:lnTo>
                    <a:pt x="3508" y="10497"/>
                  </a:lnTo>
                  <a:lnTo>
                    <a:pt x="3508" y="10497"/>
                  </a:lnTo>
                  <a:lnTo>
                    <a:pt x="3650" y="10639"/>
                  </a:lnTo>
                  <a:lnTo>
                    <a:pt x="3763" y="10780"/>
                  </a:lnTo>
                  <a:lnTo>
                    <a:pt x="3848" y="10922"/>
                  </a:lnTo>
                  <a:lnTo>
                    <a:pt x="3876" y="11091"/>
                  </a:lnTo>
                  <a:lnTo>
                    <a:pt x="3905" y="11289"/>
                  </a:lnTo>
                  <a:lnTo>
                    <a:pt x="3905" y="11459"/>
                  </a:lnTo>
                  <a:lnTo>
                    <a:pt x="3848" y="11629"/>
                  </a:lnTo>
                  <a:lnTo>
                    <a:pt x="3763" y="11799"/>
                  </a:lnTo>
                  <a:lnTo>
                    <a:pt x="3763" y="11799"/>
                  </a:lnTo>
                  <a:lnTo>
                    <a:pt x="3650" y="11940"/>
                  </a:lnTo>
                  <a:lnTo>
                    <a:pt x="3508" y="12082"/>
                  </a:lnTo>
                  <a:lnTo>
                    <a:pt x="3339" y="12167"/>
                  </a:lnTo>
                  <a:lnTo>
                    <a:pt x="3169" y="12251"/>
                  </a:lnTo>
                  <a:lnTo>
                    <a:pt x="2971" y="12280"/>
                  </a:lnTo>
                  <a:lnTo>
                    <a:pt x="2801" y="12251"/>
                  </a:lnTo>
                  <a:lnTo>
                    <a:pt x="2603" y="12223"/>
                  </a:lnTo>
                  <a:lnTo>
                    <a:pt x="2433" y="12138"/>
                  </a:lnTo>
                  <a:lnTo>
                    <a:pt x="2433" y="12138"/>
                  </a:lnTo>
                  <a:lnTo>
                    <a:pt x="2292" y="12025"/>
                  </a:lnTo>
                  <a:lnTo>
                    <a:pt x="2179" y="11912"/>
                  </a:lnTo>
                  <a:lnTo>
                    <a:pt x="2066" y="11770"/>
                  </a:lnTo>
                  <a:lnTo>
                    <a:pt x="2009" y="11629"/>
                  </a:lnTo>
                  <a:lnTo>
                    <a:pt x="1981" y="11459"/>
                  </a:lnTo>
                  <a:lnTo>
                    <a:pt x="1952" y="11318"/>
                  </a:lnTo>
                  <a:lnTo>
                    <a:pt x="1952" y="11148"/>
                  </a:lnTo>
                  <a:lnTo>
                    <a:pt x="2009" y="10978"/>
                  </a:lnTo>
                  <a:lnTo>
                    <a:pt x="2009" y="10978"/>
                  </a:lnTo>
                  <a:lnTo>
                    <a:pt x="1811" y="10837"/>
                  </a:lnTo>
                  <a:lnTo>
                    <a:pt x="1811" y="10837"/>
                  </a:lnTo>
                  <a:lnTo>
                    <a:pt x="1698" y="10837"/>
                  </a:lnTo>
                  <a:lnTo>
                    <a:pt x="1556" y="10809"/>
                  </a:lnTo>
                  <a:lnTo>
                    <a:pt x="1443" y="10752"/>
                  </a:lnTo>
                  <a:lnTo>
                    <a:pt x="1330" y="10695"/>
                  </a:lnTo>
                  <a:lnTo>
                    <a:pt x="1330" y="10695"/>
                  </a:lnTo>
                  <a:lnTo>
                    <a:pt x="1188" y="10610"/>
                  </a:lnTo>
                  <a:lnTo>
                    <a:pt x="1075" y="10469"/>
                  </a:lnTo>
                  <a:lnTo>
                    <a:pt x="990" y="10356"/>
                  </a:lnTo>
                  <a:lnTo>
                    <a:pt x="934" y="10214"/>
                  </a:lnTo>
                  <a:lnTo>
                    <a:pt x="877" y="10045"/>
                  </a:lnTo>
                  <a:lnTo>
                    <a:pt x="877" y="9903"/>
                  </a:lnTo>
                  <a:lnTo>
                    <a:pt x="877" y="9733"/>
                  </a:lnTo>
                  <a:lnTo>
                    <a:pt x="934" y="9592"/>
                  </a:lnTo>
                  <a:lnTo>
                    <a:pt x="934" y="9592"/>
                  </a:lnTo>
                  <a:lnTo>
                    <a:pt x="736" y="9535"/>
                  </a:lnTo>
                  <a:lnTo>
                    <a:pt x="538" y="9451"/>
                  </a:lnTo>
                  <a:lnTo>
                    <a:pt x="368" y="9337"/>
                  </a:lnTo>
                  <a:lnTo>
                    <a:pt x="227" y="9196"/>
                  </a:lnTo>
                  <a:lnTo>
                    <a:pt x="227" y="9196"/>
                  </a:lnTo>
                  <a:lnTo>
                    <a:pt x="113" y="9026"/>
                  </a:lnTo>
                  <a:lnTo>
                    <a:pt x="29" y="8828"/>
                  </a:lnTo>
                  <a:lnTo>
                    <a:pt x="0" y="8630"/>
                  </a:lnTo>
                  <a:lnTo>
                    <a:pt x="0" y="8432"/>
                  </a:lnTo>
                  <a:lnTo>
                    <a:pt x="57" y="8234"/>
                  </a:lnTo>
                  <a:lnTo>
                    <a:pt x="113" y="8064"/>
                  </a:lnTo>
                  <a:lnTo>
                    <a:pt x="227" y="7894"/>
                  </a:lnTo>
                  <a:lnTo>
                    <a:pt x="396" y="7753"/>
                  </a:lnTo>
                  <a:lnTo>
                    <a:pt x="396" y="7753"/>
                  </a:lnTo>
                  <a:lnTo>
                    <a:pt x="509" y="7668"/>
                  </a:lnTo>
                  <a:lnTo>
                    <a:pt x="623" y="7612"/>
                  </a:lnTo>
                  <a:lnTo>
                    <a:pt x="623" y="7612"/>
                  </a:lnTo>
                  <a:lnTo>
                    <a:pt x="425" y="7498"/>
                  </a:lnTo>
                  <a:lnTo>
                    <a:pt x="255" y="7329"/>
                  </a:lnTo>
                  <a:lnTo>
                    <a:pt x="255" y="7329"/>
                  </a:lnTo>
                  <a:lnTo>
                    <a:pt x="170" y="7159"/>
                  </a:lnTo>
                  <a:lnTo>
                    <a:pt x="85" y="6989"/>
                  </a:lnTo>
                  <a:lnTo>
                    <a:pt x="57" y="6819"/>
                  </a:lnTo>
                  <a:lnTo>
                    <a:pt x="57" y="6650"/>
                  </a:lnTo>
                  <a:lnTo>
                    <a:pt x="113" y="6480"/>
                  </a:lnTo>
                  <a:lnTo>
                    <a:pt x="170" y="6310"/>
                  </a:lnTo>
                  <a:lnTo>
                    <a:pt x="283" y="6169"/>
                  </a:lnTo>
                  <a:lnTo>
                    <a:pt x="396" y="6027"/>
                  </a:lnTo>
                  <a:lnTo>
                    <a:pt x="396" y="6027"/>
                  </a:lnTo>
                  <a:lnTo>
                    <a:pt x="566" y="5942"/>
                  </a:lnTo>
                  <a:lnTo>
                    <a:pt x="708" y="5857"/>
                  </a:lnTo>
                  <a:lnTo>
                    <a:pt x="708" y="5857"/>
                  </a:lnTo>
                  <a:lnTo>
                    <a:pt x="679" y="5744"/>
                  </a:lnTo>
                  <a:lnTo>
                    <a:pt x="679" y="5631"/>
                  </a:lnTo>
                  <a:lnTo>
                    <a:pt x="708" y="5405"/>
                  </a:lnTo>
                  <a:lnTo>
                    <a:pt x="764" y="5292"/>
                  </a:lnTo>
                  <a:lnTo>
                    <a:pt x="821" y="5178"/>
                  </a:lnTo>
                  <a:lnTo>
                    <a:pt x="906" y="5094"/>
                  </a:lnTo>
                  <a:lnTo>
                    <a:pt x="990" y="5009"/>
                  </a:lnTo>
                  <a:lnTo>
                    <a:pt x="990" y="5009"/>
                  </a:lnTo>
                  <a:lnTo>
                    <a:pt x="1132" y="4924"/>
                  </a:lnTo>
                  <a:lnTo>
                    <a:pt x="1302" y="4867"/>
                  </a:lnTo>
                  <a:lnTo>
                    <a:pt x="1471" y="4839"/>
                  </a:lnTo>
                  <a:lnTo>
                    <a:pt x="1641" y="4839"/>
                  </a:lnTo>
                  <a:lnTo>
                    <a:pt x="1641" y="4839"/>
                  </a:lnTo>
                  <a:lnTo>
                    <a:pt x="1585" y="4697"/>
                  </a:lnTo>
                  <a:lnTo>
                    <a:pt x="1556" y="4528"/>
                  </a:lnTo>
                  <a:lnTo>
                    <a:pt x="1556" y="4386"/>
                  </a:lnTo>
                  <a:lnTo>
                    <a:pt x="1613" y="4216"/>
                  </a:lnTo>
                  <a:lnTo>
                    <a:pt x="1669" y="4075"/>
                  </a:lnTo>
                  <a:lnTo>
                    <a:pt x="1726" y="3962"/>
                  </a:lnTo>
                  <a:lnTo>
                    <a:pt x="1839" y="3820"/>
                  </a:lnTo>
                  <a:lnTo>
                    <a:pt x="1952" y="3736"/>
                  </a:lnTo>
                  <a:lnTo>
                    <a:pt x="1952" y="3736"/>
                  </a:lnTo>
                  <a:lnTo>
                    <a:pt x="1811" y="3594"/>
                  </a:lnTo>
                  <a:lnTo>
                    <a:pt x="1698" y="3424"/>
                  </a:lnTo>
                  <a:lnTo>
                    <a:pt x="1641" y="3226"/>
                  </a:lnTo>
                  <a:lnTo>
                    <a:pt x="1585" y="3000"/>
                  </a:lnTo>
                  <a:lnTo>
                    <a:pt x="1585" y="3000"/>
                  </a:lnTo>
                  <a:lnTo>
                    <a:pt x="1613" y="2802"/>
                  </a:lnTo>
                  <a:lnTo>
                    <a:pt x="1641" y="2604"/>
                  </a:lnTo>
                  <a:lnTo>
                    <a:pt x="1726" y="2434"/>
                  </a:lnTo>
                  <a:lnTo>
                    <a:pt x="1839" y="2264"/>
                  </a:lnTo>
                  <a:lnTo>
                    <a:pt x="1981" y="2123"/>
                  </a:lnTo>
                  <a:lnTo>
                    <a:pt x="2150" y="2010"/>
                  </a:lnTo>
                  <a:lnTo>
                    <a:pt x="2348" y="1953"/>
                  </a:lnTo>
                  <a:lnTo>
                    <a:pt x="2547" y="1925"/>
                  </a:lnTo>
                  <a:lnTo>
                    <a:pt x="2547" y="1925"/>
                  </a:lnTo>
                  <a:lnTo>
                    <a:pt x="2688" y="1925"/>
                  </a:lnTo>
                  <a:lnTo>
                    <a:pt x="2829" y="1925"/>
                  </a:lnTo>
                  <a:lnTo>
                    <a:pt x="2829" y="1925"/>
                  </a:lnTo>
                  <a:lnTo>
                    <a:pt x="2716" y="1727"/>
                  </a:lnTo>
                  <a:lnTo>
                    <a:pt x="2688" y="1500"/>
                  </a:lnTo>
                  <a:lnTo>
                    <a:pt x="2688" y="1500"/>
                  </a:lnTo>
                  <a:lnTo>
                    <a:pt x="2688" y="1302"/>
                  </a:lnTo>
                  <a:lnTo>
                    <a:pt x="2745" y="1133"/>
                  </a:lnTo>
                  <a:lnTo>
                    <a:pt x="2801" y="963"/>
                  </a:lnTo>
                  <a:lnTo>
                    <a:pt x="2914" y="821"/>
                  </a:lnTo>
                  <a:lnTo>
                    <a:pt x="3027" y="708"/>
                  </a:lnTo>
                  <a:lnTo>
                    <a:pt x="3197" y="595"/>
                  </a:lnTo>
                  <a:lnTo>
                    <a:pt x="3367" y="539"/>
                  </a:lnTo>
                  <a:lnTo>
                    <a:pt x="3537" y="510"/>
                  </a:lnTo>
                  <a:lnTo>
                    <a:pt x="3537" y="510"/>
                  </a:lnTo>
                  <a:lnTo>
                    <a:pt x="3706" y="510"/>
                  </a:lnTo>
                  <a:lnTo>
                    <a:pt x="3876" y="539"/>
                  </a:lnTo>
                  <a:lnTo>
                    <a:pt x="3876" y="539"/>
                  </a:lnTo>
                  <a:lnTo>
                    <a:pt x="3933" y="454"/>
                  </a:lnTo>
                  <a:lnTo>
                    <a:pt x="3989" y="340"/>
                  </a:lnTo>
                  <a:lnTo>
                    <a:pt x="4159" y="171"/>
                  </a:lnTo>
                  <a:lnTo>
                    <a:pt x="4244" y="114"/>
                  </a:lnTo>
                  <a:lnTo>
                    <a:pt x="4357" y="58"/>
                  </a:lnTo>
                  <a:lnTo>
                    <a:pt x="4470" y="29"/>
                  </a:lnTo>
                  <a:lnTo>
                    <a:pt x="4612" y="1"/>
                  </a:lnTo>
                  <a:lnTo>
                    <a:pt x="4612" y="1"/>
                  </a:lnTo>
                  <a:lnTo>
                    <a:pt x="4753" y="1"/>
                  </a:lnTo>
                  <a:lnTo>
                    <a:pt x="4923" y="58"/>
                  </a:lnTo>
                  <a:lnTo>
                    <a:pt x="5065" y="114"/>
                  </a:lnTo>
                  <a:lnTo>
                    <a:pt x="5178" y="199"/>
                  </a:lnTo>
                  <a:lnTo>
                    <a:pt x="5291" y="312"/>
                  </a:lnTo>
                  <a:lnTo>
                    <a:pt x="5376" y="454"/>
                  </a:lnTo>
                  <a:lnTo>
                    <a:pt x="5432" y="595"/>
                  </a:lnTo>
                  <a:lnTo>
                    <a:pt x="5461" y="765"/>
                  </a:lnTo>
                  <a:lnTo>
                    <a:pt x="5461" y="765"/>
                  </a:lnTo>
                  <a:lnTo>
                    <a:pt x="5461" y="935"/>
                  </a:lnTo>
                  <a:lnTo>
                    <a:pt x="5432" y="1076"/>
                  </a:lnTo>
                  <a:lnTo>
                    <a:pt x="5376" y="1218"/>
                  </a:lnTo>
                  <a:lnTo>
                    <a:pt x="5291" y="1331"/>
                  </a:lnTo>
                  <a:lnTo>
                    <a:pt x="5178" y="1444"/>
                  </a:lnTo>
                  <a:lnTo>
                    <a:pt x="5036" y="1529"/>
                  </a:lnTo>
                  <a:lnTo>
                    <a:pt x="4895" y="1585"/>
                  </a:lnTo>
                  <a:lnTo>
                    <a:pt x="4753" y="1614"/>
                  </a:lnTo>
                  <a:lnTo>
                    <a:pt x="4753" y="1614"/>
                  </a:lnTo>
                  <a:lnTo>
                    <a:pt x="4866" y="1840"/>
                  </a:lnTo>
                  <a:lnTo>
                    <a:pt x="4895" y="2095"/>
                  </a:lnTo>
                  <a:lnTo>
                    <a:pt x="4895" y="2095"/>
                  </a:lnTo>
                  <a:lnTo>
                    <a:pt x="4895" y="2321"/>
                  </a:lnTo>
                  <a:lnTo>
                    <a:pt x="4838" y="2519"/>
                  </a:lnTo>
                  <a:lnTo>
                    <a:pt x="4753" y="2717"/>
                  </a:lnTo>
                  <a:lnTo>
                    <a:pt x="4640" y="2858"/>
                  </a:lnTo>
                  <a:lnTo>
                    <a:pt x="4640" y="2858"/>
                  </a:lnTo>
                  <a:lnTo>
                    <a:pt x="4810" y="3000"/>
                  </a:lnTo>
                  <a:lnTo>
                    <a:pt x="4923" y="3198"/>
                  </a:lnTo>
                  <a:lnTo>
                    <a:pt x="5008" y="3396"/>
                  </a:lnTo>
                  <a:lnTo>
                    <a:pt x="5065" y="3622"/>
                  </a:lnTo>
                  <a:lnTo>
                    <a:pt x="5065" y="3622"/>
                  </a:lnTo>
                  <a:lnTo>
                    <a:pt x="5065" y="3849"/>
                  </a:lnTo>
                  <a:lnTo>
                    <a:pt x="5008" y="4047"/>
                  </a:lnTo>
                  <a:lnTo>
                    <a:pt x="4923" y="4216"/>
                  </a:lnTo>
                  <a:lnTo>
                    <a:pt x="4810" y="4386"/>
                  </a:lnTo>
                  <a:lnTo>
                    <a:pt x="4668" y="4499"/>
                  </a:lnTo>
                  <a:lnTo>
                    <a:pt x="4499" y="4613"/>
                  </a:lnTo>
                  <a:lnTo>
                    <a:pt x="4301" y="4697"/>
                  </a:lnTo>
                  <a:lnTo>
                    <a:pt x="4103" y="4726"/>
                  </a:lnTo>
                  <a:lnTo>
                    <a:pt x="4103" y="4726"/>
                  </a:lnTo>
                  <a:lnTo>
                    <a:pt x="3961" y="4726"/>
                  </a:lnTo>
                  <a:lnTo>
                    <a:pt x="3961" y="4726"/>
                  </a:lnTo>
                  <a:lnTo>
                    <a:pt x="4018" y="4895"/>
                  </a:lnTo>
                  <a:lnTo>
                    <a:pt x="4018" y="5065"/>
                  </a:lnTo>
                  <a:lnTo>
                    <a:pt x="4018" y="5235"/>
                  </a:lnTo>
                  <a:lnTo>
                    <a:pt x="3961" y="5405"/>
                  </a:lnTo>
                  <a:lnTo>
                    <a:pt x="3905" y="5575"/>
                  </a:lnTo>
                  <a:lnTo>
                    <a:pt x="3820" y="5716"/>
                  </a:lnTo>
                  <a:lnTo>
                    <a:pt x="3706" y="5857"/>
                  </a:lnTo>
                  <a:lnTo>
                    <a:pt x="3565" y="5971"/>
                  </a:lnTo>
                  <a:lnTo>
                    <a:pt x="3565" y="5971"/>
                  </a:lnTo>
                  <a:close/>
                </a:path>
              </a:pathLst>
            </a:cu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15" name="Google Shape;3002;p46"/>
            <p:cNvSpPr/>
            <p:nvPr/>
          </p:nvSpPr>
          <p:spPr>
            <a:xfrm>
              <a:off x="5198218" y="1506525"/>
              <a:ext cx="205689" cy="301584"/>
            </a:xfrm>
            <a:custGeom>
              <a:avLst/>
              <a:gdLst/>
              <a:ahLst/>
              <a:cxnLst/>
              <a:rect l="l" t="t" r="r" b="b"/>
              <a:pathLst>
                <a:path w="16383" h="24021" extrusionOk="0">
                  <a:moveTo>
                    <a:pt x="14062" y="6451"/>
                  </a:moveTo>
                  <a:lnTo>
                    <a:pt x="14062" y="6451"/>
                  </a:lnTo>
                  <a:lnTo>
                    <a:pt x="13751" y="5801"/>
                  </a:lnTo>
                  <a:lnTo>
                    <a:pt x="13383" y="5206"/>
                  </a:lnTo>
                  <a:lnTo>
                    <a:pt x="13044" y="4612"/>
                  </a:lnTo>
                  <a:lnTo>
                    <a:pt x="12676" y="4046"/>
                  </a:lnTo>
                  <a:lnTo>
                    <a:pt x="12280" y="3509"/>
                  </a:lnTo>
                  <a:lnTo>
                    <a:pt x="11884" y="3000"/>
                  </a:lnTo>
                  <a:lnTo>
                    <a:pt x="11488" y="2519"/>
                  </a:lnTo>
                  <a:lnTo>
                    <a:pt x="11091" y="2066"/>
                  </a:lnTo>
                  <a:lnTo>
                    <a:pt x="10667" y="1670"/>
                  </a:lnTo>
                  <a:lnTo>
                    <a:pt x="10271" y="1274"/>
                  </a:lnTo>
                  <a:lnTo>
                    <a:pt x="9847" y="963"/>
                  </a:lnTo>
                  <a:lnTo>
                    <a:pt x="9422" y="680"/>
                  </a:lnTo>
                  <a:lnTo>
                    <a:pt x="8998" y="425"/>
                  </a:lnTo>
                  <a:lnTo>
                    <a:pt x="8573" y="227"/>
                  </a:lnTo>
                  <a:lnTo>
                    <a:pt x="8177" y="86"/>
                  </a:lnTo>
                  <a:lnTo>
                    <a:pt x="7753" y="1"/>
                  </a:lnTo>
                  <a:lnTo>
                    <a:pt x="7753" y="1"/>
                  </a:lnTo>
                  <a:lnTo>
                    <a:pt x="7300" y="114"/>
                  </a:lnTo>
                  <a:lnTo>
                    <a:pt x="6848" y="312"/>
                  </a:lnTo>
                  <a:lnTo>
                    <a:pt x="6395" y="538"/>
                  </a:lnTo>
                  <a:lnTo>
                    <a:pt x="5971" y="849"/>
                  </a:lnTo>
                  <a:lnTo>
                    <a:pt x="5518" y="1161"/>
                  </a:lnTo>
                  <a:lnTo>
                    <a:pt x="5094" y="1528"/>
                  </a:lnTo>
                  <a:lnTo>
                    <a:pt x="4697" y="1953"/>
                  </a:lnTo>
                  <a:lnTo>
                    <a:pt x="4301" y="2405"/>
                  </a:lnTo>
                  <a:lnTo>
                    <a:pt x="3905" y="2886"/>
                  </a:lnTo>
                  <a:lnTo>
                    <a:pt x="3537" y="3424"/>
                  </a:lnTo>
                  <a:lnTo>
                    <a:pt x="3170" y="3962"/>
                  </a:lnTo>
                  <a:lnTo>
                    <a:pt x="2802" y="4556"/>
                  </a:lnTo>
                  <a:lnTo>
                    <a:pt x="2491" y="5150"/>
                  </a:lnTo>
                  <a:lnTo>
                    <a:pt x="2151" y="5772"/>
                  </a:lnTo>
                  <a:lnTo>
                    <a:pt x="1868" y="6423"/>
                  </a:lnTo>
                  <a:lnTo>
                    <a:pt x="1585" y="7102"/>
                  </a:lnTo>
                  <a:lnTo>
                    <a:pt x="1331" y="7781"/>
                  </a:lnTo>
                  <a:lnTo>
                    <a:pt x="1076" y="8488"/>
                  </a:lnTo>
                  <a:lnTo>
                    <a:pt x="878" y="9196"/>
                  </a:lnTo>
                  <a:lnTo>
                    <a:pt x="680" y="9931"/>
                  </a:lnTo>
                  <a:lnTo>
                    <a:pt x="482" y="10638"/>
                  </a:lnTo>
                  <a:lnTo>
                    <a:pt x="340" y="11374"/>
                  </a:lnTo>
                  <a:lnTo>
                    <a:pt x="227" y="12110"/>
                  </a:lnTo>
                  <a:lnTo>
                    <a:pt x="114" y="12845"/>
                  </a:lnTo>
                  <a:lnTo>
                    <a:pt x="58" y="13581"/>
                  </a:lnTo>
                  <a:lnTo>
                    <a:pt x="1" y="14288"/>
                  </a:lnTo>
                  <a:lnTo>
                    <a:pt x="1" y="15024"/>
                  </a:lnTo>
                  <a:lnTo>
                    <a:pt x="1" y="15731"/>
                  </a:lnTo>
                  <a:lnTo>
                    <a:pt x="58" y="16410"/>
                  </a:lnTo>
                  <a:lnTo>
                    <a:pt x="142" y="17089"/>
                  </a:lnTo>
                  <a:lnTo>
                    <a:pt x="256" y="17740"/>
                  </a:lnTo>
                  <a:lnTo>
                    <a:pt x="397" y="18390"/>
                  </a:lnTo>
                  <a:lnTo>
                    <a:pt x="397" y="18390"/>
                  </a:lnTo>
                  <a:lnTo>
                    <a:pt x="595" y="19069"/>
                  </a:lnTo>
                  <a:lnTo>
                    <a:pt x="821" y="19692"/>
                  </a:lnTo>
                  <a:lnTo>
                    <a:pt x="1104" y="20314"/>
                  </a:lnTo>
                  <a:lnTo>
                    <a:pt x="1444" y="20880"/>
                  </a:lnTo>
                  <a:lnTo>
                    <a:pt x="1812" y="21418"/>
                  </a:lnTo>
                  <a:lnTo>
                    <a:pt x="2236" y="21899"/>
                  </a:lnTo>
                  <a:lnTo>
                    <a:pt x="2689" y="22351"/>
                  </a:lnTo>
                  <a:lnTo>
                    <a:pt x="2943" y="22578"/>
                  </a:lnTo>
                  <a:lnTo>
                    <a:pt x="3198" y="22776"/>
                  </a:lnTo>
                  <a:lnTo>
                    <a:pt x="3481" y="22945"/>
                  </a:lnTo>
                  <a:lnTo>
                    <a:pt x="3764" y="23115"/>
                  </a:lnTo>
                  <a:lnTo>
                    <a:pt x="4075" y="23257"/>
                  </a:lnTo>
                  <a:lnTo>
                    <a:pt x="4386" y="23426"/>
                  </a:lnTo>
                  <a:lnTo>
                    <a:pt x="4726" y="23540"/>
                  </a:lnTo>
                  <a:lnTo>
                    <a:pt x="5065" y="23653"/>
                  </a:lnTo>
                  <a:lnTo>
                    <a:pt x="5405" y="23766"/>
                  </a:lnTo>
                  <a:lnTo>
                    <a:pt x="5773" y="23851"/>
                  </a:lnTo>
                  <a:lnTo>
                    <a:pt x="6169" y="23907"/>
                  </a:lnTo>
                  <a:lnTo>
                    <a:pt x="6565" y="23964"/>
                  </a:lnTo>
                  <a:lnTo>
                    <a:pt x="6961" y="23992"/>
                  </a:lnTo>
                  <a:lnTo>
                    <a:pt x="7385" y="24021"/>
                  </a:lnTo>
                  <a:lnTo>
                    <a:pt x="7810" y="24021"/>
                  </a:lnTo>
                  <a:lnTo>
                    <a:pt x="8262" y="23992"/>
                  </a:lnTo>
                  <a:lnTo>
                    <a:pt x="9224" y="23907"/>
                  </a:lnTo>
                  <a:lnTo>
                    <a:pt x="9224" y="23907"/>
                  </a:lnTo>
                  <a:lnTo>
                    <a:pt x="10016" y="23794"/>
                  </a:lnTo>
                  <a:lnTo>
                    <a:pt x="10780" y="23624"/>
                  </a:lnTo>
                  <a:lnTo>
                    <a:pt x="11488" y="23398"/>
                  </a:lnTo>
                  <a:lnTo>
                    <a:pt x="12138" y="23115"/>
                  </a:lnTo>
                  <a:lnTo>
                    <a:pt x="12732" y="22804"/>
                  </a:lnTo>
                  <a:lnTo>
                    <a:pt x="13270" y="22465"/>
                  </a:lnTo>
                  <a:lnTo>
                    <a:pt x="13751" y="22097"/>
                  </a:lnTo>
                  <a:lnTo>
                    <a:pt x="14204" y="21672"/>
                  </a:lnTo>
                  <a:lnTo>
                    <a:pt x="14628" y="21220"/>
                  </a:lnTo>
                  <a:lnTo>
                    <a:pt x="14967" y="20739"/>
                  </a:lnTo>
                  <a:lnTo>
                    <a:pt x="15279" y="20201"/>
                  </a:lnTo>
                  <a:lnTo>
                    <a:pt x="15562" y="19664"/>
                  </a:lnTo>
                  <a:lnTo>
                    <a:pt x="15788" y="19098"/>
                  </a:lnTo>
                  <a:lnTo>
                    <a:pt x="15986" y="18532"/>
                  </a:lnTo>
                  <a:lnTo>
                    <a:pt x="16127" y="17910"/>
                  </a:lnTo>
                  <a:lnTo>
                    <a:pt x="16241" y="17287"/>
                  </a:lnTo>
                  <a:lnTo>
                    <a:pt x="16325" y="16636"/>
                  </a:lnTo>
                  <a:lnTo>
                    <a:pt x="16382" y="15986"/>
                  </a:lnTo>
                  <a:lnTo>
                    <a:pt x="16382" y="15307"/>
                  </a:lnTo>
                  <a:lnTo>
                    <a:pt x="16354" y="14628"/>
                  </a:lnTo>
                  <a:lnTo>
                    <a:pt x="16325" y="13949"/>
                  </a:lnTo>
                  <a:lnTo>
                    <a:pt x="16241" y="13241"/>
                  </a:lnTo>
                  <a:lnTo>
                    <a:pt x="16127" y="12562"/>
                  </a:lnTo>
                  <a:lnTo>
                    <a:pt x="15986" y="11855"/>
                  </a:lnTo>
                  <a:lnTo>
                    <a:pt x="15816" y="11148"/>
                  </a:lnTo>
                  <a:lnTo>
                    <a:pt x="15646" y="10469"/>
                  </a:lnTo>
                  <a:lnTo>
                    <a:pt x="15420" y="9761"/>
                  </a:lnTo>
                  <a:lnTo>
                    <a:pt x="15194" y="9082"/>
                  </a:lnTo>
                  <a:lnTo>
                    <a:pt x="14939" y="8403"/>
                  </a:lnTo>
                  <a:lnTo>
                    <a:pt x="14656" y="7724"/>
                  </a:lnTo>
                  <a:lnTo>
                    <a:pt x="14373" y="7074"/>
                  </a:lnTo>
                  <a:lnTo>
                    <a:pt x="14062" y="6451"/>
                  </a:lnTo>
                  <a:lnTo>
                    <a:pt x="14062" y="6451"/>
                  </a:lnTo>
                  <a:close/>
                </a:path>
              </a:pathLst>
            </a:custGeom>
            <a:solidFill>
              <a:srgbClr val="9DC6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16" name="Google Shape;3003;p46"/>
            <p:cNvSpPr/>
            <p:nvPr/>
          </p:nvSpPr>
          <p:spPr>
            <a:xfrm>
              <a:off x="5246530" y="1576143"/>
              <a:ext cx="108714" cy="305501"/>
            </a:xfrm>
            <a:custGeom>
              <a:avLst/>
              <a:gdLst/>
              <a:ahLst/>
              <a:cxnLst/>
              <a:rect l="l" t="t" r="r" b="b"/>
              <a:pathLst>
                <a:path w="8659" h="24333" extrusionOk="0">
                  <a:moveTo>
                    <a:pt x="1" y="7753"/>
                  </a:moveTo>
                  <a:lnTo>
                    <a:pt x="1726" y="9366"/>
                  </a:lnTo>
                  <a:lnTo>
                    <a:pt x="1811" y="7357"/>
                  </a:lnTo>
                  <a:lnTo>
                    <a:pt x="1925" y="9564"/>
                  </a:lnTo>
                  <a:lnTo>
                    <a:pt x="3735" y="11289"/>
                  </a:lnTo>
                  <a:lnTo>
                    <a:pt x="3735" y="9790"/>
                  </a:lnTo>
                  <a:lnTo>
                    <a:pt x="3820" y="1"/>
                  </a:lnTo>
                  <a:lnTo>
                    <a:pt x="4358" y="7498"/>
                  </a:lnTo>
                  <a:lnTo>
                    <a:pt x="5659" y="5490"/>
                  </a:lnTo>
                  <a:lnTo>
                    <a:pt x="4386" y="7894"/>
                  </a:lnTo>
                  <a:lnTo>
                    <a:pt x="4499" y="9762"/>
                  </a:lnTo>
                  <a:lnTo>
                    <a:pt x="4697" y="12987"/>
                  </a:lnTo>
                  <a:lnTo>
                    <a:pt x="6678" y="10893"/>
                  </a:lnTo>
                  <a:lnTo>
                    <a:pt x="6762" y="8658"/>
                  </a:lnTo>
                  <a:lnTo>
                    <a:pt x="6876" y="10667"/>
                  </a:lnTo>
                  <a:lnTo>
                    <a:pt x="8205" y="9281"/>
                  </a:lnTo>
                  <a:lnTo>
                    <a:pt x="6508" y="11374"/>
                  </a:lnTo>
                  <a:lnTo>
                    <a:pt x="8658" y="10469"/>
                  </a:lnTo>
                  <a:lnTo>
                    <a:pt x="6282" y="11629"/>
                  </a:lnTo>
                  <a:lnTo>
                    <a:pt x="4725" y="13581"/>
                  </a:lnTo>
                  <a:lnTo>
                    <a:pt x="5291" y="24049"/>
                  </a:lnTo>
                  <a:lnTo>
                    <a:pt x="5291" y="24049"/>
                  </a:lnTo>
                  <a:lnTo>
                    <a:pt x="5291" y="24106"/>
                  </a:lnTo>
                  <a:lnTo>
                    <a:pt x="5291" y="24106"/>
                  </a:lnTo>
                  <a:lnTo>
                    <a:pt x="5263" y="24134"/>
                  </a:lnTo>
                  <a:lnTo>
                    <a:pt x="5263" y="24134"/>
                  </a:lnTo>
                  <a:lnTo>
                    <a:pt x="5235" y="24162"/>
                  </a:lnTo>
                  <a:lnTo>
                    <a:pt x="5235" y="24162"/>
                  </a:lnTo>
                  <a:lnTo>
                    <a:pt x="5206" y="24191"/>
                  </a:lnTo>
                  <a:lnTo>
                    <a:pt x="5206" y="24191"/>
                  </a:lnTo>
                  <a:lnTo>
                    <a:pt x="5178" y="24219"/>
                  </a:lnTo>
                  <a:lnTo>
                    <a:pt x="5178" y="24219"/>
                  </a:lnTo>
                  <a:lnTo>
                    <a:pt x="5122" y="24247"/>
                  </a:lnTo>
                  <a:lnTo>
                    <a:pt x="5122" y="24247"/>
                  </a:lnTo>
                  <a:lnTo>
                    <a:pt x="5065" y="24275"/>
                  </a:lnTo>
                  <a:lnTo>
                    <a:pt x="5065" y="24275"/>
                  </a:lnTo>
                  <a:lnTo>
                    <a:pt x="5008" y="24275"/>
                  </a:lnTo>
                  <a:lnTo>
                    <a:pt x="5008" y="24275"/>
                  </a:lnTo>
                  <a:lnTo>
                    <a:pt x="4952" y="24304"/>
                  </a:lnTo>
                  <a:lnTo>
                    <a:pt x="4952" y="24304"/>
                  </a:lnTo>
                  <a:lnTo>
                    <a:pt x="4895" y="24304"/>
                  </a:lnTo>
                  <a:lnTo>
                    <a:pt x="4895" y="24304"/>
                  </a:lnTo>
                  <a:lnTo>
                    <a:pt x="4810" y="24332"/>
                  </a:lnTo>
                  <a:lnTo>
                    <a:pt x="4810" y="24332"/>
                  </a:lnTo>
                  <a:lnTo>
                    <a:pt x="4754" y="24332"/>
                  </a:lnTo>
                  <a:lnTo>
                    <a:pt x="4754" y="24332"/>
                  </a:lnTo>
                  <a:lnTo>
                    <a:pt x="4669" y="24332"/>
                  </a:lnTo>
                  <a:lnTo>
                    <a:pt x="4669" y="24332"/>
                  </a:lnTo>
                  <a:lnTo>
                    <a:pt x="4556" y="24332"/>
                  </a:lnTo>
                  <a:lnTo>
                    <a:pt x="4556" y="24332"/>
                  </a:lnTo>
                  <a:lnTo>
                    <a:pt x="4301" y="24332"/>
                  </a:lnTo>
                  <a:lnTo>
                    <a:pt x="4075" y="24275"/>
                  </a:lnTo>
                  <a:lnTo>
                    <a:pt x="3990" y="24247"/>
                  </a:lnTo>
                  <a:lnTo>
                    <a:pt x="3905" y="24191"/>
                  </a:lnTo>
                  <a:lnTo>
                    <a:pt x="3877" y="24134"/>
                  </a:lnTo>
                  <a:lnTo>
                    <a:pt x="3848" y="24077"/>
                  </a:lnTo>
                  <a:lnTo>
                    <a:pt x="3848" y="24077"/>
                  </a:lnTo>
                  <a:lnTo>
                    <a:pt x="3792" y="17966"/>
                  </a:lnTo>
                  <a:lnTo>
                    <a:pt x="3735" y="11884"/>
                  </a:lnTo>
                  <a:lnTo>
                    <a:pt x="2745" y="10780"/>
                  </a:lnTo>
                  <a:lnTo>
                    <a:pt x="368" y="9988"/>
                  </a:lnTo>
                  <a:lnTo>
                    <a:pt x="2547" y="10582"/>
                  </a:lnTo>
                  <a:lnTo>
                    <a:pt x="1" y="7753"/>
                  </a:lnTo>
                  <a:close/>
                </a:path>
              </a:pathLst>
            </a:custGeom>
            <a:solidFill>
              <a:srgbClr val="D79B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17" name="Google Shape;3004;p46"/>
            <p:cNvSpPr/>
            <p:nvPr/>
          </p:nvSpPr>
          <p:spPr>
            <a:xfrm>
              <a:off x="4727217" y="1406010"/>
              <a:ext cx="426970" cy="352720"/>
            </a:xfrm>
            <a:custGeom>
              <a:avLst/>
              <a:gdLst/>
              <a:ahLst/>
              <a:cxnLst/>
              <a:rect l="l" t="t" r="r" b="b"/>
              <a:pathLst>
                <a:path w="34008" h="28094" extrusionOk="0">
                  <a:moveTo>
                    <a:pt x="29424" y="14089"/>
                  </a:moveTo>
                  <a:lnTo>
                    <a:pt x="29424" y="14089"/>
                  </a:lnTo>
                  <a:lnTo>
                    <a:pt x="29651" y="13722"/>
                  </a:lnTo>
                  <a:lnTo>
                    <a:pt x="29820" y="13326"/>
                  </a:lnTo>
                  <a:lnTo>
                    <a:pt x="29990" y="12929"/>
                  </a:lnTo>
                  <a:lnTo>
                    <a:pt x="30132" y="12505"/>
                  </a:lnTo>
                  <a:lnTo>
                    <a:pt x="30245" y="12081"/>
                  </a:lnTo>
                  <a:lnTo>
                    <a:pt x="30330" y="11656"/>
                  </a:lnTo>
                  <a:lnTo>
                    <a:pt x="30386" y="11204"/>
                  </a:lnTo>
                  <a:lnTo>
                    <a:pt x="30386" y="10751"/>
                  </a:lnTo>
                  <a:lnTo>
                    <a:pt x="30386" y="10751"/>
                  </a:lnTo>
                  <a:lnTo>
                    <a:pt x="30386" y="10411"/>
                  </a:lnTo>
                  <a:lnTo>
                    <a:pt x="30358" y="10072"/>
                  </a:lnTo>
                  <a:lnTo>
                    <a:pt x="30330" y="9761"/>
                  </a:lnTo>
                  <a:lnTo>
                    <a:pt x="30273" y="9421"/>
                  </a:lnTo>
                  <a:lnTo>
                    <a:pt x="30132" y="8799"/>
                  </a:lnTo>
                  <a:lnTo>
                    <a:pt x="29905" y="8176"/>
                  </a:lnTo>
                  <a:lnTo>
                    <a:pt x="29622" y="7611"/>
                  </a:lnTo>
                  <a:lnTo>
                    <a:pt x="29283" y="7045"/>
                  </a:lnTo>
                  <a:lnTo>
                    <a:pt x="28915" y="6535"/>
                  </a:lnTo>
                  <a:lnTo>
                    <a:pt x="28491" y="6055"/>
                  </a:lnTo>
                  <a:lnTo>
                    <a:pt x="28010" y="5602"/>
                  </a:lnTo>
                  <a:lnTo>
                    <a:pt x="27501" y="5206"/>
                  </a:lnTo>
                  <a:lnTo>
                    <a:pt x="26935" y="4838"/>
                  </a:lnTo>
                  <a:lnTo>
                    <a:pt x="26341" y="4527"/>
                  </a:lnTo>
                  <a:lnTo>
                    <a:pt x="25746" y="4272"/>
                  </a:lnTo>
                  <a:lnTo>
                    <a:pt x="25096" y="4074"/>
                  </a:lnTo>
                  <a:lnTo>
                    <a:pt x="24417" y="3933"/>
                  </a:lnTo>
                  <a:lnTo>
                    <a:pt x="23709" y="3848"/>
                  </a:lnTo>
                  <a:lnTo>
                    <a:pt x="23709" y="3848"/>
                  </a:lnTo>
                  <a:lnTo>
                    <a:pt x="23483" y="3423"/>
                  </a:lnTo>
                  <a:lnTo>
                    <a:pt x="23200" y="3027"/>
                  </a:lnTo>
                  <a:lnTo>
                    <a:pt x="22917" y="2659"/>
                  </a:lnTo>
                  <a:lnTo>
                    <a:pt x="22606" y="2292"/>
                  </a:lnTo>
                  <a:lnTo>
                    <a:pt x="22267" y="1952"/>
                  </a:lnTo>
                  <a:lnTo>
                    <a:pt x="21899" y="1641"/>
                  </a:lnTo>
                  <a:lnTo>
                    <a:pt x="21531" y="1358"/>
                  </a:lnTo>
                  <a:lnTo>
                    <a:pt x="21107" y="1103"/>
                  </a:lnTo>
                  <a:lnTo>
                    <a:pt x="20682" y="849"/>
                  </a:lnTo>
                  <a:lnTo>
                    <a:pt x="20258" y="651"/>
                  </a:lnTo>
                  <a:lnTo>
                    <a:pt x="19777" y="453"/>
                  </a:lnTo>
                  <a:lnTo>
                    <a:pt x="19296" y="283"/>
                  </a:lnTo>
                  <a:lnTo>
                    <a:pt x="18815" y="170"/>
                  </a:lnTo>
                  <a:lnTo>
                    <a:pt x="18306" y="85"/>
                  </a:lnTo>
                  <a:lnTo>
                    <a:pt x="17796" y="28"/>
                  </a:lnTo>
                  <a:lnTo>
                    <a:pt x="17259" y="0"/>
                  </a:lnTo>
                  <a:lnTo>
                    <a:pt x="17259" y="0"/>
                  </a:lnTo>
                  <a:lnTo>
                    <a:pt x="16750" y="0"/>
                  </a:lnTo>
                  <a:lnTo>
                    <a:pt x="16212" y="57"/>
                  </a:lnTo>
                  <a:lnTo>
                    <a:pt x="15703" y="141"/>
                  </a:lnTo>
                  <a:lnTo>
                    <a:pt x="15193" y="255"/>
                  </a:lnTo>
                  <a:lnTo>
                    <a:pt x="14713" y="396"/>
                  </a:lnTo>
                  <a:lnTo>
                    <a:pt x="14232" y="566"/>
                  </a:lnTo>
                  <a:lnTo>
                    <a:pt x="13779" y="792"/>
                  </a:lnTo>
                  <a:lnTo>
                    <a:pt x="13355" y="1019"/>
                  </a:lnTo>
                  <a:lnTo>
                    <a:pt x="12930" y="1273"/>
                  </a:lnTo>
                  <a:lnTo>
                    <a:pt x="12534" y="1584"/>
                  </a:lnTo>
                  <a:lnTo>
                    <a:pt x="12166" y="1896"/>
                  </a:lnTo>
                  <a:lnTo>
                    <a:pt x="11827" y="2235"/>
                  </a:lnTo>
                  <a:lnTo>
                    <a:pt x="11487" y="2575"/>
                  </a:lnTo>
                  <a:lnTo>
                    <a:pt x="11204" y="2971"/>
                  </a:lnTo>
                  <a:lnTo>
                    <a:pt x="10921" y="3367"/>
                  </a:lnTo>
                  <a:lnTo>
                    <a:pt x="10695" y="3763"/>
                  </a:lnTo>
                  <a:lnTo>
                    <a:pt x="10695" y="3763"/>
                  </a:lnTo>
                  <a:lnTo>
                    <a:pt x="10073" y="3904"/>
                  </a:lnTo>
                  <a:lnTo>
                    <a:pt x="9450" y="4074"/>
                  </a:lnTo>
                  <a:lnTo>
                    <a:pt x="8856" y="4300"/>
                  </a:lnTo>
                  <a:lnTo>
                    <a:pt x="8319" y="4555"/>
                  </a:lnTo>
                  <a:lnTo>
                    <a:pt x="7781" y="4866"/>
                  </a:lnTo>
                  <a:lnTo>
                    <a:pt x="7300" y="5234"/>
                  </a:lnTo>
                  <a:lnTo>
                    <a:pt x="6819" y="5602"/>
                  </a:lnTo>
                  <a:lnTo>
                    <a:pt x="6395" y="6026"/>
                  </a:lnTo>
                  <a:lnTo>
                    <a:pt x="5999" y="6507"/>
                  </a:lnTo>
                  <a:lnTo>
                    <a:pt x="5659" y="6988"/>
                  </a:lnTo>
                  <a:lnTo>
                    <a:pt x="5376" y="7497"/>
                  </a:lnTo>
                  <a:lnTo>
                    <a:pt x="5122" y="8035"/>
                  </a:lnTo>
                  <a:lnTo>
                    <a:pt x="4923" y="8601"/>
                  </a:lnTo>
                  <a:lnTo>
                    <a:pt x="4754" y="9195"/>
                  </a:lnTo>
                  <a:lnTo>
                    <a:pt x="4669" y="9817"/>
                  </a:lnTo>
                  <a:lnTo>
                    <a:pt x="4641" y="10440"/>
                  </a:lnTo>
                  <a:lnTo>
                    <a:pt x="4641" y="10440"/>
                  </a:lnTo>
                  <a:lnTo>
                    <a:pt x="4641" y="10864"/>
                  </a:lnTo>
                  <a:lnTo>
                    <a:pt x="4669" y="11260"/>
                  </a:lnTo>
                  <a:lnTo>
                    <a:pt x="4725" y="11685"/>
                  </a:lnTo>
                  <a:lnTo>
                    <a:pt x="4810" y="12081"/>
                  </a:lnTo>
                  <a:lnTo>
                    <a:pt x="4923" y="12477"/>
                  </a:lnTo>
                  <a:lnTo>
                    <a:pt x="5065" y="12845"/>
                  </a:lnTo>
                  <a:lnTo>
                    <a:pt x="5235" y="13241"/>
                  </a:lnTo>
                  <a:lnTo>
                    <a:pt x="5404" y="13580"/>
                  </a:lnTo>
                  <a:lnTo>
                    <a:pt x="5404" y="13580"/>
                  </a:lnTo>
                  <a:lnTo>
                    <a:pt x="4839" y="13750"/>
                  </a:lnTo>
                  <a:lnTo>
                    <a:pt x="4301" y="13948"/>
                  </a:lnTo>
                  <a:lnTo>
                    <a:pt x="3763" y="14203"/>
                  </a:lnTo>
                  <a:lnTo>
                    <a:pt x="3283" y="14486"/>
                  </a:lnTo>
                  <a:lnTo>
                    <a:pt x="2802" y="14797"/>
                  </a:lnTo>
                  <a:lnTo>
                    <a:pt x="2349" y="15165"/>
                  </a:lnTo>
                  <a:lnTo>
                    <a:pt x="1953" y="15532"/>
                  </a:lnTo>
                  <a:lnTo>
                    <a:pt x="1557" y="15957"/>
                  </a:lnTo>
                  <a:lnTo>
                    <a:pt x="1217" y="16409"/>
                  </a:lnTo>
                  <a:lnTo>
                    <a:pt x="934" y="16862"/>
                  </a:lnTo>
                  <a:lnTo>
                    <a:pt x="651" y="17371"/>
                  </a:lnTo>
                  <a:lnTo>
                    <a:pt x="425" y="17881"/>
                  </a:lnTo>
                  <a:lnTo>
                    <a:pt x="255" y="18418"/>
                  </a:lnTo>
                  <a:lnTo>
                    <a:pt x="142" y="18956"/>
                  </a:lnTo>
                  <a:lnTo>
                    <a:pt x="57" y="19522"/>
                  </a:lnTo>
                  <a:lnTo>
                    <a:pt x="1" y="20116"/>
                  </a:lnTo>
                  <a:lnTo>
                    <a:pt x="1" y="20116"/>
                  </a:lnTo>
                  <a:lnTo>
                    <a:pt x="29" y="20455"/>
                  </a:lnTo>
                  <a:lnTo>
                    <a:pt x="29" y="20823"/>
                  </a:lnTo>
                  <a:lnTo>
                    <a:pt x="86" y="21162"/>
                  </a:lnTo>
                  <a:lnTo>
                    <a:pt x="142" y="21502"/>
                  </a:lnTo>
                  <a:lnTo>
                    <a:pt x="227" y="21813"/>
                  </a:lnTo>
                  <a:lnTo>
                    <a:pt x="312" y="22153"/>
                  </a:lnTo>
                  <a:lnTo>
                    <a:pt x="425" y="22464"/>
                  </a:lnTo>
                  <a:lnTo>
                    <a:pt x="538" y="22775"/>
                  </a:lnTo>
                  <a:lnTo>
                    <a:pt x="680" y="23086"/>
                  </a:lnTo>
                  <a:lnTo>
                    <a:pt x="849" y="23398"/>
                  </a:lnTo>
                  <a:lnTo>
                    <a:pt x="1217" y="23963"/>
                  </a:lnTo>
                  <a:lnTo>
                    <a:pt x="1613" y="24501"/>
                  </a:lnTo>
                  <a:lnTo>
                    <a:pt x="2066" y="24982"/>
                  </a:lnTo>
                  <a:lnTo>
                    <a:pt x="2604" y="25435"/>
                  </a:lnTo>
                  <a:lnTo>
                    <a:pt x="3141" y="25831"/>
                  </a:lnTo>
                  <a:lnTo>
                    <a:pt x="3735" y="26170"/>
                  </a:lnTo>
                  <a:lnTo>
                    <a:pt x="4358" y="26481"/>
                  </a:lnTo>
                  <a:lnTo>
                    <a:pt x="5037" y="26708"/>
                  </a:lnTo>
                  <a:lnTo>
                    <a:pt x="5376" y="26821"/>
                  </a:lnTo>
                  <a:lnTo>
                    <a:pt x="5744" y="26906"/>
                  </a:lnTo>
                  <a:lnTo>
                    <a:pt x="6083" y="26962"/>
                  </a:lnTo>
                  <a:lnTo>
                    <a:pt x="6451" y="27019"/>
                  </a:lnTo>
                  <a:lnTo>
                    <a:pt x="6819" y="27047"/>
                  </a:lnTo>
                  <a:lnTo>
                    <a:pt x="7187" y="27047"/>
                  </a:lnTo>
                  <a:lnTo>
                    <a:pt x="7187" y="27047"/>
                  </a:lnTo>
                  <a:lnTo>
                    <a:pt x="7838" y="27019"/>
                  </a:lnTo>
                  <a:lnTo>
                    <a:pt x="8432" y="26962"/>
                  </a:lnTo>
                  <a:lnTo>
                    <a:pt x="9054" y="26849"/>
                  </a:lnTo>
                  <a:lnTo>
                    <a:pt x="9620" y="26679"/>
                  </a:lnTo>
                  <a:lnTo>
                    <a:pt x="9620" y="26679"/>
                  </a:lnTo>
                  <a:lnTo>
                    <a:pt x="10044" y="26877"/>
                  </a:lnTo>
                  <a:lnTo>
                    <a:pt x="10469" y="27047"/>
                  </a:lnTo>
                  <a:lnTo>
                    <a:pt x="10893" y="27217"/>
                  </a:lnTo>
                  <a:lnTo>
                    <a:pt x="11374" y="27358"/>
                  </a:lnTo>
                  <a:lnTo>
                    <a:pt x="11855" y="27500"/>
                  </a:lnTo>
                  <a:lnTo>
                    <a:pt x="12336" y="27613"/>
                  </a:lnTo>
                  <a:lnTo>
                    <a:pt x="12874" y="27726"/>
                  </a:lnTo>
                  <a:lnTo>
                    <a:pt x="13411" y="27839"/>
                  </a:lnTo>
                  <a:lnTo>
                    <a:pt x="13977" y="27924"/>
                  </a:lnTo>
                  <a:lnTo>
                    <a:pt x="14543" y="27981"/>
                  </a:lnTo>
                  <a:lnTo>
                    <a:pt x="15165" y="28037"/>
                  </a:lnTo>
                  <a:lnTo>
                    <a:pt x="15788" y="28066"/>
                  </a:lnTo>
                  <a:lnTo>
                    <a:pt x="17089" y="28094"/>
                  </a:lnTo>
                  <a:lnTo>
                    <a:pt x="18475" y="28037"/>
                  </a:lnTo>
                  <a:lnTo>
                    <a:pt x="18475" y="28037"/>
                  </a:lnTo>
                  <a:lnTo>
                    <a:pt x="19352" y="27981"/>
                  </a:lnTo>
                  <a:lnTo>
                    <a:pt x="20173" y="27896"/>
                  </a:lnTo>
                  <a:lnTo>
                    <a:pt x="20937" y="27783"/>
                  </a:lnTo>
                  <a:lnTo>
                    <a:pt x="21701" y="27641"/>
                  </a:lnTo>
                  <a:lnTo>
                    <a:pt x="22408" y="27500"/>
                  </a:lnTo>
                  <a:lnTo>
                    <a:pt x="23059" y="27302"/>
                  </a:lnTo>
                  <a:lnTo>
                    <a:pt x="23709" y="27104"/>
                  </a:lnTo>
                  <a:lnTo>
                    <a:pt x="24304" y="26877"/>
                  </a:lnTo>
                  <a:lnTo>
                    <a:pt x="24304" y="26877"/>
                  </a:lnTo>
                  <a:lnTo>
                    <a:pt x="24869" y="27047"/>
                  </a:lnTo>
                  <a:lnTo>
                    <a:pt x="25464" y="27189"/>
                  </a:lnTo>
                  <a:lnTo>
                    <a:pt x="26058" y="27274"/>
                  </a:lnTo>
                  <a:lnTo>
                    <a:pt x="26652" y="27302"/>
                  </a:lnTo>
                  <a:lnTo>
                    <a:pt x="26652" y="27302"/>
                  </a:lnTo>
                  <a:lnTo>
                    <a:pt x="27048" y="27302"/>
                  </a:lnTo>
                  <a:lnTo>
                    <a:pt x="27416" y="27274"/>
                  </a:lnTo>
                  <a:lnTo>
                    <a:pt x="27783" y="27217"/>
                  </a:lnTo>
                  <a:lnTo>
                    <a:pt x="28123" y="27160"/>
                  </a:lnTo>
                  <a:lnTo>
                    <a:pt x="28491" y="27104"/>
                  </a:lnTo>
                  <a:lnTo>
                    <a:pt x="28830" y="27019"/>
                  </a:lnTo>
                  <a:lnTo>
                    <a:pt x="29509" y="26793"/>
                  </a:lnTo>
                  <a:lnTo>
                    <a:pt x="30132" y="26510"/>
                  </a:lnTo>
                  <a:lnTo>
                    <a:pt x="30754" y="26170"/>
                  </a:lnTo>
                  <a:lnTo>
                    <a:pt x="31320" y="25802"/>
                  </a:lnTo>
                  <a:lnTo>
                    <a:pt x="31829" y="25350"/>
                  </a:lnTo>
                  <a:lnTo>
                    <a:pt x="32310" y="24869"/>
                  </a:lnTo>
                  <a:lnTo>
                    <a:pt x="32735" y="24359"/>
                  </a:lnTo>
                  <a:lnTo>
                    <a:pt x="33102" y="23794"/>
                  </a:lnTo>
                  <a:lnTo>
                    <a:pt x="33272" y="23511"/>
                  </a:lnTo>
                  <a:lnTo>
                    <a:pt x="33414" y="23199"/>
                  </a:lnTo>
                  <a:lnTo>
                    <a:pt x="33555" y="22888"/>
                  </a:lnTo>
                  <a:lnTo>
                    <a:pt x="33668" y="22577"/>
                  </a:lnTo>
                  <a:lnTo>
                    <a:pt x="33781" y="22238"/>
                  </a:lnTo>
                  <a:lnTo>
                    <a:pt x="33866" y="21926"/>
                  </a:lnTo>
                  <a:lnTo>
                    <a:pt x="33923" y="21587"/>
                  </a:lnTo>
                  <a:lnTo>
                    <a:pt x="33979" y="21247"/>
                  </a:lnTo>
                  <a:lnTo>
                    <a:pt x="34008" y="20880"/>
                  </a:lnTo>
                  <a:lnTo>
                    <a:pt x="34008" y="20540"/>
                  </a:lnTo>
                  <a:lnTo>
                    <a:pt x="34008" y="20540"/>
                  </a:lnTo>
                  <a:lnTo>
                    <a:pt x="34008" y="20002"/>
                  </a:lnTo>
                  <a:lnTo>
                    <a:pt x="33951" y="19465"/>
                  </a:lnTo>
                  <a:lnTo>
                    <a:pt x="33838" y="18956"/>
                  </a:lnTo>
                  <a:lnTo>
                    <a:pt x="33697" y="18446"/>
                  </a:lnTo>
                  <a:lnTo>
                    <a:pt x="33527" y="17965"/>
                  </a:lnTo>
                  <a:lnTo>
                    <a:pt x="33300" y="17484"/>
                  </a:lnTo>
                  <a:lnTo>
                    <a:pt x="33046" y="17032"/>
                  </a:lnTo>
                  <a:lnTo>
                    <a:pt x="32763" y="16607"/>
                  </a:lnTo>
                  <a:lnTo>
                    <a:pt x="32423" y="16183"/>
                  </a:lnTo>
                  <a:lnTo>
                    <a:pt x="32084" y="15815"/>
                  </a:lnTo>
                  <a:lnTo>
                    <a:pt x="31716" y="15447"/>
                  </a:lnTo>
                  <a:lnTo>
                    <a:pt x="31292" y="15108"/>
                  </a:lnTo>
                  <a:lnTo>
                    <a:pt x="30867" y="14825"/>
                  </a:lnTo>
                  <a:lnTo>
                    <a:pt x="30415" y="14542"/>
                  </a:lnTo>
                  <a:lnTo>
                    <a:pt x="29934" y="14287"/>
                  </a:lnTo>
                  <a:lnTo>
                    <a:pt x="29424" y="14089"/>
                  </a:lnTo>
                  <a:lnTo>
                    <a:pt x="29424" y="14089"/>
                  </a:lnTo>
                  <a:close/>
                </a:path>
              </a:pathLst>
            </a:custGeom>
            <a:solidFill>
              <a:srgbClr val="9DC6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18" name="Google Shape;3005;p46"/>
            <p:cNvSpPr/>
            <p:nvPr/>
          </p:nvSpPr>
          <p:spPr>
            <a:xfrm>
              <a:off x="4872504" y="1494811"/>
              <a:ext cx="138544" cy="392507"/>
            </a:xfrm>
            <a:custGeom>
              <a:avLst/>
              <a:gdLst/>
              <a:ahLst/>
              <a:cxnLst/>
              <a:rect l="l" t="t" r="r" b="b"/>
              <a:pathLst>
                <a:path w="11035" h="31263" extrusionOk="0">
                  <a:moveTo>
                    <a:pt x="11034" y="9874"/>
                  </a:moveTo>
                  <a:lnTo>
                    <a:pt x="8884" y="11996"/>
                  </a:lnTo>
                  <a:lnTo>
                    <a:pt x="8714" y="9421"/>
                  </a:lnTo>
                  <a:lnTo>
                    <a:pt x="8629" y="12250"/>
                  </a:lnTo>
                  <a:lnTo>
                    <a:pt x="6309" y="14514"/>
                  </a:lnTo>
                  <a:lnTo>
                    <a:pt x="6281" y="12590"/>
                  </a:lnTo>
                  <a:lnTo>
                    <a:pt x="5998" y="0"/>
                  </a:lnTo>
                  <a:lnTo>
                    <a:pt x="5460" y="9648"/>
                  </a:lnTo>
                  <a:lnTo>
                    <a:pt x="3735" y="7073"/>
                  </a:lnTo>
                  <a:lnTo>
                    <a:pt x="5432" y="10129"/>
                  </a:lnTo>
                  <a:lnTo>
                    <a:pt x="5291" y="12562"/>
                  </a:lnTo>
                  <a:lnTo>
                    <a:pt x="5121" y="16721"/>
                  </a:lnTo>
                  <a:lnTo>
                    <a:pt x="2518" y="14033"/>
                  </a:lnTo>
                  <a:lnTo>
                    <a:pt x="2377" y="11204"/>
                  </a:lnTo>
                  <a:lnTo>
                    <a:pt x="2263" y="13778"/>
                  </a:lnTo>
                  <a:lnTo>
                    <a:pt x="566" y="11996"/>
                  </a:lnTo>
                  <a:lnTo>
                    <a:pt x="2744" y="14655"/>
                  </a:lnTo>
                  <a:lnTo>
                    <a:pt x="0" y="13552"/>
                  </a:lnTo>
                  <a:lnTo>
                    <a:pt x="3056" y="14995"/>
                  </a:lnTo>
                  <a:lnTo>
                    <a:pt x="5093" y="17456"/>
                  </a:lnTo>
                  <a:lnTo>
                    <a:pt x="4555" y="30895"/>
                  </a:lnTo>
                  <a:lnTo>
                    <a:pt x="4555" y="30895"/>
                  </a:lnTo>
                  <a:lnTo>
                    <a:pt x="4555" y="30980"/>
                  </a:lnTo>
                  <a:lnTo>
                    <a:pt x="4555" y="30980"/>
                  </a:lnTo>
                  <a:lnTo>
                    <a:pt x="4583" y="31008"/>
                  </a:lnTo>
                  <a:lnTo>
                    <a:pt x="4583" y="31008"/>
                  </a:lnTo>
                  <a:lnTo>
                    <a:pt x="4612" y="31065"/>
                  </a:lnTo>
                  <a:lnTo>
                    <a:pt x="4612" y="31065"/>
                  </a:lnTo>
                  <a:lnTo>
                    <a:pt x="4668" y="31093"/>
                  </a:lnTo>
                  <a:lnTo>
                    <a:pt x="4668" y="31093"/>
                  </a:lnTo>
                  <a:lnTo>
                    <a:pt x="4725" y="31121"/>
                  </a:lnTo>
                  <a:lnTo>
                    <a:pt x="4725" y="31121"/>
                  </a:lnTo>
                  <a:lnTo>
                    <a:pt x="4781" y="31150"/>
                  </a:lnTo>
                  <a:lnTo>
                    <a:pt x="4781" y="31150"/>
                  </a:lnTo>
                  <a:lnTo>
                    <a:pt x="4838" y="31178"/>
                  </a:lnTo>
                  <a:lnTo>
                    <a:pt x="4838" y="31178"/>
                  </a:lnTo>
                  <a:lnTo>
                    <a:pt x="4895" y="31206"/>
                  </a:lnTo>
                  <a:lnTo>
                    <a:pt x="4895" y="31206"/>
                  </a:lnTo>
                  <a:lnTo>
                    <a:pt x="5008" y="31234"/>
                  </a:lnTo>
                  <a:lnTo>
                    <a:pt x="5008" y="31234"/>
                  </a:lnTo>
                  <a:lnTo>
                    <a:pt x="5064" y="31234"/>
                  </a:lnTo>
                  <a:lnTo>
                    <a:pt x="5064" y="31234"/>
                  </a:lnTo>
                  <a:lnTo>
                    <a:pt x="5178" y="31263"/>
                  </a:lnTo>
                  <a:lnTo>
                    <a:pt x="5178" y="31263"/>
                  </a:lnTo>
                  <a:lnTo>
                    <a:pt x="5262" y="31263"/>
                  </a:lnTo>
                  <a:lnTo>
                    <a:pt x="5262" y="31263"/>
                  </a:lnTo>
                  <a:lnTo>
                    <a:pt x="5376" y="31263"/>
                  </a:lnTo>
                  <a:lnTo>
                    <a:pt x="5376" y="31263"/>
                  </a:lnTo>
                  <a:lnTo>
                    <a:pt x="5489" y="31263"/>
                  </a:lnTo>
                  <a:lnTo>
                    <a:pt x="5489" y="31263"/>
                  </a:lnTo>
                  <a:lnTo>
                    <a:pt x="5857" y="31263"/>
                  </a:lnTo>
                  <a:lnTo>
                    <a:pt x="6139" y="31178"/>
                  </a:lnTo>
                  <a:lnTo>
                    <a:pt x="6253" y="31121"/>
                  </a:lnTo>
                  <a:lnTo>
                    <a:pt x="6338" y="31065"/>
                  </a:lnTo>
                  <a:lnTo>
                    <a:pt x="6366" y="31008"/>
                  </a:lnTo>
                  <a:lnTo>
                    <a:pt x="6394" y="30923"/>
                  </a:lnTo>
                  <a:lnTo>
                    <a:pt x="6394" y="30923"/>
                  </a:lnTo>
                  <a:lnTo>
                    <a:pt x="6366" y="23086"/>
                  </a:lnTo>
                  <a:lnTo>
                    <a:pt x="6338" y="19182"/>
                  </a:lnTo>
                  <a:lnTo>
                    <a:pt x="6309" y="15278"/>
                  </a:lnTo>
                  <a:lnTo>
                    <a:pt x="7582" y="13835"/>
                  </a:lnTo>
                  <a:lnTo>
                    <a:pt x="10638" y="12788"/>
                  </a:lnTo>
                  <a:lnTo>
                    <a:pt x="7837" y="13552"/>
                  </a:lnTo>
                  <a:lnTo>
                    <a:pt x="11034" y="9874"/>
                  </a:lnTo>
                  <a:close/>
                </a:path>
              </a:pathLst>
            </a:custGeom>
            <a:solidFill>
              <a:srgbClr val="D79B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19" name="Google Shape;3006;p46"/>
            <p:cNvSpPr/>
            <p:nvPr/>
          </p:nvSpPr>
          <p:spPr>
            <a:xfrm>
              <a:off x="2778204" y="1875944"/>
              <a:ext cx="817695" cy="1185330"/>
            </a:xfrm>
            <a:custGeom>
              <a:avLst/>
              <a:gdLst/>
              <a:ahLst/>
              <a:cxnLst/>
              <a:rect l="l" t="t" r="r" b="b"/>
              <a:pathLst>
                <a:path w="65129" h="94411" extrusionOk="0">
                  <a:moveTo>
                    <a:pt x="65128" y="68382"/>
                  </a:moveTo>
                  <a:lnTo>
                    <a:pt x="65128" y="68382"/>
                  </a:lnTo>
                  <a:lnTo>
                    <a:pt x="63572" y="66685"/>
                  </a:lnTo>
                  <a:lnTo>
                    <a:pt x="62045" y="64931"/>
                  </a:lnTo>
                  <a:lnTo>
                    <a:pt x="60573" y="63148"/>
                  </a:lnTo>
                  <a:lnTo>
                    <a:pt x="59130" y="61337"/>
                  </a:lnTo>
                  <a:lnTo>
                    <a:pt x="57716" y="59498"/>
                  </a:lnTo>
                  <a:lnTo>
                    <a:pt x="56358" y="57631"/>
                  </a:lnTo>
                  <a:lnTo>
                    <a:pt x="55028" y="55736"/>
                  </a:lnTo>
                  <a:lnTo>
                    <a:pt x="53755" y="53783"/>
                  </a:lnTo>
                  <a:lnTo>
                    <a:pt x="52510" y="51831"/>
                  </a:lnTo>
                  <a:lnTo>
                    <a:pt x="51294" y="49823"/>
                  </a:lnTo>
                  <a:lnTo>
                    <a:pt x="50134" y="47814"/>
                  </a:lnTo>
                  <a:lnTo>
                    <a:pt x="49030" y="45777"/>
                  </a:lnTo>
                  <a:lnTo>
                    <a:pt x="47955" y="43683"/>
                  </a:lnTo>
                  <a:lnTo>
                    <a:pt x="46937" y="41590"/>
                  </a:lnTo>
                  <a:lnTo>
                    <a:pt x="45946" y="39468"/>
                  </a:lnTo>
                  <a:lnTo>
                    <a:pt x="45013" y="37318"/>
                  </a:lnTo>
                  <a:lnTo>
                    <a:pt x="44136" y="35139"/>
                  </a:lnTo>
                  <a:lnTo>
                    <a:pt x="43287" y="32932"/>
                  </a:lnTo>
                  <a:lnTo>
                    <a:pt x="42495" y="30725"/>
                  </a:lnTo>
                  <a:lnTo>
                    <a:pt x="41759" y="28462"/>
                  </a:lnTo>
                  <a:lnTo>
                    <a:pt x="41052" y="26199"/>
                  </a:lnTo>
                  <a:lnTo>
                    <a:pt x="40401" y="23907"/>
                  </a:lnTo>
                  <a:lnTo>
                    <a:pt x="39807" y="21615"/>
                  </a:lnTo>
                  <a:lnTo>
                    <a:pt x="39269" y="19296"/>
                  </a:lnTo>
                  <a:lnTo>
                    <a:pt x="38760" y="16947"/>
                  </a:lnTo>
                  <a:lnTo>
                    <a:pt x="38336" y="14571"/>
                  </a:lnTo>
                  <a:lnTo>
                    <a:pt x="37940" y="12194"/>
                  </a:lnTo>
                  <a:lnTo>
                    <a:pt x="37600" y="9789"/>
                  </a:lnTo>
                  <a:lnTo>
                    <a:pt x="37317" y="7356"/>
                  </a:lnTo>
                  <a:lnTo>
                    <a:pt x="37091" y="4923"/>
                  </a:lnTo>
                  <a:lnTo>
                    <a:pt x="36921" y="2462"/>
                  </a:lnTo>
                  <a:lnTo>
                    <a:pt x="36808" y="0"/>
                  </a:lnTo>
                  <a:lnTo>
                    <a:pt x="0" y="0"/>
                  </a:lnTo>
                  <a:lnTo>
                    <a:pt x="0" y="0"/>
                  </a:lnTo>
                  <a:lnTo>
                    <a:pt x="57" y="1726"/>
                  </a:lnTo>
                  <a:lnTo>
                    <a:pt x="141" y="3452"/>
                  </a:lnTo>
                  <a:lnTo>
                    <a:pt x="226" y="5178"/>
                  </a:lnTo>
                  <a:lnTo>
                    <a:pt x="368" y="6875"/>
                  </a:lnTo>
                  <a:lnTo>
                    <a:pt x="481" y="8573"/>
                  </a:lnTo>
                  <a:lnTo>
                    <a:pt x="651" y="10270"/>
                  </a:lnTo>
                  <a:lnTo>
                    <a:pt x="820" y="11968"/>
                  </a:lnTo>
                  <a:lnTo>
                    <a:pt x="1019" y="13637"/>
                  </a:lnTo>
                  <a:lnTo>
                    <a:pt x="1245" y="15335"/>
                  </a:lnTo>
                  <a:lnTo>
                    <a:pt x="1471" y="17004"/>
                  </a:lnTo>
                  <a:lnTo>
                    <a:pt x="1726" y="18673"/>
                  </a:lnTo>
                  <a:lnTo>
                    <a:pt x="2009" y="20314"/>
                  </a:lnTo>
                  <a:lnTo>
                    <a:pt x="2292" y="21983"/>
                  </a:lnTo>
                  <a:lnTo>
                    <a:pt x="2603" y="23624"/>
                  </a:lnTo>
                  <a:lnTo>
                    <a:pt x="2942" y="25265"/>
                  </a:lnTo>
                  <a:lnTo>
                    <a:pt x="3282" y="26906"/>
                  </a:lnTo>
                  <a:lnTo>
                    <a:pt x="3650" y="28519"/>
                  </a:lnTo>
                  <a:lnTo>
                    <a:pt x="4046" y="30160"/>
                  </a:lnTo>
                  <a:lnTo>
                    <a:pt x="4442" y="31772"/>
                  </a:lnTo>
                  <a:lnTo>
                    <a:pt x="4866" y="33357"/>
                  </a:lnTo>
                  <a:lnTo>
                    <a:pt x="5291" y="34969"/>
                  </a:lnTo>
                  <a:lnTo>
                    <a:pt x="5743" y="36554"/>
                  </a:lnTo>
                  <a:lnTo>
                    <a:pt x="6224" y="38138"/>
                  </a:lnTo>
                  <a:lnTo>
                    <a:pt x="6734" y="39722"/>
                  </a:lnTo>
                  <a:lnTo>
                    <a:pt x="7243" y="41278"/>
                  </a:lnTo>
                  <a:lnTo>
                    <a:pt x="7752" y="42834"/>
                  </a:lnTo>
                  <a:lnTo>
                    <a:pt x="8318" y="44391"/>
                  </a:lnTo>
                  <a:lnTo>
                    <a:pt x="8884" y="45918"/>
                  </a:lnTo>
                  <a:lnTo>
                    <a:pt x="9450" y="47474"/>
                  </a:lnTo>
                  <a:lnTo>
                    <a:pt x="10044" y="49002"/>
                  </a:lnTo>
                  <a:lnTo>
                    <a:pt x="10666" y="50502"/>
                  </a:lnTo>
                  <a:lnTo>
                    <a:pt x="11289" y="52001"/>
                  </a:lnTo>
                  <a:lnTo>
                    <a:pt x="11289" y="52001"/>
                  </a:lnTo>
                  <a:lnTo>
                    <a:pt x="11939" y="53501"/>
                  </a:lnTo>
                  <a:lnTo>
                    <a:pt x="12590" y="54943"/>
                  </a:lnTo>
                  <a:lnTo>
                    <a:pt x="13269" y="56415"/>
                  </a:lnTo>
                  <a:lnTo>
                    <a:pt x="13948" y="57858"/>
                  </a:lnTo>
                  <a:lnTo>
                    <a:pt x="14655" y="59300"/>
                  </a:lnTo>
                  <a:lnTo>
                    <a:pt x="15363" y="60743"/>
                  </a:lnTo>
                  <a:lnTo>
                    <a:pt x="16098" y="62158"/>
                  </a:lnTo>
                  <a:lnTo>
                    <a:pt x="16834" y="63573"/>
                  </a:lnTo>
                  <a:lnTo>
                    <a:pt x="17598" y="64987"/>
                  </a:lnTo>
                  <a:lnTo>
                    <a:pt x="18390" y="66373"/>
                  </a:lnTo>
                  <a:lnTo>
                    <a:pt x="19182" y="67760"/>
                  </a:lnTo>
                  <a:lnTo>
                    <a:pt x="19974" y="69118"/>
                  </a:lnTo>
                  <a:lnTo>
                    <a:pt x="20795" y="70504"/>
                  </a:lnTo>
                  <a:lnTo>
                    <a:pt x="21643" y="71834"/>
                  </a:lnTo>
                  <a:lnTo>
                    <a:pt x="22492" y="73192"/>
                  </a:lnTo>
                  <a:lnTo>
                    <a:pt x="23369" y="74522"/>
                  </a:lnTo>
                  <a:lnTo>
                    <a:pt x="24246" y="75851"/>
                  </a:lnTo>
                  <a:lnTo>
                    <a:pt x="25152" y="77153"/>
                  </a:lnTo>
                  <a:lnTo>
                    <a:pt x="26057" y="78454"/>
                  </a:lnTo>
                  <a:lnTo>
                    <a:pt x="26962" y="79756"/>
                  </a:lnTo>
                  <a:lnTo>
                    <a:pt x="27896" y="81029"/>
                  </a:lnTo>
                  <a:lnTo>
                    <a:pt x="28858" y="82302"/>
                  </a:lnTo>
                  <a:lnTo>
                    <a:pt x="29820" y="83575"/>
                  </a:lnTo>
                  <a:lnTo>
                    <a:pt x="30810" y="84820"/>
                  </a:lnTo>
                  <a:lnTo>
                    <a:pt x="31800" y="86065"/>
                  </a:lnTo>
                  <a:lnTo>
                    <a:pt x="32791" y="87281"/>
                  </a:lnTo>
                  <a:lnTo>
                    <a:pt x="33809" y="88498"/>
                  </a:lnTo>
                  <a:lnTo>
                    <a:pt x="34856" y="89714"/>
                  </a:lnTo>
                  <a:lnTo>
                    <a:pt x="35903" y="90903"/>
                  </a:lnTo>
                  <a:lnTo>
                    <a:pt x="36949" y="92063"/>
                  </a:lnTo>
                  <a:lnTo>
                    <a:pt x="38025" y="93251"/>
                  </a:lnTo>
                  <a:lnTo>
                    <a:pt x="39100" y="94411"/>
                  </a:lnTo>
                  <a:lnTo>
                    <a:pt x="65128" y="68382"/>
                  </a:lnTo>
                  <a:close/>
                </a:path>
              </a:pathLst>
            </a:custGeom>
            <a:solidFill>
              <a:srgbClr val="87C6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20" name="Google Shape;3007;p46"/>
            <p:cNvSpPr/>
            <p:nvPr/>
          </p:nvSpPr>
          <p:spPr>
            <a:xfrm>
              <a:off x="3338358" y="2803381"/>
              <a:ext cx="1184979" cy="817695"/>
            </a:xfrm>
            <a:custGeom>
              <a:avLst/>
              <a:gdLst/>
              <a:ahLst/>
              <a:cxnLst/>
              <a:rect l="l" t="t" r="r" b="b"/>
              <a:pathLst>
                <a:path w="94383" h="65129" extrusionOk="0">
                  <a:moveTo>
                    <a:pt x="26001" y="1"/>
                  </a:moveTo>
                  <a:lnTo>
                    <a:pt x="1" y="26029"/>
                  </a:lnTo>
                  <a:lnTo>
                    <a:pt x="1" y="26029"/>
                  </a:lnTo>
                  <a:lnTo>
                    <a:pt x="1161" y="27105"/>
                  </a:lnTo>
                  <a:lnTo>
                    <a:pt x="2321" y="28208"/>
                  </a:lnTo>
                  <a:lnTo>
                    <a:pt x="3509" y="29255"/>
                  </a:lnTo>
                  <a:lnTo>
                    <a:pt x="4725" y="30330"/>
                  </a:lnTo>
                  <a:lnTo>
                    <a:pt x="5942" y="31348"/>
                  </a:lnTo>
                  <a:lnTo>
                    <a:pt x="7159" y="32395"/>
                  </a:lnTo>
                  <a:lnTo>
                    <a:pt x="8403" y="33385"/>
                  </a:lnTo>
                  <a:lnTo>
                    <a:pt x="9648" y="34404"/>
                  </a:lnTo>
                  <a:lnTo>
                    <a:pt x="10921" y="35394"/>
                  </a:lnTo>
                  <a:lnTo>
                    <a:pt x="12166" y="36356"/>
                  </a:lnTo>
                  <a:lnTo>
                    <a:pt x="13468" y="37318"/>
                  </a:lnTo>
                  <a:lnTo>
                    <a:pt x="14769" y="38252"/>
                  </a:lnTo>
                  <a:lnTo>
                    <a:pt x="16071" y="39185"/>
                  </a:lnTo>
                  <a:lnTo>
                    <a:pt x="17372" y="40091"/>
                  </a:lnTo>
                  <a:lnTo>
                    <a:pt x="18702" y="40996"/>
                  </a:lnTo>
                  <a:lnTo>
                    <a:pt x="20031" y="41873"/>
                  </a:lnTo>
                  <a:lnTo>
                    <a:pt x="21389" y="42750"/>
                  </a:lnTo>
                  <a:lnTo>
                    <a:pt x="22747" y="43627"/>
                  </a:lnTo>
                  <a:lnTo>
                    <a:pt x="24105" y="44448"/>
                  </a:lnTo>
                  <a:lnTo>
                    <a:pt x="25492" y="45296"/>
                  </a:lnTo>
                  <a:lnTo>
                    <a:pt x="26878" y="46088"/>
                  </a:lnTo>
                  <a:lnTo>
                    <a:pt x="28264" y="46881"/>
                  </a:lnTo>
                  <a:lnTo>
                    <a:pt x="29679" y="47673"/>
                  </a:lnTo>
                  <a:lnTo>
                    <a:pt x="31094" y="48437"/>
                  </a:lnTo>
                  <a:lnTo>
                    <a:pt x="32508" y="49201"/>
                  </a:lnTo>
                  <a:lnTo>
                    <a:pt x="33951" y="49936"/>
                  </a:lnTo>
                  <a:lnTo>
                    <a:pt x="35394" y="50643"/>
                  </a:lnTo>
                  <a:lnTo>
                    <a:pt x="36865" y="51351"/>
                  </a:lnTo>
                  <a:lnTo>
                    <a:pt x="38308" y="52030"/>
                  </a:lnTo>
                  <a:lnTo>
                    <a:pt x="39779" y="52709"/>
                  </a:lnTo>
                  <a:lnTo>
                    <a:pt x="41279" y="53360"/>
                  </a:lnTo>
                  <a:lnTo>
                    <a:pt x="42750" y="54010"/>
                  </a:lnTo>
                  <a:lnTo>
                    <a:pt x="44249" y="54633"/>
                  </a:lnTo>
                  <a:lnTo>
                    <a:pt x="45777" y="55227"/>
                  </a:lnTo>
                  <a:lnTo>
                    <a:pt x="47277" y="55821"/>
                  </a:lnTo>
                  <a:lnTo>
                    <a:pt x="48804" y="56387"/>
                  </a:lnTo>
                  <a:lnTo>
                    <a:pt x="50332" y="56953"/>
                  </a:lnTo>
                  <a:lnTo>
                    <a:pt x="51888" y="57490"/>
                  </a:lnTo>
                  <a:lnTo>
                    <a:pt x="53416" y="57999"/>
                  </a:lnTo>
                  <a:lnTo>
                    <a:pt x="54972" y="58509"/>
                  </a:lnTo>
                  <a:lnTo>
                    <a:pt x="56556" y="58990"/>
                  </a:lnTo>
                  <a:lnTo>
                    <a:pt x="58113" y="59471"/>
                  </a:lnTo>
                  <a:lnTo>
                    <a:pt x="59697" y="59923"/>
                  </a:lnTo>
                  <a:lnTo>
                    <a:pt x="61281" y="60348"/>
                  </a:lnTo>
                  <a:lnTo>
                    <a:pt x="62866" y="60772"/>
                  </a:lnTo>
                  <a:lnTo>
                    <a:pt x="64478" y="61168"/>
                  </a:lnTo>
                  <a:lnTo>
                    <a:pt x="66091" y="61536"/>
                  </a:lnTo>
                  <a:lnTo>
                    <a:pt x="67704" y="61904"/>
                  </a:lnTo>
                  <a:lnTo>
                    <a:pt x="69316" y="62243"/>
                  </a:lnTo>
                  <a:lnTo>
                    <a:pt x="70957" y="62583"/>
                  </a:lnTo>
                  <a:lnTo>
                    <a:pt x="72570" y="62866"/>
                  </a:lnTo>
                  <a:lnTo>
                    <a:pt x="74211" y="63177"/>
                  </a:lnTo>
                  <a:lnTo>
                    <a:pt x="75880" y="63431"/>
                  </a:lnTo>
                  <a:lnTo>
                    <a:pt x="77521" y="63686"/>
                  </a:lnTo>
                  <a:lnTo>
                    <a:pt x="79190" y="63912"/>
                  </a:lnTo>
                  <a:lnTo>
                    <a:pt x="80859" y="64139"/>
                  </a:lnTo>
                  <a:lnTo>
                    <a:pt x="82529" y="64309"/>
                  </a:lnTo>
                  <a:lnTo>
                    <a:pt x="84198" y="64507"/>
                  </a:lnTo>
                  <a:lnTo>
                    <a:pt x="85895" y="64648"/>
                  </a:lnTo>
                  <a:lnTo>
                    <a:pt x="87565" y="64790"/>
                  </a:lnTo>
                  <a:lnTo>
                    <a:pt x="89262" y="64903"/>
                  </a:lnTo>
                  <a:lnTo>
                    <a:pt x="90960" y="64988"/>
                  </a:lnTo>
                  <a:lnTo>
                    <a:pt x="92657" y="65072"/>
                  </a:lnTo>
                  <a:lnTo>
                    <a:pt x="94383" y="65129"/>
                  </a:lnTo>
                  <a:lnTo>
                    <a:pt x="94383" y="28349"/>
                  </a:lnTo>
                  <a:lnTo>
                    <a:pt x="94383" y="28349"/>
                  </a:lnTo>
                  <a:lnTo>
                    <a:pt x="91922" y="28208"/>
                  </a:lnTo>
                  <a:lnTo>
                    <a:pt x="89460" y="28038"/>
                  </a:lnTo>
                  <a:lnTo>
                    <a:pt x="87027" y="27812"/>
                  </a:lnTo>
                  <a:lnTo>
                    <a:pt x="84622" y="27529"/>
                  </a:lnTo>
                  <a:lnTo>
                    <a:pt x="82217" y="27189"/>
                  </a:lnTo>
                  <a:lnTo>
                    <a:pt x="79813" y="26822"/>
                  </a:lnTo>
                  <a:lnTo>
                    <a:pt x="77464" y="26369"/>
                  </a:lnTo>
                  <a:lnTo>
                    <a:pt x="75116" y="25860"/>
                  </a:lnTo>
                  <a:lnTo>
                    <a:pt x="72768" y="25322"/>
                  </a:lnTo>
                  <a:lnTo>
                    <a:pt x="70476" y="24728"/>
                  </a:lnTo>
                  <a:lnTo>
                    <a:pt x="68185" y="24077"/>
                  </a:lnTo>
                  <a:lnTo>
                    <a:pt x="65921" y="23398"/>
                  </a:lnTo>
                  <a:lnTo>
                    <a:pt x="63658" y="22634"/>
                  </a:lnTo>
                  <a:lnTo>
                    <a:pt x="61451" y="21842"/>
                  </a:lnTo>
                  <a:lnTo>
                    <a:pt x="59244" y="20993"/>
                  </a:lnTo>
                  <a:lnTo>
                    <a:pt x="57066" y="20116"/>
                  </a:lnTo>
                  <a:lnTo>
                    <a:pt x="54916" y="19183"/>
                  </a:lnTo>
                  <a:lnTo>
                    <a:pt x="52794" y="18193"/>
                  </a:lnTo>
                  <a:lnTo>
                    <a:pt x="50700" y="17174"/>
                  </a:lnTo>
                  <a:lnTo>
                    <a:pt x="48635" y="16099"/>
                  </a:lnTo>
                  <a:lnTo>
                    <a:pt x="46569" y="14996"/>
                  </a:lnTo>
                  <a:lnTo>
                    <a:pt x="44561" y="13836"/>
                  </a:lnTo>
                  <a:lnTo>
                    <a:pt x="42552" y="12619"/>
                  </a:lnTo>
                  <a:lnTo>
                    <a:pt x="40600" y="11402"/>
                  </a:lnTo>
                  <a:lnTo>
                    <a:pt x="38676" y="10101"/>
                  </a:lnTo>
                  <a:lnTo>
                    <a:pt x="36752" y="8771"/>
                  </a:lnTo>
                  <a:lnTo>
                    <a:pt x="34885" y="7413"/>
                  </a:lnTo>
                  <a:lnTo>
                    <a:pt x="33046" y="5999"/>
                  </a:lnTo>
                  <a:lnTo>
                    <a:pt x="31235" y="4556"/>
                  </a:lnTo>
                  <a:lnTo>
                    <a:pt x="29453" y="3085"/>
                  </a:lnTo>
                  <a:lnTo>
                    <a:pt x="27727" y="1557"/>
                  </a:lnTo>
                  <a:lnTo>
                    <a:pt x="26001" y="1"/>
                  </a:lnTo>
                  <a:lnTo>
                    <a:pt x="26001" y="1"/>
                  </a:lnTo>
                  <a:close/>
                </a:path>
              </a:pathLst>
            </a:custGeom>
            <a:solidFill>
              <a:srgbClr val="8BB9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21" name="Google Shape;3008;p46"/>
            <p:cNvSpPr/>
            <p:nvPr/>
          </p:nvSpPr>
          <p:spPr>
            <a:xfrm>
              <a:off x="4621015" y="2803381"/>
              <a:ext cx="1184979" cy="817695"/>
            </a:xfrm>
            <a:custGeom>
              <a:avLst/>
              <a:gdLst/>
              <a:ahLst/>
              <a:cxnLst/>
              <a:rect l="l" t="t" r="r" b="b"/>
              <a:pathLst>
                <a:path w="94383" h="65129" extrusionOk="0">
                  <a:moveTo>
                    <a:pt x="0" y="28349"/>
                  </a:moveTo>
                  <a:lnTo>
                    <a:pt x="0" y="65129"/>
                  </a:lnTo>
                  <a:lnTo>
                    <a:pt x="0" y="65129"/>
                  </a:lnTo>
                  <a:lnTo>
                    <a:pt x="1698" y="65072"/>
                  </a:lnTo>
                  <a:lnTo>
                    <a:pt x="3395" y="64988"/>
                  </a:lnTo>
                  <a:lnTo>
                    <a:pt x="5093" y="64903"/>
                  </a:lnTo>
                  <a:lnTo>
                    <a:pt x="6790" y="64790"/>
                  </a:lnTo>
                  <a:lnTo>
                    <a:pt x="8488" y="64648"/>
                  </a:lnTo>
                  <a:lnTo>
                    <a:pt x="10157" y="64507"/>
                  </a:lnTo>
                  <a:lnTo>
                    <a:pt x="11855" y="64309"/>
                  </a:lnTo>
                  <a:lnTo>
                    <a:pt x="13524" y="64139"/>
                  </a:lnTo>
                  <a:lnTo>
                    <a:pt x="15193" y="63912"/>
                  </a:lnTo>
                  <a:lnTo>
                    <a:pt x="16834" y="63686"/>
                  </a:lnTo>
                  <a:lnTo>
                    <a:pt x="18503" y="63431"/>
                  </a:lnTo>
                  <a:lnTo>
                    <a:pt x="20144" y="63177"/>
                  </a:lnTo>
                  <a:lnTo>
                    <a:pt x="21785" y="62866"/>
                  </a:lnTo>
                  <a:lnTo>
                    <a:pt x="23426" y="62583"/>
                  </a:lnTo>
                  <a:lnTo>
                    <a:pt x="25039" y="62243"/>
                  </a:lnTo>
                  <a:lnTo>
                    <a:pt x="26680" y="61904"/>
                  </a:lnTo>
                  <a:lnTo>
                    <a:pt x="28292" y="61536"/>
                  </a:lnTo>
                  <a:lnTo>
                    <a:pt x="29905" y="61168"/>
                  </a:lnTo>
                  <a:lnTo>
                    <a:pt x="31489" y="60772"/>
                  </a:lnTo>
                  <a:lnTo>
                    <a:pt x="33074" y="60348"/>
                  </a:lnTo>
                  <a:lnTo>
                    <a:pt x="34686" y="59923"/>
                  </a:lnTo>
                  <a:lnTo>
                    <a:pt x="36242" y="59471"/>
                  </a:lnTo>
                  <a:lnTo>
                    <a:pt x="37827" y="58990"/>
                  </a:lnTo>
                  <a:lnTo>
                    <a:pt x="39383" y="58509"/>
                  </a:lnTo>
                  <a:lnTo>
                    <a:pt x="40939" y="57999"/>
                  </a:lnTo>
                  <a:lnTo>
                    <a:pt x="42495" y="57490"/>
                  </a:lnTo>
                  <a:lnTo>
                    <a:pt x="44023" y="56953"/>
                  </a:lnTo>
                  <a:lnTo>
                    <a:pt x="45551" y="56387"/>
                  </a:lnTo>
                  <a:lnTo>
                    <a:pt x="47078" y="55821"/>
                  </a:lnTo>
                  <a:lnTo>
                    <a:pt x="48606" y="55227"/>
                  </a:lnTo>
                  <a:lnTo>
                    <a:pt x="50106" y="54633"/>
                  </a:lnTo>
                  <a:lnTo>
                    <a:pt x="51605" y="54010"/>
                  </a:lnTo>
                  <a:lnTo>
                    <a:pt x="53105" y="53360"/>
                  </a:lnTo>
                  <a:lnTo>
                    <a:pt x="54576" y="52709"/>
                  </a:lnTo>
                  <a:lnTo>
                    <a:pt x="56047" y="52030"/>
                  </a:lnTo>
                  <a:lnTo>
                    <a:pt x="57518" y="51351"/>
                  </a:lnTo>
                  <a:lnTo>
                    <a:pt x="58961" y="50643"/>
                  </a:lnTo>
                  <a:lnTo>
                    <a:pt x="60404" y="49936"/>
                  </a:lnTo>
                  <a:lnTo>
                    <a:pt x="61847" y="49201"/>
                  </a:lnTo>
                  <a:lnTo>
                    <a:pt x="63290" y="48437"/>
                  </a:lnTo>
                  <a:lnTo>
                    <a:pt x="64704" y="47673"/>
                  </a:lnTo>
                  <a:lnTo>
                    <a:pt x="66091" y="46881"/>
                  </a:lnTo>
                  <a:lnTo>
                    <a:pt x="67505" y="46088"/>
                  </a:lnTo>
                  <a:lnTo>
                    <a:pt x="68892" y="45296"/>
                  </a:lnTo>
                  <a:lnTo>
                    <a:pt x="70250" y="44448"/>
                  </a:lnTo>
                  <a:lnTo>
                    <a:pt x="71636" y="43627"/>
                  </a:lnTo>
                  <a:lnTo>
                    <a:pt x="72994" y="42750"/>
                  </a:lnTo>
                  <a:lnTo>
                    <a:pt x="74324" y="41873"/>
                  </a:lnTo>
                  <a:lnTo>
                    <a:pt x="75682" y="40996"/>
                  </a:lnTo>
                  <a:lnTo>
                    <a:pt x="76983" y="40091"/>
                  </a:lnTo>
                  <a:lnTo>
                    <a:pt x="78313" y="39185"/>
                  </a:lnTo>
                  <a:lnTo>
                    <a:pt x="79614" y="38252"/>
                  </a:lnTo>
                  <a:lnTo>
                    <a:pt x="80916" y="37318"/>
                  </a:lnTo>
                  <a:lnTo>
                    <a:pt x="82189" y="36356"/>
                  </a:lnTo>
                  <a:lnTo>
                    <a:pt x="83462" y="35394"/>
                  </a:lnTo>
                  <a:lnTo>
                    <a:pt x="84707" y="34404"/>
                  </a:lnTo>
                  <a:lnTo>
                    <a:pt x="85980" y="33385"/>
                  </a:lnTo>
                  <a:lnTo>
                    <a:pt x="87197" y="32395"/>
                  </a:lnTo>
                  <a:lnTo>
                    <a:pt x="88441" y="31348"/>
                  </a:lnTo>
                  <a:lnTo>
                    <a:pt x="89658" y="30330"/>
                  </a:lnTo>
                  <a:lnTo>
                    <a:pt x="90846" y="29255"/>
                  </a:lnTo>
                  <a:lnTo>
                    <a:pt x="92034" y="28208"/>
                  </a:lnTo>
                  <a:lnTo>
                    <a:pt x="93223" y="27105"/>
                  </a:lnTo>
                  <a:lnTo>
                    <a:pt x="94383" y="26029"/>
                  </a:lnTo>
                  <a:lnTo>
                    <a:pt x="68354" y="1"/>
                  </a:lnTo>
                  <a:lnTo>
                    <a:pt x="68354" y="1"/>
                  </a:lnTo>
                  <a:lnTo>
                    <a:pt x="66656" y="1557"/>
                  </a:lnTo>
                  <a:lnTo>
                    <a:pt x="64902" y="3085"/>
                  </a:lnTo>
                  <a:lnTo>
                    <a:pt x="63120" y="4556"/>
                  </a:lnTo>
                  <a:lnTo>
                    <a:pt x="61338" y="5999"/>
                  </a:lnTo>
                  <a:lnTo>
                    <a:pt x="59470" y="7413"/>
                  </a:lnTo>
                  <a:lnTo>
                    <a:pt x="57603" y="8771"/>
                  </a:lnTo>
                  <a:lnTo>
                    <a:pt x="55707" y="10101"/>
                  </a:lnTo>
                  <a:lnTo>
                    <a:pt x="53784" y="11402"/>
                  </a:lnTo>
                  <a:lnTo>
                    <a:pt x="51803" y="12619"/>
                  </a:lnTo>
                  <a:lnTo>
                    <a:pt x="49823" y="13836"/>
                  </a:lnTo>
                  <a:lnTo>
                    <a:pt x="47786" y="14996"/>
                  </a:lnTo>
                  <a:lnTo>
                    <a:pt x="45749" y="16099"/>
                  </a:lnTo>
                  <a:lnTo>
                    <a:pt x="43683" y="17174"/>
                  </a:lnTo>
                  <a:lnTo>
                    <a:pt x="41561" y="18193"/>
                  </a:lnTo>
                  <a:lnTo>
                    <a:pt x="39439" y="19183"/>
                  </a:lnTo>
                  <a:lnTo>
                    <a:pt x="37289" y="20116"/>
                  </a:lnTo>
                  <a:lnTo>
                    <a:pt x="35111" y="20993"/>
                  </a:lnTo>
                  <a:lnTo>
                    <a:pt x="32932" y="21842"/>
                  </a:lnTo>
                  <a:lnTo>
                    <a:pt x="30697" y="22634"/>
                  </a:lnTo>
                  <a:lnTo>
                    <a:pt x="28462" y="23398"/>
                  </a:lnTo>
                  <a:lnTo>
                    <a:pt x="26199" y="24077"/>
                  </a:lnTo>
                  <a:lnTo>
                    <a:pt x="23907" y="24728"/>
                  </a:lnTo>
                  <a:lnTo>
                    <a:pt x="21587" y="25322"/>
                  </a:lnTo>
                  <a:lnTo>
                    <a:pt x="19267" y="25860"/>
                  </a:lnTo>
                  <a:lnTo>
                    <a:pt x="16919" y="26369"/>
                  </a:lnTo>
                  <a:lnTo>
                    <a:pt x="14542" y="26822"/>
                  </a:lnTo>
                  <a:lnTo>
                    <a:pt x="12166" y="27189"/>
                  </a:lnTo>
                  <a:lnTo>
                    <a:pt x="9761" y="27529"/>
                  </a:lnTo>
                  <a:lnTo>
                    <a:pt x="7328" y="27812"/>
                  </a:lnTo>
                  <a:lnTo>
                    <a:pt x="4895" y="28038"/>
                  </a:lnTo>
                  <a:lnTo>
                    <a:pt x="2462" y="28208"/>
                  </a:lnTo>
                  <a:lnTo>
                    <a:pt x="0" y="28349"/>
                  </a:lnTo>
                  <a:lnTo>
                    <a:pt x="0" y="28349"/>
                  </a:lnTo>
                  <a:close/>
                </a:path>
              </a:pathLst>
            </a:custGeom>
            <a:solidFill>
              <a:srgbClr val="F9D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22" name="Google Shape;3009;p46"/>
            <p:cNvSpPr/>
            <p:nvPr/>
          </p:nvSpPr>
          <p:spPr>
            <a:xfrm>
              <a:off x="5548453" y="1875944"/>
              <a:ext cx="817343" cy="1185330"/>
            </a:xfrm>
            <a:custGeom>
              <a:avLst/>
              <a:gdLst/>
              <a:ahLst/>
              <a:cxnLst/>
              <a:rect l="l" t="t" r="r" b="b"/>
              <a:pathLst>
                <a:path w="65101" h="94411" extrusionOk="0">
                  <a:moveTo>
                    <a:pt x="1" y="68382"/>
                  </a:moveTo>
                  <a:lnTo>
                    <a:pt x="26001" y="94411"/>
                  </a:lnTo>
                  <a:lnTo>
                    <a:pt x="26001" y="94411"/>
                  </a:lnTo>
                  <a:lnTo>
                    <a:pt x="27105" y="93223"/>
                  </a:lnTo>
                  <a:lnTo>
                    <a:pt x="28180" y="92063"/>
                  </a:lnTo>
                  <a:lnTo>
                    <a:pt x="29255" y="90874"/>
                  </a:lnTo>
                  <a:lnTo>
                    <a:pt x="30302" y="89658"/>
                  </a:lnTo>
                  <a:lnTo>
                    <a:pt x="31349" y="88441"/>
                  </a:lnTo>
                  <a:lnTo>
                    <a:pt x="32367" y="87225"/>
                  </a:lnTo>
                  <a:lnTo>
                    <a:pt x="33386" y="85980"/>
                  </a:lnTo>
                  <a:lnTo>
                    <a:pt x="34376" y="84735"/>
                  </a:lnTo>
                  <a:lnTo>
                    <a:pt x="35366" y="83490"/>
                  </a:lnTo>
                  <a:lnTo>
                    <a:pt x="36328" y="82217"/>
                  </a:lnTo>
                  <a:lnTo>
                    <a:pt x="37290" y="80916"/>
                  </a:lnTo>
                  <a:lnTo>
                    <a:pt x="38224" y="79642"/>
                  </a:lnTo>
                  <a:lnTo>
                    <a:pt x="39157" y="78341"/>
                  </a:lnTo>
                  <a:lnTo>
                    <a:pt x="40091" y="77011"/>
                  </a:lnTo>
                  <a:lnTo>
                    <a:pt x="40968" y="75681"/>
                  </a:lnTo>
                  <a:lnTo>
                    <a:pt x="41873" y="74352"/>
                  </a:lnTo>
                  <a:lnTo>
                    <a:pt x="42750" y="72994"/>
                  </a:lnTo>
                  <a:lnTo>
                    <a:pt x="43599" y="71636"/>
                  </a:lnTo>
                  <a:lnTo>
                    <a:pt x="44448" y="70278"/>
                  </a:lnTo>
                  <a:lnTo>
                    <a:pt x="45268" y="68891"/>
                  </a:lnTo>
                  <a:lnTo>
                    <a:pt x="46089" y="67505"/>
                  </a:lnTo>
                  <a:lnTo>
                    <a:pt x="46881" y="66119"/>
                  </a:lnTo>
                  <a:lnTo>
                    <a:pt x="47645" y="64704"/>
                  </a:lnTo>
                  <a:lnTo>
                    <a:pt x="48409" y="63290"/>
                  </a:lnTo>
                  <a:lnTo>
                    <a:pt x="49173" y="61875"/>
                  </a:lnTo>
                  <a:lnTo>
                    <a:pt x="49908" y="60432"/>
                  </a:lnTo>
                  <a:lnTo>
                    <a:pt x="50615" y="58989"/>
                  </a:lnTo>
                  <a:lnTo>
                    <a:pt x="51323" y="57546"/>
                  </a:lnTo>
                  <a:lnTo>
                    <a:pt x="52002" y="56075"/>
                  </a:lnTo>
                  <a:lnTo>
                    <a:pt x="52681" y="54604"/>
                  </a:lnTo>
                  <a:lnTo>
                    <a:pt x="53332" y="53104"/>
                  </a:lnTo>
                  <a:lnTo>
                    <a:pt x="53982" y="51633"/>
                  </a:lnTo>
                  <a:lnTo>
                    <a:pt x="54605" y="50134"/>
                  </a:lnTo>
                  <a:lnTo>
                    <a:pt x="55199" y="48634"/>
                  </a:lnTo>
                  <a:lnTo>
                    <a:pt x="55793" y="47107"/>
                  </a:lnTo>
                  <a:lnTo>
                    <a:pt x="56359" y="45579"/>
                  </a:lnTo>
                  <a:lnTo>
                    <a:pt x="56925" y="44051"/>
                  </a:lnTo>
                  <a:lnTo>
                    <a:pt x="57462" y="42523"/>
                  </a:lnTo>
                  <a:lnTo>
                    <a:pt x="57971" y="40967"/>
                  </a:lnTo>
                  <a:lnTo>
                    <a:pt x="58481" y="39411"/>
                  </a:lnTo>
                  <a:lnTo>
                    <a:pt x="58962" y="37855"/>
                  </a:lnTo>
                  <a:lnTo>
                    <a:pt x="59443" y="36271"/>
                  </a:lnTo>
                  <a:lnTo>
                    <a:pt x="59895" y="34686"/>
                  </a:lnTo>
                  <a:lnTo>
                    <a:pt x="60320" y="33102"/>
                  </a:lnTo>
                  <a:lnTo>
                    <a:pt x="60744" y="31518"/>
                  </a:lnTo>
                  <a:lnTo>
                    <a:pt x="61140" y="29905"/>
                  </a:lnTo>
                  <a:lnTo>
                    <a:pt x="61508" y="28292"/>
                  </a:lnTo>
                  <a:lnTo>
                    <a:pt x="61876" y="26680"/>
                  </a:lnTo>
                  <a:lnTo>
                    <a:pt x="62215" y="25067"/>
                  </a:lnTo>
                  <a:lnTo>
                    <a:pt x="62555" y="23454"/>
                  </a:lnTo>
                  <a:lnTo>
                    <a:pt x="62866" y="21813"/>
                  </a:lnTo>
                  <a:lnTo>
                    <a:pt x="63149" y="20173"/>
                  </a:lnTo>
                  <a:lnTo>
                    <a:pt x="63403" y="18532"/>
                  </a:lnTo>
                  <a:lnTo>
                    <a:pt x="63658" y="16862"/>
                  </a:lnTo>
                  <a:lnTo>
                    <a:pt x="63884" y="15193"/>
                  </a:lnTo>
                  <a:lnTo>
                    <a:pt x="64111" y="13552"/>
                  </a:lnTo>
                  <a:lnTo>
                    <a:pt x="64309" y="11855"/>
                  </a:lnTo>
                  <a:lnTo>
                    <a:pt x="64479" y="10185"/>
                  </a:lnTo>
                  <a:lnTo>
                    <a:pt x="64620" y="8516"/>
                  </a:lnTo>
                  <a:lnTo>
                    <a:pt x="64762" y="6819"/>
                  </a:lnTo>
                  <a:lnTo>
                    <a:pt x="64875" y="5121"/>
                  </a:lnTo>
                  <a:lnTo>
                    <a:pt x="64988" y="3424"/>
                  </a:lnTo>
                  <a:lnTo>
                    <a:pt x="65044" y="1726"/>
                  </a:lnTo>
                  <a:lnTo>
                    <a:pt x="65101" y="0"/>
                  </a:lnTo>
                  <a:lnTo>
                    <a:pt x="28321" y="0"/>
                  </a:lnTo>
                  <a:lnTo>
                    <a:pt x="28321" y="0"/>
                  </a:lnTo>
                  <a:lnTo>
                    <a:pt x="28208" y="2462"/>
                  </a:lnTo>
                  <a:lnTo>
                    <a:pt x="28038" y="4923"/>
                  </a:lnTo>
                  <a:lnTo>
                    <a:pt x="27812" y="7356"/>
                  </a:lnTo>
                  <a:lnTo>
                    <a:pt x="27529" y="9789"/>
                  </a:lnTo>
                  <a:lnTo>
                    <a:pt x="27190" y="12194"/>
                  </a:lnTo>
                  <a:lnTo>
                    <a:pt x="26794" y="14571"/>
                  </a:lnTo>
                  <a:lnTo>
                    <a:pt x="26341" y="16947"/>
                  </a:lnTo>
                  <a:lnTo>
                    <a:pt x="25860" y="19296"/>
                  </a:lnTo>
                  <a:lnTo>
                    <a:pt x="25294" y="21615"/>
                  </a:lnTo>
                  <a:lnTo>
                    <a:pt x="24700" y="23907"/>
                  </a:lnTo>
                  <a:lnTo>
                    <a:pt x="24049" y="26199"/>
                  </a:lnTo>
                  <a:lnTo>
                    <a:pt x="23370" y="28462"/>
                  </a:lnTo>
                  <a:lnTo>
                    <a:pt x="22635" y="30725"/>
                  </a:lnTo>
                  <a:lnTo>
                    <a:pt x="21814" y="32932"/>
                  </a:lnTo>
                  <a:lnTo>
                    <a:pt x="20994" y="35139"/>
                  </a:lnTo>
                  <a:lnTo>
                    <a:pt x="20088" y="37318"/>
                  </a:lnTo>
                  <a:lnTo>
                    <a:pt x="19155" y="39468"/>
                  </a:lnTo>
                  <a:lnTo>
                    <a:pt x="18193" y="41590"/>
                  </a:lnTo>
                  <a:lnTo>
                    <a:pt x="17146" y="43683"/>
                  </a:lnTo>
                  <a:lnTo>
                    <a:pt x="16099" y="45777"/>
                  </a:lnTo>
                  <a:lnTo>
                    <a:pt x="14967" y="47814"/>
                  </a:lnTo>
                  <a:lnTo>
                    <a:pt x="13807" y="49823"/>
                  </a:lnTo>
                  <a:lnTo>
                    <a:pt x="12619" y="51831"/>
                  </a:lnTo>
                  <a:lnTo>
                    <a:pt x="11374" y="53783"/>
                  </a:lnTo>
                  <a:lnTo>
                    <a:pt x="10101" y="55736"/>
                  </a:lnTo>
                  <a:lnTo>
                    <a:pt x="8771" y="57631"/>
                  </a:lnTo>
                  <a:lnTo>
                    <a:pt x="7385" y="59498"/>
                  </a:lnTo>
                  <a:lnTo>
                    <a:pt x="5999" y="61337"/>
                  </a:lnTo>
                  <a:lnTo>
                    <a:pt x="4556" y="63148"/>
                  </a:lnTo>
                  <a:lnTo>
                    <a:pt x="3056" y="64931"/>
                  </a:lnTo>
                  <a:lnTo>
                    <a:pt x="1557" y="66685"/>
                  </a:lnTo>
                  <a:lnTo>
                    <a:pt x="1" y="68382"/>
                  </a:lnTo>
                  <a:lnTo>
                    <a:pt x="1" y="68382"/>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23" name="Google Shape;3010;p46"/>
            <p:cNvSpPr/>
            <p:nvPr/>
          </p:nvSpPr>
          <p:spPr>
            <a:xfrm>
              <a:off x="3403368" y="1686263"/>
              <a:ext cx="165538" cy="198570"/>
            </a:xfrm>
            <a:custGeom>
              <a:avLst/>
              <a:gdLst/>
              <a:ahLst/>
              <a:cxnLst/>
              <a:rect l="l" t="t" r="r" b="b"/>
              <a:pathLst>
                <a:path w="13185" h="15816" extrusionOk="0">
                  <a:moveTo>
                    <a:pt x="11345" y="0"/>
                  </a:moveTo>
                  <a:lnTo>
                    <a:pt x="11345" y="0"/>
                  </a:lnTo>
                  <a:lnTo>
                    <a:pt x="11260" y="764"/>
                  </a:lnTo>
                  <a:lnTo>
                    <a:pt x="11204" y="1613"/>
                  </a:lnTo>
                  <a:lnTo>
                    <a:pt x="11204" y="2547"/>
                  </a:lnTo>
                  <a:lnTo>
                    <a:pt x="11260" y="3537"/>
                  </a:lnTo>
                  <a:lnTo>
                    <a:pt x="11317" y="4584"/>
                  </a:lnTo>
                  <a:lnTo>
                    <a:pt x="11402" y="5659"/>
                  </a:lnTo>
                  <a:lnTo>
                    <a:pt x="11515" y="6762"/>
                  </a:lnTo>
                  <a:lnTo>
                    <a:pt x="11656" y="7866"/>
                  </a:lnTo>
                  <a:lnTo>
                    <a:pt x="11826" y="8997"/>
                  </a:lnTo>
                  <a:lnTo>
                    <a:pt x="11996" y="10101"/>
                  </a:lnTo>
                  <a:lnTo>
                    <a:pt x="12166" y="11147"/>
                  </a:lnTo>
                  <a:lnTo>
                    <a:pt x="12364" y="12166"/>
                  </a:lnTo>
                  <a:lnTo>
                    <a:pt x="12562" y="13156"/>
                  </a:lnTo>
                  <a:lnTo>
                    <a:pt x="12760" y="14033"/>
                  </a:lnTo>
                  <a:lnTo>
                    <a:pt x="12986" y="14854"/>
                  </a:lnTo>
                  <a:lnTo>
                    <a:pt x="13184" y="15589"/>
                  </a:lnTo>
                  <a:lnTo>
                    <a:pt x="6592" y="15646"/>
                  </a:lnTo>
                  <a:lnTo>
                    <a:pt x="0" y="15816"/>
                  </a:lnTo>
                  <a:lnTo>
                    <a:pt x="0" y="15816"/>
                  </a:lnTo>
                  <a:lnTo>
                    <a:pt x="170" y="15080"/>
                  </a:lnTo>
                  <a:lnTo>
                    <a:pt x="340" y="14260"/>
                  </a:lnTo>
                  <a:lnTo>
                    <a:pt x="509" y="13354"/>
                  </a:lnTo>
                  <a:lnTo>
                    <a:pt x="679" y="12392"/>
                  </a:lnTo>
                  <a:lnTo>
                    <a:pt x="849" y="11346"/>
                  </a:lnTo>
                  <a:lnTo>
                    <a:pt x="990" y="10270"/>
                  </a:lnTo>
                  <a:lnTo>
                    <a:pt x="1132" y="9167"/>
                  </a:lnTo>
                  <a:lnTo>
                    <a:pt x="1245" y="8064"/>
                  </a:lnTo>
                  <a:lnTo>
                    <a:pt x="1330" y="6932"/>
                  </a:lnTo>
                  <a:lnTo>
                    <a:pt x="1415" y="5829"/>
                  </a:lnTo>
                  <a:lnTo>
                    <a:pt x="1471" y="4753"/>
                  </a:lnTo>
                  <a:lnTo>
                    <a:pt x="1500" y="3707"/>
                  </a:lnTo>
                  <a:lnTo>
                    <a:pt x="1500" y="2716"/>
                  </a:lnTo>
                  <a:lnTo>
                    <a:pt x="1471" y="1783"/>
                  </a:lnTo>
                  <a:lnTo>
                    <a:pt x="1386" y="934"/>
                  </a:lnTo>
                  <a:lnTo>
                    <a:pt x="1301" y="170"/>
                  </a:lnTo>
                  <a:lnTo>
                    <a:pt x="1134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24" name="Google Shape;3011;p46"/>
            <p:cNvSpPr/>
            <p:nvPr/>
          </p:nvSpPr>
          <p:spPr>
            <a:xfrm>
              <a:off x="3669773" y="1515050"/>
              <a:ext cx="355570" cy="372268"/>
            </a:xfrm>
            <a:custGeom>
              <a:avLst/>
              <a:gdLst/>
              <a:ahLst/>
              <a:cxnLst/>
              <a:rect l="l" t="t" r="r" b="b"/>
              <a:pathLst>
                <a:path w="28321" h="29651" extrusionOk="0">
                  <a:moveTo>
                    <a:pt x="0" y="19522"/>
                  </a:moveTo>
                  <a:lnTo>
                    <a:pt x="3480" y="19381"/>
                  </a:lnTo>
                  <a:lnTo>
                    <a:pt x="3820" y="2405"/>
                  </a:lnTo>
                  <a:lnTo>
                    <a:pt x="3820" y="2405"/>
                  </a:lnTo>
                  <a:lnTo>
                    <a:pt x="3678" y="2377"/>
                  </a:lnTo>
                  <a:lnTo>
                    <a:pt x="3537" y="2292"/>
                  </a:lnTo>
                  <a:lnTo>
                    <a:pt x="3452" y="2179"/>
                  </a:lnTo>
                  <a:lnTo>
                    <a:pt x="3423" y="2038"/>
                  </a:lnTo>
                  <a:lnTo>
                    <a:pt x="3395" y="1189"/>
                  </a:lnTo>
                  <a:lnTo>
                    <a:pt x="3395" y="1189"/>
                  </a:lnTo>
                  <a:lnTo>
                    <a:pt x="3423" y="1019"/>
                  </a:lnTo>
                  <a:lnTo>
                    <a:pt x="3508" y="906"/>
                  </a:lnTo>
                  <a:lnTo>
                    <a:pt x="3622" y="793"/>
                  </a:lnTo>
                  <a:lnTo>
                    <a:pt x="3791" y="765"/>
                  </a:lnTo>
                  <a:lnTo>
                    <a:pt x="6649" y="651"/>
                  </a:lnTo>
                  <a:lnTo>
                    <a:pt x="6649" y="651"/>
                  </a:lnTo>
                  <a:lnTo>
                    <a:pt x="6819" y="680"/>
                  </a:lnTo>
                  <a:lnTo>
                    <a:pt x="6960" y="765"/>
                  </a:lnTo>
                  <a:lnTo>
                    <a:pt x="7045" y="878"/>
                  </a:lnTo>
                  <a:lnTo>
                    <a:pt x="7073" y="1019"/>
                  </a:lnTo>
                  <a:lnTo>
                    <a:pt x="7101" y="1868"/>
                  </a:lnTo>
                  <a:lnTo>
                    <a:pt x="7101" y="1868"/>
                  </a:lnTo>
                  <a:lnTo>
                    <a:pt x="7101" y="2038"/>
                  </a:lnTo>
                  <a:lnTo>
                    <a:pt x="7017" y="2151"/>
                  </a:lnTo>
                  <a:lnTo>
                    <a:pt x="6903" y="2236"/>
                  </a:lnTo>
                  <a:lnTo>
                    <a:pt x="6762" y="2292"/>
                  </a:lnTo>
                  <a:lnTo>
                    <a:pt x="8488" y="19183"/>
                  </a:lnTo>
                  <a:lnTo>
                    <a:pt x="11458" y="19041"/>
                  </a:lnTo>
                  <a:lnTo>
                    <a:pt x="11770" y="2094"/>
                  </a:lnTo>
                  <a:lnTo>
                    <a:pt x="11770" y="2094"/>
                  </a:lnTo>
                  <a:lnTo>
                    <a:pt x="11628" y="2038"/>
                  </a:lnTo>
                  <a:lnTo>
                    <a:pt x="11515" y="1953"/>
                  </a:lnTo>
                  <a:lnTo>
                    <a:pt x="11430" y="1840"/>
                  </a:lnTo>
                  <a:lnTo>
                    <a:pt x="11374" y="1698"/>
                  </a:lnTo>
                  <a:lnTo>
                    <a:pt x="11345" y="849"/>
                  </a:lnTo>
                  <a:lnTo>
                    <a:pt x="11345" y="849"/>
                  </a:lnTo>
                  <a:lnTo>
                    <a:pt x="11374" y="708"/>
                  </a:lnTo>
                  <a:lnTo>
                    <a:pt x="11458" y="567"/>
                  </a:lnTo>
                  <a:lnTo>
                    <a:pt x="11572" y="482"/>
                  </a:lnTo>
                  <a:lnTo>
                    <a:pt x="11741" y="425"/>
                  </a:lnTo>
                  <a:lnTo>
                    <a:pt x="14627" y="312"/>
                  </a:lnTo>
                  <a:lnTo>
                    <a:pt x="14627" y="312"/>
                  </a:lnTo>
                  <a:lnTo>
                    <a:pt x="14769" y="340"/>
                  </a:lnTo>
                  <a:lnTo>
                    <a:pt x="14910" y="425"/>
                  </a:lnTo>
                  <a:lnTo>
                    <a:pt x="14995" y="538"/>
                  </a:lnTo>
                  <a:lnTo>
                    <a:pt x="15023" y="708"/>
                  </a:lnTo>
                  <a:lnTo>
                    <a:pt x="15080" y="1557"/>
                  </a:lnTo>
                  <a:lnTo>
                    <a:pt x="15080" y="1557"/>
                  </a:lnTo>
                  <a:lnTo>
                    <a:pt x="15052" y="1698"/>
                  </a:lnTo>
                  <a:lnTo>
                    <a:pt x="14967" y="1811"/>
                  </a:lnTo>
                  <a:lnTo>
                    <a:pt x="14853" y="1925"/>
                  </a:lnTo>
                  <a:lnTo>
                    <a:pt x="14712" y="1953"/>
                  </a:lnTo>
                  <a:lnTo>
                    <a:pt x="16438" y="18843"/>
                  </a:lnTo>
                  <a:lnTo>
                    <a:pt x="19408" y="18730"/>
                  </a:lnTo>
                  <a:lnTo>
                    <a:pt x="19720" y="1755"/>
                  </a:lnTo>
                  <a:lnTo>
                    <a:pt x="19720" y="1755"/>
                  </a:lnTo>
                  <a:lnTo>
                    <a:pt x="19578" y="1726"/>
                  </a:lnTo>
                  <a:lnTo>
                    <a:pt x="19465" y="1642"/>
                  </a:lnTo>
                  <a:lnTo>
                    <a:pt x="19380" y="1528"/>
                  </a:lnTo>
                  <a:lnTo>
                    <a:pt x="19352" y="1359"/>
                  </a:lnTo>
                  <a:lnTo>
                    <a:pt x="19295" y="538"/>
                  </a:lnTo>
                  <a:lnTo>
                    <a:pt x="19295" y="538"/>
                  </a:lnTo>
                  <a:lnTo>
                    <a:pt x="19324" y="368"/>
                  </a:lnTo>
                  <a:lnTo>
                    <a:pt x="19408" y="227"/>
                  </a:lnTo>
                  <a:lnTo>
                    <a:pt x="19550" y="142"/>
                  </a:lnTo>
                  <a:lnTo>
                    <a:pt x="19691" y="114"/>
                  </a:lnTo>
                  <a:lnTo>
                    <a:pt x="22577" y="1"/>
                  </a:lnTo>
                  <a:lnTo>
                    <a:pt x="22577" y="1"/>
                  </a:lnTo>
                  <a:lnTo>
                    <a:pt x="22719" y="1"/>
                  </a:lnTo>
                  <a:lnTo>
                    <a:pt x="22860" y="86"/>
                  </a:lnTo>
                  <a:lnTo>
                    <a:pt x="22945" y="227"/>
                  </a:lnTo>
                  <a:lnTo>
                    <a:pt x="23002" y="368"/>
                  </a:lnTo>
                  <a:lnTo>
                    <a:pt x="23030" y="1217"/>
                  </a:lnTo>
                  <a:lnTo>
                    <a:pt x="23030" y="1217"/>
                  </a:lnTo>
                  <a:lnTo>
                    <a:pt x="23002" y="1359"/>
                  </a:lnTo>
                  <a:lnTo>
                    <a:pt x="22917" y="1500"/>
                  </a:lnTo>
                  <a:lnTo>
                    <a:pt x="22804" y="1585"/>
                  </a:lnTo>
                  <a:lnTo>
                    <a:pt x="22662" y="1642"/>
                  </a:lnTo>
                  <a:lnTo>
                    <a:pt x="24388" y="18504"/>
                  </a:lnTo>
                  <a:lnTo>
                    <a:pt x="27896" y="18362"/>
                  </a:lnTo>
                  <a:lnTo>
                    <a:pt x="28320" y="28491"/>
                  </a:lnTo>
                  <a:lnTo>
                    <a:pt x="425" y="29651"/>
                  </a:lnTo>
                  <a:lnTo>
                    <a:pt x="0" y="19522"/>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25" name="Google Shape;3012;p46"/>
            <p:cNvSpPr/>
            <p:nvPr/>
          </p:nvSpPr>
          <p:spPr>
            <a:xfrm>
              <a:off x="3571015" y="1691234"/>
              <a:ext cx="381157" cy="208513"/>
            </a:xfrm>
            <a:custGeom>
              <a:avLst/>
              <a:gdLst/>
              <a:ahLst/>
              <a:cxnLst/>
              <a:rect l="l" t="t" r="r" b="b"/>
              <a:pathLst>
                <a:path w="30359" h="16608" extrusionOk="0">
                  <a:moveTo>
                    <a:pt x="340" y="16608"/>
                  </a:moveTo>
                  <a:lnTo>
                    <a:pt x="1" y="3622"/>
                  </a:lnTo>
                  <a:lnTo>
                    <a:pt x="6169" y="623"/>
                  </a:lnTo>
                  <a:lnTo>
                    <a:pt x="6253" y="3311"/>
                  </a:lnTo>
                  <a:lnTo>
                    <a:pt x="12138" y="481"/>
                  </a:lnTo>
                  <a:lnTo>
                    <a:pt x="12195" y="3141"/>
                  </a:lnTo>
                  <a:lnTo>
                    <a:pt x="18080" y="312"/>
                  </a:lnTo>
                  <a:lnTo>
                    <a:pt x="18136" y="2971"/>
                  </a:lnTo>
                  <a:lnTo>
                    <a:pt x="23993" y="170"/>
                  </a:lnTo>
                  <a:lnTo>
                    <a:pt x="24077" y="2830"/>
                  </a:lnTo>
                  <a:lnTo>
                    <a:pt x="29934" y="1"/>
                  </a:lnTo>
                  <a:lnTo>
                    <a:pt x="30358" y="15872"/>
                  </a:lnTo>
                  <a:lnTo>
                    <a:pt x="24417" y="15957"/>
                  </a:lnTo>
                  <a:lnTo>
                    <a:pt x="24417" y="16014"/>
                  </a:lnTo>
                  <a:lnTo>
                    <a:pt x="18504" y="16127"/>
                  </a:lnTo>
                  <a:lnTo>
                    <a:pt x="18504" y="16184"/>
                  </a:lnTo>
                  <a:lnTo>
                    <a:pt x="12563" y="16297"/>
                  </a:lnTo>
                  <a:lnTo>
                    <a:pt x="12563" y="16353"/>
                  </a:lnTo>
                  <a:lnTo>
                    <a:pt x="6593" y="16438"/>
                  </a:lnTo>
                  <a:lnTo>
                    <a:pt x="6593" y="16495"/>
                  </a:lnTo>
                  <a:lnTo>
                    <a:pt x="340" y="16608"/>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26" name="Google Shape;3013;p46"/>
            <p:cNvSpPr/>
            <p:nvPr/>
          </p:nvSpPr>
          <p:spPr>
            <a:xfrm>
              <a:off x="3652359" y="1785723"/>
              <a:ext cx="22034" cy="11375"/>
            </a:xfrm>
            <a:custGeom>
              <a:avLst/>
              <a:gdLst/>
              <a:ahLst/>
              <a:cxnLst/>
              <a:rect l="l" t="t" r="r" b="b"/>
              <a:pathLst>
                <a:path w="1755" h="906" extrusionOk="0">
                  <a:moveTo>
                    <a:pt x="1755" y="877"/>
                  </a:moveTo>
                  <a:lnTo>
                    <a:pt x="29" y="906"/>
                  </a:lnTo>
                  <a:lnTo>
                    <a:pt x="1" y="57"/>
                  </a:lnTo>
                  <a:lnTo>
                    <a:pt x="1727" y="0"/>
                  </a:lnTo>
                  <a:lnTo>
                    <a:pt x="1755" y="877"/>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27" name="Google Shape;3014;p46"/>
            <p:cNvSpPr/>
            <p:nvPr/>
          </p:nvSpPr>
          <p:spPr>
            <a:xfrm>
              <a:off x="3685039" y="1785008"/>
              <a:ext cx="22034" cy="11375"/>
            </a:xfrm>
            <a:custGeom>
              <a:avLst/>
              <a:gdLst/>
              <a:ahLst/>
              <a:cxnLst/>
              <a:rect l="l" t="t" r="r" b="b"/>
              <a:pathLst>
                <a:path w="1755" h="906" extrusionOk="0">
                  <a:moveTo>
                    <a:pt x="1755" y="849"/>
                  </a:moveTo>
                  <a:lnTo>
                    <a:pt x="29" y="906"/>
                  </a:lnTo>
                  <a:lnTo>
                    <a:pt x="1" y="29"/>
                  </a:lnTo>
                  <a:lnTo>
                    <a:pt x="1726" y="1"/>
                  </a:lnTo>
                  <a:lnTo>
                    <a:pt x="1755" y="849"/>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28" name="Google Shape;3015;p46"/>
            <p:cNvSpPr/>
            <p:nvPr/>
          </p:nvSpPr>
          <p:spPr>
            <a:xfrm>
              <a:off x="3717369" y="1783941"/>
              <a:ext cx="22034" cy="11739"/>
            </a:xfrm>
            <a:custGeom>
              <a:avLst/>
              <a:gdLst/>
              <a:ahLst/>
              <a:cxnLst/>
              <a:rect l="l" t="t" r="r" b="b"/>
              <a:pathLst>
                <a:path w="1755" h="935" extrusionOk="0">
                  <a:moveTo>
                    <a:pt x="1754" y="878"/>
                  </a:moveTo>
                  <a:lnTo>
                    <a:pt x="29" y="934"/>
                  </a:lnTo>
                  <a:lnTo>
                    <a:pt x="0" y="57"/>
                  </a:lnTo>
                  <a:lnTo>
                    <a:pt x="1726" y="1"/>
                  </a:lnTo>
                  <a:lnTo>
                    <a:pt x="1754" y="878"/>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29" name="Google Shape;3016;p46"/>
            <p:cNvSpPr/>
            <p:nvPr/>
          </p:nvSpPr>
          <p:spPr>
            <a:xfrm>
              <a:off x="3750049" y="1783238"/>
              <a:ext cx="22034" cy="11375"/>
            </a:xfrm>
            <a:custGeom>
              <a:avLst/>
              <a:gdLst/>
              <a:ahLst/>
              <a:cxnLst/>
              <a:rect l="l" t="t" r="r" b="b"/>
              <a:pathLst>
                <a:path w="1755" h="906" extrusionOk="0">
                  <a:moveTo>
                    <a:pt x="1754" y="849"/>
                  </a:moveTo>
                  <a:lnTo>
                    <a:pt x="28" y="905"/>
                  </a:lnTo>
                  <a:lnTo>
                    <a:pt x="0" y="57"/>
                  </a:lnTo>
                  <a:lnTo>
                    <a:pt x="1726" y="0"/>
                  </a:lnTo>
                  <a:lnTo>
                    <a:pt x="1754" y="849"/>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30" name="Google Shape;3017;p46"/>
            <p:cNvSpPr/>
            <p:nvPr/>
          </p:nvSpPr>
          <p:spPr>
            <a:xfrm>
              <a:off x="3782366" y="1782170"/>
              <a:ext cx="22034" cy="11726"/>
            </a:xfrm>
            <a:custGeom>
              <a:avLst/>
              <a:gdLst/>
              <a:ahLst/>
              <a:cxnLst/>
              <a:rect l="l" t="t" r="r" b="b"/>
              <a:pathLst>
                <a:path w="1755" h="934" extrusionOk="0">
                  <a:moveTo>
                    <a:pt x="1755" y="877"/>
                  </a:moveTo>
                  <a:lnTo>
                    <a:pt x="29" y="934"/>
                  </a:lnTo>
                  <a:lnTo>
                    <a:pt x="1" y="57"/>
                  </a:lnTo>
                  <a:lnTo>
                    <a:pt x="1727" y="0"/>
                  </a:lnTo>
                  <a:lnTo>
                    <a:pt x="1755" y="877"/>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31" name="Google Shape;3018;p46"/>
            <p:cNvSpPr/>
            <p:nvPr/>
          </p:nvSpPr>
          <p:spPr>
            <a:xfrm>
              <a:off x="3815046" y="1781455"/>
              <a:ext cx="22034" cy="11387"/>
            </a:xfrm>
            <a:custGeom>
              <a:avLst/>
              <a:gdLst/>
              <a:ahLst/>
              <a:cxnLst/>
              <a:rect l="l" t="t" r="r" b="b"/>
              <a:pathLst>
                <a:path w="1755" h="907" extrusionOk="0">
                  <a:moveTo>
                    <a:pt x="1755" y="849"/>
                  </a:moveTo>
                  <a:lnTo>
                    <a:pt x="29" y="906"/>
                  </a:lnTo>
                  <a:lnTo>
                    <a:pt x="1" y="57"/>
                  </a:lnTo>
                  <a:lnTo>
                    <a:pt x="1726" y="1"/>
                  </a:lnTo>
                  <a:lnTo>
                    <a:pt x="1755" y="849"/>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32" name="Google Shape;3019;p46"/>
            <p:cNvSpPr/>
            <p:nvPr/>
          </p:nvSpPr>
          <p:spPr>
            <a:xfrm>
              <a:off x="3847376" y="1780752"/>
              <a:ext cx="22034" cy="11375"/>
            </a:xfrm>
            <a:custGeom>
              <a:avLst/>
              <a:gdLst/>
              <a:ahLst/>
              <a:cxnLst/>
              <a:rect l="l" t="t" r="r" b="b"/>
              <a:pathLst>
                <a:path w="1755" h="906" extrusionOk="0">
                  <a:moveTo>
                    <a:pt x="1754" y="849"/>
                  </a:moveTo>
                  <a:lnTo>
                    <a:pt x="28" y="905"/>
                  </a:lnTo>
                  <a:lnTo>
                    <a:pt x="0" y="28"/>
                  </a:lnTo>
                  <a:lnTo>
                    <a:pt x="1726" y="0"/>
                  </a:lnTo>
                  <a:lnTo>
                    <a:pt x="1754" y="849"/>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33" name="Google Shape;3020;p46"/>
            <p:cNvSpPr/>
            <p:nvPr/>
          </p:nvSpPr>
          <p:spPr>
            <a:xfrm>
              <a:off x="3652007" y="1769025"/>
              <a:ext cx="22034" cy="11375"/>
            </a:xfrm>
            <a:custGeom>
              <a:avLst/>
              <a:gdLst/>
              <a:ahLst/>
              <a:cxnLst/>
              <a:rect l="l" t="t" r="r" b="b"/>
              <a:pathLst>
                <a:path w="1755" h="906" extrusionOk="0">
                  <a:moveTo>
                    <a:pt x="1755" y="849"/>
                  </a:moveTo>
                  <a:lnTo>
                    <a:pt x="29" y="906"/>
                  </a:lnTo>
                  <a:lnTo>
                    <a:pt x="1" y="29"/>
                  </a:lnTo>
                  <a:lnTo>
                    <a:pt x="1726" y="0"/>
                  </a:lnTo>
                  <a:lnTo>
                    <a:pt x="1755" y="849"/>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34" name="Google Shape;3021;p46"/>
            <p:cNvSpPr/>
            <p:nvPr/>
          </p:nvSpPr>
          <p:spPr>
            <a:xfrm>
              <a:off x="3684336" y="1767958"/>
              <a:ext cx="22034" cy="11375"/>
            </a:xfrm>
            <a:custGeom>
              <a:avLst/>
              <a:gdLst/>
              <a:ahLst/>
              <a:cxnLst/>
              <a:rect l="l" t="t" r="r" b="b"/>
              <a:pathLst>
                <a:path w="1755" h="906" extrusionOk="0">
                  <a:moveTo>
                    <a:pt x="1754" y="878"/>
                  </a:moveTo>
                  <a:lnTo>
                    <a:pt x="28" y="906"/>
                  </a:lnTo>
                  <a:lnTo>
                    <a:pt x="0" y="57"/>
                  </a:lnTo>
                  <a:lnTo>
                    <a:pt x="1754" y="1"/>
                  </a:lnTo>
                  <a:lnTo>
                    <a:pt x="1754" y="878"/>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35" name="Google Shape;3022;p46"/>
            <p:cNvSpPr/>
            <p:nvPr/>
          </p:nvSpPr>
          <p:spPr>
            <a:xfrm>
              <a:off x="3717005" y="1767255"/>
              <a:ext cx="22047" cy="11375"/>
            </a:xfrm>
            <a:custGeom>
              <a:avLst/>
              <a:gdLst/>
              <a:ahLst/>
              <a:cxnLst/>
              <a:rect l="l" t="t" r="r" b="b"/>
              <a:pathLst>
                <a:path w="1756" h="906" extrusionOk="0">
                  <a:moveTo>
                    <a:pt x="1755" y="849"/>
                  </a:moveTo>
                  <a:lnTo>
                    <a:pt x="29" y="905"/>
                  </a:lnTo>
                  <a:lnTo>
                    <a:pt x="1" y="57"/>
                  </a:lnTo>
                  <a:lnTo>
                    <a:pt x="1727" y="0"/>
                  </a:lnTo>
                  <a:lnTo>
                    <a:pt x="1755" y="849"/>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36" name="Google Shape;3023;p46"/>
            <p:cNvSpPr/>
            <p:nvPr/>
          </p:nvSpPr>
          <p:spPr>
            <a:xfrm>
              <a:off x="3749685" y="1766188"/>
              <a:ext cx="21682" cy="11726"/>
            </a:xfrm>
            <a:custGeom>
              <a:avLst/>
              <a:gdLst/>
              <a:ahLst/>
              <a:cxnLst/>
              <a:rect l="l" t="t" r="r" b="b"/>
              <a:pathLst>
                <a:path w="1727" h="934" extrusionOk="0">
                  <a:moveTo>
                    <a:pt x="1727" y="877"/>
                  </a:moveTo>
                  <a:lnTo>
                    <a:pt x="1" y="934"/>
                  </a:lnTo>
                  <a:lnTo>
                    <a:pt x="1" y="57"/>
                  </a:lnTo>
                  <a:lnTo>
                    <a:pt x="1727" y="0"/>
                  </a:lnTo>
                  <a:lnTo>
                    <a:pt x="1727" y="877"/>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37" name="Google Shape;3024;p46"/>
            <p:cNvSpPr/>
            <p:nvPr/>
          </p:nvSpPr>
          <p:spPr>
            <a:xfrm>
              <a:off x="3782014" y="1765472"/>
              <a:ext cx="22034" cy="11375"/>
            </a:xfrm>
            <a:custGeom>
              <a:avLst/>
              <a:gdLst/>
              <a:ahLst/>
              <a:cxnLst/>
              <a:rect l="l" t="t" r="r" b="b"/>
              <a:pathLst>
                <a:path w="1755" h="906" extrusionOk="0">
                  <a:moveTo>
                    <a:pt x="1755" y="849"/>
                  </a:moveTo>
                  <a:lnTo>
                    <a:pt x="29" y="906"/>
                  </a:lnTo>
                  <a:lnTo>
                    <a:pt x="0" y="57"/>
                  </a:lnTo>
                  <a:lnTo>
                    <a:pt x="1726" y="1"/>
                  </a:lnTo>
                  <a:lnTo>
                    <a:pt x="1755" y="849"/>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38" name="Google Shape;3025;p46"/>
            <p:cNvSpPr/>
            <p:nvPr/>
          </p:nvSpPr>
          <p:spPr>
            <a:xfrm>
              <a:off x="3814695" y="1764757"/>
              <a:ext cx="21682" cy="11387"/>
            </a:xfrm>
            <a:custGeom>
              <a:avLst/>
              <a:gdLst/>
              <a:ahLst/>
              <a:cxnLst/>
              <a:rect l="l" t="t" r="r" b="b"/>
              <a:pathLst>
                <a:path w="1727" h="907" extrusionOk="0">
                  <a:moveTo>
                    <a:pt x="1726" y="850"/>
                  </a:moveTo>
                  <a:lnTo>
                    <a:pt x="0" y="906"/>
                  </a:lnTo>
                  <a:lnTo>
                    <a:pt x="0" y="29"/>
                  </a:lnTo>
                  <a:lnTo>
                    <a:pt x="1726" y="1"/>
                  </a:lnTo>
                  <a:lnTo>
                    <a:pt x="1726" y="85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39" name="Google Shape;3026;p46"/>
            <p:cNvSpPr/>
            <p:nvPr/>
          </p:nvSpPr>
          <p:spPr>
            <a:xfrm>
              <a:off x="3847012" y="1763702"/>
              <a:ext cx="22034" cy="11375"/>
            </a:xfrm>
            <a:custGeom>
              <a:avLst/>
              <a:gdLst/>
              <a:ahLst/>
              <a:cxnLst/>
              <a:rect l="l" t="t" r="r" b="b"/>
              <a:pathLst>
                <a:path w="1755" h="906" extrusionOk="0">
                  <a:moveTo>
                    <a:pt x="1755" y="877"/>
                  </a:moveTo>
                  <a:lnTo>
                    <a:pt x="29" y="905"/>
                  </a:lnTo>
                  <a:lnTo>
                    <a:pt x="1" y="57"/>
                  </a:lnTo>
                  <a:lnTo>
                    <a:pt x="1727" y="0"/>
                  </a:lnTo>
                  <a:lnTo>
                    <a:pt x="1755" y="877"/>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40" name="Google Shape;3027;p46"/>
            <p:cNvSpPr/>
            <p:nvPr/>
          </p:nvSpPr>
          <p:spPr>
            <a:xfrm>
              <a:off x="3340844" y="1871675"/>
              <a:ext cx="2462663" cy="1172549"/>
            </a:xfrm>
            <a:custGeom>
              <a:avLst/>
              <a:gdLst/>
              <a:ahLst/>
              <a:cxnLst/>
              <a:rect l="l" t="t" r="r" b="b"/>
              <a:pathLst>
                <a:path w="196150" h="93393" extrusionOk="0">
                  <a:moveTo>
                    <a:pt x="1" y="1"/>
                  </a:moveTo>
                  <a:lnTo>
                    <a:pt x="1" y="1"/>
                  </a:lnTo>
                  <a:lnTo>
                    <a:pt x="142" y="2406"/>
                  </a:lnTo>
                  <a:lnTo>
                    <a:pt x="340" y="4839"/>
                  </a:lnTo>
                  <a:lnTo>
                    <a:pt x="623" y="7244"/>
                  </a:lnTo>
                  <a:lnTo>
                    <a:pt x="934" y="9620"/>
                  </a:lnTo>
                  <a:lnTo>
                    <a:pt x="1302" y="11968"/>
                  </a:lnTo>
                  <a:lnTo>
                    <a:pt x="1726" y="14317"/>
                  </a:lnTo>
                  <a:lnTo>
                    <a:pt x="2236" y="16637"/>
                  </a:lnTo>
                  <a:lnTo>
                    <a:pt x="2773" y="18928"/>
                  </a:lnTo>
                  <a:lnTo>
                    <a:pt x="3367" y="21220"/>
                  </a:lnTo>
                  <a:lnTo>
                    <a:pt x="4018" y="23483"/>
                  </a:lnTo>
                  <a:lnTo>
                    <a:pt x="4725" y="25718"/>
                  </a:lnTo>
                  <a:lnTo>
                    <a:pt x="5461" y="27925"/>
                  </a:lnTo>
                  <a:lnTo>
                    <a:pt x="6281" y="30104"/>
                  </a:lnTo>
                  <a:lnTo>
                    <a:pt x="7130" y="32282"/>
                  </a:lnTo>
                  <a:lnTo>
                    <a:pt x="8036" y="34404"/>
                  </a:lnTo>
                  <a:lnTo>
                    <a:pt x="8969" y="36526"/>
                  </a:lnTo>
                  <a:lnTo>
                    <a:pt x="9959" y="38619"/>
                  </a:lnTo>
                  <a:lnTo>
                    <a:pt x="11006" y="40656"/>
                  </a:lnTo>
                  <a:lnTo>
                    <a:pt x="12110" y="42693"/>
                  </a:lnTo>
                  <a:lnTo>
                    <a:pt x="13241" y="44702"/>
                  </a:lnTo>
                  <a:lnTo>
                    <a:pt x="14430" y="46654"/>
                  </a:lnTo>
                  <a:lnTo>
                    <a:pt x="15674" y="48607"/>
                  </a:lnTo>
                  <a:lnTo>
                    <a:pt x="16948" y="50530"/>
                  </a:lnTo>
                  <a:lnTo>
                    <a:pt x="18249" y="52398"/>
                  </a:lnTo>
                  <a:lnTo>
                    <a:pt x="19607" y="54237"/>
                  </a:lnTo>
                  <a:lnTo>
                    <a:pt x="20993" y="56047"/>
                  </a:lnTo>
                  <a:lnTo>
                    <a:pt x="22436" y="57830"/>
                  </a:lnTo>
                  <a:lnTo>
                    <a:pt x="23936" y="59584"/>
                  </a:lnTo>
                  <a:lnTo>
                    <a:pt x="25435" y="61281"/>
                  </a:lnTo>
                  <a:lnTo>
                    <a:pt x="26991" y="62951"/>
                  </a:lnTo>
                  <a:lnTo>
                    <a:pt x="28604" y="64592"/>
                  </a:lnTo>
                  <a:lnTo>
                    <a:pt x="30245" y="66204"/>
                  </a:lnTo>
                  <a:lnTo>
                    <a:pt x="31914" y="67760"/>
                  </a:lnTo>
                  <a:lnTo>
                    <a:pt x="33612" y="69260"/>
                  </a:lnTo>
                  <a:lnTo>
                    <a:pt x="35366" y="70759"/>
                  </a:lnTo>
                  <a:lnTo>
                    <a:pt x="37120" y="72202"/>
                  </a:lnTo>
                  <a:lnTo>
                    <a:pt x="38931" y="73588"/>
                  </a:lnTo>
                  <a:lnTo>
                    <a:pt x="40798" y="74946"/>
                  </a:lnTo>
                  <a:lnTo>
                    <a:pt x="42665" y="76276"/>
                  </a:lnTo>
                  <a:lnTo>
                    <a:pt x="44561" y="77549"/>
                  </a:lnTo>
                  <a:lnTo>
                    <a:pt x="46513" y="78766"/>
                  </a:lnTo>
                  <a:lnTo>
                    <a:pt x="48493" y="79954"/>
                  </a:lnTo>
                  <a:lnTo>
                    <a:pt x="50474" y="81114"/>
                  </a:lnTo>
                  <a:lnTo>
                    <a:pt x="52511" y="82189"/>
                  </a:lnTo>
                  <a:lnTo>
                    <a:pt x="54576" y="83236"/>
                  </a:lnTo>
                  <a:lnTo>
                    <a:pt x="56641" y="84254"/>
                  </a:lnTo>
                  <a:lnTo>
                    <a:pt x="58763" y="85216"/>
                  </a:lnTo>
                  <a:lnTo>
                    <a:pt x="60885" y="86122"/>
                  </a:lnTo>
                  <a:lnTo>
                    <a:pt x="63064" y="86970"/>
                  </a:lnTo>
                  <a:lnTo>
                    <a:pt x="65242" y="87763"/>
                  </a:lnTo>
                  <a:lnTo>
                    <a:pt x="67449" y="88527"/>
                  </a:lnTo>
                  <a:lnTo>
                    <a:pt x="69684" y="89234"/>
                  </a:lnTo>
                  <a:lnTo>
                    <a:pt x="71947" y="89885"/>
                  </a:lnTo>
                  <a:lnTo>
                    <a:pt x="74239" y="90479"/>
                  </a:lnTo>
                  <a:lnTo>
                    <a:pt x="76531" y="91016"/>
                  </a:lnTo>
                  <a:lnTo>
                    <a:pt x="78851" y="91497"/>
                  </a:lnTo>
                  <a:lnTo>
                    <a:pt x="81199" y="91950"/>
                  </a:lnTo>
                  <a:lnTo>
                    <a:pt x="83547" y="92318"/>
                  </a:lnTo>
                  <a:lnTo>
                    <a:pt x="85924" y="92657"/>
                  </a:lnTo>
                  <a:lnTo>
                    <a:pt x="88329" y="92912"/>
                  </a:lnTo>
                  <a:lnTo>
                    <a:pt x="90733" y="93110"/>
                  </a:lnTo>
                  <a:lnTo>
                    <a:pt x="93166" y="93280"/>
                  </a:lnTo>
                  <a:lnTo>
                    <a:pt x="95600" y="93364"/>
                  </a:lnTo>
                  <a:lnTo>
                    <a:pt x="98061" y="93393"/>
                  </a:lnTo>
                  <a:lnTo>
                    <a:pt x="98061" y="93393"/>
                  </a:lnTo>
                  <a:lnTo>
                    <a:pt x="100522" y="93364"/>
                  </a:lnTo>
                  <a:lnTo>
                    <a:pt x="102984" y="93280"/>
                  </a:lnTo>
                  <a:lnTo>
                    <a:pt x="105389" y="93110"/>
                  </a:lnTo>
                  <a:lnTo>
                    <a:pt x="107822" y="92912"/>
                  </a:lnTo>
                  <a:lnTo>
                    <a:pt x="110198" y="92657"/>
                  </a:lnTo>
                  <a:lnTo>
                    <a:pt x="112575" y="92318"/>
                  </a:lnTo>
                  <a:lnTo>
                    <a:pt x="114951" y="91950"/>
                  </a:lnTo>
                  <a:lnTo>
                    <a:pt x="117300" y="91497"/>
                  </a:lnTo>
                  <a:lnTo>
                    <a:pt x="119620" y="91016"/>
                  </a:lnTo>
                  <a:lnTo>
                    <a:pt x="121911" y="90479"/>
                  </a:lnTo>
                  <a:lnTo>
                    <a:pt x="124175" y="89885"/>
                  </a:lnTo>
                  <a:lnTo>
                    <a:pt x="126438" y="89234"/>
                  </a:lnTo>
                  <a:lnTo>
                    <a:pt x="128673" y="88527"/>
                  </a:lnTo>
                  <a:lnTo>
                    <a:pt x="130880" y="87763"/>
                  </a:lnTo>
                  <a:lnTo>
                    <a:pt x="133087" y="86970"/>
                  </a:lnTo>
                  <a:lnTo>
                    <a:pt x="135237" y="86122"/>
                  </a:lnTo>
                  <a:lnTo>
                    <a:pt x="137387" y="85216"/>
                  </a:lnTo>
                  <a:lnTo>
                    <a:pt x="139481" y="84254"/>
                  </a:lnTo>
                  <a:lnTo>
                    <a:pt x="141574" y="83236"/>
                  </a:lnTo>
                  <a:lnTo>
                    <a:pt x="143640" y="82189"/>
                  </a:lnTo>
                  <a:lnTo>
                    <a:pt x="145648" y="81114"/>
                  </a:lnTo>
                  <a:lnTo>
                    <a:pt x="147657" y="79954"/>
                  </a:lnTo>
                  <a:lnTo>
                    <a:pt x="149637" y="78766"/>
                  </a:lnTo>
                  <a:lnTo>
                    <a:pt x="151561" y="77549"/>
                  </a:lnTo>
                  <a:lnTo>
                    <a:pt x="153485" y="76276"/>
                  </a:lnTo>
                  <a:lnTo>
                    <a:pt x="155352" y="74946"/>
                  </a:lnTo>
                  <a:lnTo>
                    <a:pt x="157191" y="73588"/>
                  </a:lnTo>
                  <a:lnTo>
                    <a:pt x="159002" y="72202"/>
                  </a:lnTo>
                  <a:lnTo>
                    <a:pt x="160785" y="70759"/>
                  </a:lnTo>
                  <a:lnTo>
                    <a:pt x="162510" y="69260"/>
                  </a:lnTo>
                  <a:lnTo>
                    <a:pt x="164236" y="67760"/>
                  </a:lnTo>
                  <a:lnTo>
                    <a:pt x="165905" y="66204"/>
                  </a:lnTo>
                  <a:lnTo>
                    <a:pt x="167546" y="64592"/>
                  </a:lnTo>
                  <a:lnTo>
                    <a:pt x="169131" y="62951"/>
                  </a:lnTo>
                  <a:lnTo>
                    <a:pt x="170687" y="61281"/>
                  </a:lnTo>
                  <a:lnTo>
                    <a:pt x="172215" y="59584"/>
                  </a:lnTo>
                  <a:lnTo>
                    <a:pt x="173686" y="57830"/>
                  </a:lnTo>
                  <a:lnTo>
                    <a:pt x="175129" y="56047"/>
                  </a:lnTo>
                  <a:lnTo>
                    <a:pt x="176543" y="54237"/>
                  </a:lnTo>
                  <a:lnTo>
                    <a:pt x="177873" y="52398"/>
                  </a:lnTo>
                  <a:lnTo>
                    <a:pt x="179203" y="50530"/>
                  </a:lnTo>
                  <a:lnTo>
                    <a:pt x="180476" y="48607"/>
                  </a:lnTo>
                  <a:lnTo>
                    <a:pt x="181692" y="46654"/>
                  </a:lnTo>
                  <a:lnTo>
                    <a:pt x="182881" y="44702"/>
                  </a:lnTo>
                  <a:lnTo>
                    <a:pt x="184012" y="42693"/>
                  </a:lnTo>
                  <a:lnTo>
                    <a:pt x="185116" y="40656"/>
                  </a:lnTo>
                  <a:lnTo>
                    <a:pt x="186163" y="38619"/>
                  </a:lnTo>
                  <a:lnTo>
                    <a:pt x="187153" y="36526"/>
                  </a:lnTo>
                  <a:lnTo>
                    <a:pt x="188115" y="34404"/>
                  </a:lnTo>
                  <a:lnTo>
                    <a:pt x="189020" y="32282"/>
                  </a:lnTo>
                  <a:lnTo>
                    <a:pt x="189869" y="30104"/>
                  </a:lnTo>
                  <a:lnTo>
                    <a:pt x="190661" y="27925"/>
                  </a:lnTo>
                  <a:lnTo>
                    <a:pt x="191425" y="25718"/>
                  </a:lnTo>
                  <a:lnTo>
                    <a:pt x="192132" y="23483"/>
                  </a:lnTo>
                  <a:lnTo>
                    <a:pt x="192783" y="21220"/>
                  </a:lnTo>
                  <a:lnTo>
                    <a:pt x="193377" y="18928"/>
                  </a:lnTo>
                  <a:lnTo>
                    <a:pt x="193915" y="16637"/>
                  </a:lnTo>
                  <a:lnTo>
                    <a:pt x="194396" y="14317"/>
                  </a:lnTo>
                  <a:lnTo>
                    <a:pt x="194820" y="11968"/>
                  </a:lnTo>
                  <a:lnTo>
                    <a:pt x="195216" y="9620"/>
                  </a:lnTo>
                  <a:lnTo>
                    <a:pt x="195527" y="7244"/>
                  </a:lnTo>
                  <a:lnTo>
                    <a:pt x="195782" y="4839"/>
                  </a:lnTo>
                  <a:lnTo>
                    <a:pt x="195980" y="2406"/>
                  </a:lnTo>
                  <a:lnTo>
                    <a:pt x="196150" y="1"/>
                  </a:lnTo>
                  <a:lnTo>
                    <a:pt x="1" y="1"/>
                  </a:lnTo>
                  <a:close/>
                </a:path>
              </a:pathLst>
            </a:custGeom>
            <a:solidFill>
              <a:srgbClr val="9DC6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41" name="Google Shape;3028;p46"/>
            <p:cNvSpPr/>
            <p:nvPr/>
          </p:nvSpPr>
          <p:spPr>
            <a:xfrm>
              <a:off x="4659019" y="1756232"/>
              <a:ext cx="225212" cy="103742"/>
            </a:xfrm>
            <a:custGeom>
              <a:avLst/>
              <a:gdLst/>
              <a:ahLst/>
              <a:cxnLst/>
              <a:rect l="l" t="t" r="r" b="b"/>
              <a:pathLst>
                <a:path w="17938" h="8263" extrusionOk="0">
                  <a:moveTo>
                    <a:pt x="17315" y="7555"/>
                  </a:moveTo>
                  <a:lnTo>
                    <a:pt x="17315" y="7555"/>
                  </a:lnTo>
                  <a:lnTo>
                    <a:pt x="17174" y="7725"/>
                  </a:lnTo>
                  <a:lnTo>
                    <a:pt x="17032" y="7866"/>
                  </a:lnTo>
                  <a:lnTo>
                    <a:pt x="16891" y="7951"/>
                  </a:lnTo>
                  <a:lnTo>
                    <a:pt x="16721" y="8036"/>
                  </a:lnTo>
                  <a:lnTo>
                    <a:pt x="16551" y="8064"/>
                  </a:lnTo>
                  <a:lnTo>
                    <a:pt x="16382" y="8092"/>
                  </a:lnTo>
                  <a:lnTo>
                    <a:pt x="16042" y="8121"/>
                  </a:lnTo>
                  <a:lnTo>
                    <a:pt x="16042" y="8121"/>
                  </a:lnTo>
                  <a:lnTo>
                    <a:pt x="15193" y="8121"/>
                  </a:lnTo>
                  <a:lnTo>
                    <a:pt x="651" y="8262"/>
                  </a:lnTo>
                  <a:lnTo>
                    <a:pt x="651" y="8262"/>
                  </a:lnTo>
                  <a:lnTo>
                    <a:pt x="510" y="8234"/>
                  </a:lnTo>
                  <a:lnTo>
                    <a:pt x="425" y="8149"/>
                  </a:lnTo>
                  <a:lnTo>
                    <a:pt x="312" y="8092"/>
                  </a:lnTo>
                  <a:lnTo>
                    <a:pt x="255" y="7979"/>
                  </a:lnTo>
                  <a:lnTo>
                    <a:pt x="170" y="7866"/>
                  </a:lnTo>
                  <a:lnTo>
                    <a:pt x="114" y="7753"/>
                  </a:lnTo>
                  <a:lnTo>
                    <a:pt x="57" y="7442"/>
                  </a:lnTo>
                  <a:lnTo>
                    <a:pt x="29" y="7102"/>
                  </a:lnTo>
                  <a:lnTo>
                    <a:pt x="1" y="6678"/>
                  </a:lnTo>
                  <a:lnTo>
                    <a:pt x="29" y="6253"/>
                  </a:lnTo>
                  <a:lnTo>
                    <a:pt x="85" y="5773"/>
                  </a:lnTo>
                  <a:lnTo>
                    <a:pt x="85" y="5773"/>
                  </a:lnTo>
                  <a:lnTo>
                    <a:pt x="142" y="4980"/>
                  </a:lnTo>
                  <a:lnTo>
                    <a:pt x="199" y="4669"/>
                  </a:lnTo>
                  <a:lnTo>
                    <a:pt x="312" y="4358"/>
                  </a:lnTo>
                  <a:lnTo>
                    <a:pt x="368" y="4216"/>
                  </a:lnTo>
                  <a:lnTo>
                    <a:pt x="453" y="4103"/>
                  </a:lnTo>
                  <a:lnTo>
                    <a:pt x="538" y="3990"/>
                  </a:lnTo>
                  <a:lnTo>
                    <a:pt x="651" y="3905"/>
                  </a:lnTo>
                  <a:lnTo>
                    <a:pt x="764" y="3792"/>
                  </a:lnTo>
                  <a:lnTo>
                    <a:pt x="934" y="3735"/>
                  </a:lnTo>
                  <a:lnTo>
                    <a:pt x="1104" y="3679"/>
                  </a:lnTo>
                  <a:lnTo>
                    <a:pt x="1274" y="3622"/>
                  </a:lnTo>
                  <a:lnTo>
                    <a:pt x="1274" y="3622"/>
                  </a:lnTo>
                  <a:lnTo>
                    <a:pt x="1726" y="3537"/>
                  </a:lnTo>
                  <a:lnTo>
                    <a:pt x="2207" y="3481"/>
                  </a:lnTo>
                  <a:lnTo>
                    <a:pt x="3084" y="3396"/>
                  </a:lnTo>
                  <a:lnTo>
                    <a:pt x="3480" y="3339"/>
                  </a:lnTo>
                  <a:lnTo>
                    <a:pt x="3792" y="3283"/>
                  </a:lnTo>
                  <a:lnTo>
                    <a:pt x="4046" y="3226"/>
                  </a:lnTo>
                  <a:lnTo>
                    <a:pt x="4131" y="3170"/>
                  </a:lnTo>
                  <a:lnTo>
                    <a:pt x="4188" y="3113"/>
                  </a:lnTo>
                  <a:lnTo>
                    <a:pt x="4188" y="3113"/>
                  </a:lnTo>
                  <a:lnTo>
                    <a:pt x="4527" y="2660"/>
                  </a:lnTo>
                  <a:lnTo>
                    <a:pt x="4867" y="2208"/>
                  </a:lnTo>
                  <a:lnTo>
                    <a:pt x="5263" y="1783"/>
                  </a:lnTo>
                  <a:lnTo>
                    <a:pt x="5631" y="1387"/>
                  </a:lnTo>
                  <a:lnTo>
                    <a:pt x="5998" y="1019"/>
                  </a:lnTo>
                  <a:lnTo>
                    <a:pt x="6366" y="708"/>
                  </a:lnTo>
                  <a:lnTo>
                    <a:pt x="6706" y="454"/>
                  </a:lnTo>
                  <a:lnTo>
                    <a:pt x="7017" y="284"/>
                  </a:lnTo>
                  <a:lnTo>
                    <a:pt x="7017" y="284"/>
                  </a:lnTo>
                  <a:lnTo>
                    <a:pt x="7215" y="227"/>
                  </a:lnTo>
                  <a:lnTo>
                    <a:pt x="7555" y="171"/>
                  </a:lnTo>
                  <a:lnTo>
                    <a:pt x="8545" y="86"/>
                  </a:lnTo>
                  <a:lnTo>
                    <a:pt x="9818" y="29"/>
                  </a:lnTo>
                  <a:lnTo>
                    <a:pt x="11233" y="1"/>
                  </a:lnTo>
                  <a:lnTo>
                    <a:pt x="12647" y="1"/>
                  </a:lnTo>
                  <a:lnTo>
                    <a:pt x="13920" y="29"/>
                  </a:lnTo>
                  <a:lnTo>
                    <a:pt x="14882" y="86"/>
                  </a:lnTo>
                  <a:lnTo>
                    <a:pt x="15193" y="114"/>
                  </a:lnTo>
                  <a:lnTo>
                    <a:pt x="15363" y="171"/>
                  </a:lnTo>
                  <a:lnTo>
                    <a:pt x="15363" y="171"/>
                  </a:lnTo>
                  <a:lnTo>
                    <a:pt x="15476" y="227"/>
                  </a:lnTo>
                  <a:lnTo>
                    <a:pt x="15590" y="340"/>
                  </a:lnTo>
                  <a:lnTo>
                    <a:pt x="15844" y="595"/>
                  </a:lnTo>
                  <a:lnTo>
                    <a:pt x="16099" y="906"/>
                  </a:lnTo>
                  <a:lnTo>
                    <a:pt x="16382" y="1302"/>
                  </a:lnTo>
                  <a:lnTo>
                    <a:pt x="16636" y="1755"/>
                  </a:lnTo>
                  <a:lnTo>
                    <a:pt x="16863" y="2179"/>
                  </a:lnTo>
                  <a:lnTo>
                    <a:pt x="17089" y="2632"/>
                  </a:lnTo>
                  <a:lnTo>
                    <a:pt x="17230" y="3028"/>
                  </a:lnTo>
                  <a:lnTo>
                    <a:pt x="17230" y="3028"/>
                  </a:lnTo>
                  <a:lnTo>
                    <a:pt x="17315" y="3198"/>
                  </a:lnTo>
                  <a:lnTo>
                    <a:pt x="17485" y="3424"/>
                  </a:lnTo>
                  <a:lnTo>
                    <a:pt x="17627" y="3651"/>
                  </a:lnTo>
                  <a:lnTo>
                    <a:pt x="17711" y="3792"/>
                  </a:lnTo>
                  <a:lnTo>
                    <a:pt x="17711" y="3792"/>
                  </a:lnTo>
                  <a:lnTo>
                    <a:pt x="17825" y="4245"/>
                  </a:lnTo>
                  <a:lnTo>
                    <a:pt x="17909" y="4726"/>
                  </a:lnTo>
                  <a:lnTo>
                    <a:pt x="17938" y="5207"/>
                  </a:lnTo>
                  <a:lnTo>
                    <a:pt x="17938" y="5688"/>
                  </a:lnTo>
                  <a:lnTo>
                    <a:pt x="17853" y="6197"/>
                  </a:lnTo>
                  <a:lnTo>
                    <a:pt x="17740" y="6678"/>
                  </a:lnTo>
                  <a:lnTo>
                    <a:pt x="17655" y="6904"/>
                  </a:lnTo>
                  <a:lnTo>
                    <a:pt x="17570" y="7131"/>
                  </a:lnTo>
                  <a:lnTo>
                    <a:pt x="17457" y="7357"/>
                  </a:lnTo>
                  <a:lnTo>
                    <a:pt x="17315" y="7555"/>
                  </a:lnTo>
                  <a:lnTo>
                    <a:pt x="17315" y="7555"/>
                  </a:lnTo>
                  <a:close/>
                </a:path>
              </a:pathLst>
            </a:custGeom>
            <a:solidFill>
              <a:srgbClr val="F9D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42" name="Google Shape;3029;p46"/>
            <p:cNvSpPr/>
            <p:nvPr/>
          </p:nvSpPr>
          <p:spPr>
            <a:xfrm>
              <a:off x="4716207" y="1762986"/>
              <a:ext cx="54363" cy="34112"/>
            </a:xfrm>
            <a:custGeom>
              <a:avLst/>
              <a:gdLst/>
              <a:ahLst/>
              <a:cxnLst/>
              <a:rect l="l" t="t" r="r" b="b"/>
              <a:pathLst>
                <a:path w="4330" h="2717" extrusionOk="0">
                  <a:moveTo>
                    <a:pt x="4329" y="2660"/>
                  </a:moveTo>
                  <a:lnTo>
                    <a:pt x="1" y="2717"/>
                  </a:lnTo>
                  <a:lnTo>
                    <a:pt x="1" y="2717"/>
                  </a:lnTo>
                  <a:lnTo>
                    <a:pt x="623" y="1953"/>
                  </a:lnTo>
                  <a:lnTo>
                    <a:pt x="1302" y="1189"/>
                  </a:lnTo>
                  <a:lnTo>
                    <a:pt x="1613" y="849"/>
                  </a:lnTo>
                  <a:lnTo>
                    <a:pt x="1953" y="566"/>
                  </a:lnTo>
                  <a:lnTo>
                    <a:pt x="2264" y="340"/>
                  </a:lnTo>
                  <a:lnTo>
                    <a:pt x="2547" y="170"/>
                  </a:lnTo>
                  <a:lnTo>
                    <a:pt x="2547" y="170"/>
                  </a:lnTo>
                  <a:lnTo>
                    <a:pt x="2773" y="114"/>
                  </a:lnTo>
                  <a:lnTo>
                    <a:pt x="3141" y="57"/>
                  </a:lnTo>
                  <a:lnTo>
                    <a:pt x="4301" y="0"/>
                  </a:lnTo>
                  <a:lnTo>
                    <a:pt x="4329" y="2660"/>
                  </a:lnTo>
                  <a:close/>
                </a:path>
              </a:pathLst>
            </a:custGeom>
            <a:solidFill>
              <a:srgbClr val="7CBE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43" name="Google Shape;3030;p46"/>
            <p:cNvSpPr/>
            <p:nvPr/>
          </p:nvSpPr>
          <p:spPr>
            <a:xfrm>
              <a:off x="4774813" y="1762271"/>
              <a:ext cx="44420" cy="34112"/>
            </a:xfrm>
            <a:custGeom>
              <a:avLst/>
              <a:gdLst/>
              <a:ahLst/>
              <a:cxnLst/>
              <a:rect l="l" t="t" r="r" b="b"/>
              <a:pathLst>
                <a:path w="3538" h="2717" extrusionOk="0">
                  <a:moveTo>
                    <a:pt x="3537" y="2689"/>
                  </a:moveTo>
                  <a:lnTo>
                    <a:pt x="57" y="2717"/>
                  </a:lnTo>
                  <a:lnTo>
                    <a:pt x="1" y="29"/>
                  </a:lnTo>
                  <a:lnTo>
                    <a:pt x="1" y="29"/>
                  </a:lnTo>
                  <a:lnTo>
                    <a:pt x="1727" y="1"/>
                  </a:lnTo>
                  <a:lnTo>
                    <a:pt x="3509" y="1"/>
                  </a:lnTo>
                  <a:lnTo>
                    <a:pt x="3537" y="2689"/>
                  </a:lnTo>
                  <a:close/>
                </a:path>
              </a:pathLst>
            </a:custGeom>
            <a:solidFill>
              <a:srgbClr val="7CBE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44" name="Google Shape;3031;p46"/>
            <p:cNvSpPr/>
            <p:nvPr/>
          </p:nvSpPr>
          <p:spPr>
            <a:xfrm>
              <a:off x="4823477" y="1762271"/>
              <a:ext cx="46905" cy="33760"/>
            </a:xfrm>
            <a:custGeom>
              <a:avLst/>
              <a:gdLst/>
              <a:ahLst/>
              <a:cxnLst/>
              <a:rect l="l" t="t" r="r" b="b"/>
              <a:pathLst>
                <a:path w="3736" h="2689" extrusionOk="0">
                  <a:moveTo>
                    <a:pt x="1" y="1"/>
                  </a:moveTo>
                  <a:lnTo>
                    <a:pt x="1" y="1"/>
                  </a:lnTo>
                  <a:lnTo>
                    <a:pt x="1472" y="57"/>
                  </a:lnTo>
                  <a:lnTo>
                    <a:pt x="1981" y="86"/>
                  </a:lnTo>
                  <a:lnTo>
                    <a:pt x="2236" y="142"/>
                  </a:lnTo>
                  <a:lnTo>
                    <a:pt x="2236" y="142"/>
                  </a:lnTo>
                  <a:lnTo>
                    <a:pt x="2321" y="199"/>
                  </a:lnTo>
                  <a:lnTo>
                    <a:pt x="2434" y="284"/>
                  </a:lnTo>
                  <a:lnTo>
                    <a:pt x="2632" y="510"/>
                  </a:lnTo>
                  <a:lnTo>
                    <a:pt x="2858" y="821"/>
                  </a:lnTo>
                  <a:lnTo>
                    <a:pt x="3056" y="1189"/>
                  </a:lnTo>
                  <a:lnTo>
                    <a:pt x="3283" y="1557"/>
                  </a:lnTo>
                  <a:lnTo>
                    <a:pt x="3452" y="1953"/>
                  </a:lnTo>
                  <a:lnTo>
                    <a:pt x="3622" y="2321"/>
                  </a:lnTo>
                  <a:lnTo>
                    <a:pt x="3735" y="2660"/>
                  </a:lnTo>
                  <a:lnTo>
                    <a:pt x="29" y="2689"/>
                  </a:lnTo>
                  <a:lnTo>
                    <a:pt x="1" y="1"/>
                  </a:lnTo>
                  <a:close/>
                </a:path>
              </a:pathLst>
            </a:custGeom>
            <a:solidFill>
              <a:srgbClr val="7CBE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45" name="Google Shape;3032;p46"/>
            <p:cNvSpPr/>
            <p:nvPr/>
          </p:nvSpPr>
          <p:spPr>
            <a:xfrm>
              <a:off x="4657600" y="1843263"/>
              <a:ext cx="225212" cy="16711"/>
            </a:xfrm>
            <a:custGeom>
              <a:avLst/>
              <a:gdLst/>
              <a:ahLst/>
              <a:cxnLst/>
              <a:rect l="l" t="t" r="r" b="b"/>
              <a:pathLst>
                <a:path w="17938" h="1331" extrusionOk="0">
                  <a:moveTo>
                    <a:pt x="17938" y="0"/>
                  </a:moveTo>
                  <a:lnTo>
                    <a:pt x="17938" y="0"/>
                  </a:lnTo>
                  <a:lnTo>
                    <a:pt x="17824" y="453"/>
                  </a:lnTo>
                  <a:lnTo>
                    <a:pt x="17768" y="651"/>
                  </a:lnTo>
                  <a:lnTo>
                    <a:pt x="17711" y="821"/>
                  </a:lnTo>
                  <a:lnTo>
                    <a:pt x="17626" y="962"/>
                  </a:lnTo>
                  <a:lnTo>
                    <a:pt x="17513" y="1076"/>
                  </a:lnTo>
                  <a:lnTo>
                    <a:pt x="17400" y="1160"/>
                  </a:lnTo>
                  <a:lnTo>
                    <a:pt x="17287" y="1189"/>
                  </a:lnTo>
                  <a:lnTo>
                    <a:pt x="17287" y="1189"/>
                  </a:lnTo>
                  <a:lnTo>
                    <a:pt x="623" y="1330"/>
                  </a:lnTo>
                  <a:lnTo>
                    <a:pt x="623" y="1330"/>
                  </a:lnTo>
                  <a:lnTo>
                    <a:pt x="538" y="1302"/>
                  </a:lnTo>
                  <a:lnTo>
                    <a:pt x="453" y="1217"/>
                  </a:lnTo>
                  <a:lnTo>
                    <a:pt x="340" y="1104"/>
                  </a:lnTo>
                  <a:lnTo>
                    <a:pt x="255" y="962"/>
                  </a:lnTo>
                  <a:lnTo>
                    <a:pt x="142" y="764"/>
                  </a:lnTo>
                  <a:lnTo>
                    <a:pt x="57" y="481"/>
                  </a:lnTo>
                  <a:lnTo>
                    <a:pt x="0" y="170"/>
                  </a:lnTo>
                  <a:lnTo>
                    <a:pt x="17457" y="0"/>
                  </a:lnTo>
                  <a:lnTo>
                    <a:pt x="17938" y="0"/>
                  </a:lnTo>
                  <a:close/>
                </a:path>
              </a:pathLst>
            </a:custGeom>
            <a:solidFill>
              <a:srgbClr val="B6B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46" name="Google Shape;3033;p46"/>
            <p:cNvSpPr/>
            <p:nvPr/>
          </p:nvSpPr>
          <p:spPr>
            <a:xfrm>
              <a:off x="4803238" y="1825498"/>
              <a:ext cx="55769" cy="33409"/>
            </a:xfrm>
            <a:custGeom>
              <a:avLst/>
              <a:gdLst/>
              <a:ahLst/>
              <a:cxnLst/>
              <a:rect l="l" t="t" r="r" b="b"/>
              <a:pathLst>
                <a:path w="4442" h="2661" extrusionOk="0">
                  <a:moveTo>
                    <a:pt x="0" y="2660"/>
                  </a:moveTo>
                  <a:lnTo>
                    <a:pt x="0" y="2660"/>
                  </a:lnTo>
                  <a:lnTo>
                    <a:pt x="0" y="2377"/>
                  </a:lnTo>
                  <a:lnTo>
                    <a:pt x="28" y="2123"/>
                  </a:lnTo>
                  <a:lnTo>
                    <a:pt x="85" y="1868"/>
                  </a:lnTo>
                  <a:lnTo>
                    <a:pt x="170" y="1614"/>
                  </a:lnTo>
                  <a:lnTo>
                    <a:pt x="255" y="1387"/>
                  </a:lnTo>
                  <a:lnTo>
                    <a:pt x="368" y="1189"/>
                  </a:lnTo>
                  <a:lnTo>
                    <a:pt x="481" y="963"/>
                  </a:lnTo>
                  <a:lnTo>
                    <a:pt x="623" y="793"/>
                  </a:lnTo>
                  <a:lnTo>
                    <a:pt x="792" y="623"/>
                  </a:lnTo>
                  <a:lnTo>
                    <a:pt x="962" y="454"/>
                  </a:lnTo>
                  <a:lnTo>
                    <a:pt x="1132" y="340"/>
                  </a:lnTo>
                  <a:lnTo>
                    <a:pt x="1330" y="227"/>
                  </a:lnTo>
                  <a:lnTo>
                    <a:pt x="1528" y="114"/>
                  </a:lnTo>
                  <a:lnTo>
                    <a:pt x="1754" y="57"/>
                  </a:lnTo>
                  <a:lnTo>
                    <a:pt x="1981" y="1"/>
                  </a:lnTo>
                  <a:lnTo>
                    <a:pt x="2207" y="1"/>
                  </a:lnTo>
                  <a:lnTo>
                    <a:pt x="2207" y="1"/>
                  </a:lnTo>
                  <a:lnTo>
                    <a:pt x="2433" y="1"/>
                  </a:lnTo>
                  <a:lnTo>
                    <a:pt x="2631" y="57"/>
                  </a:lnTo>
                  <a:lnTo>
                    <a:pt x="2858" y="114"/>
                  </a:lnTo>
                  <a:lnTo>
                    <a:pt x="3056" y="199"/>
                  </a:lnTo>
                  <a:lnTo>
                    <a:pt x="3254" y="312"/>
                  </a:lnTo>
                  <a:lnTo>
                    <a:pt x="3452" y="425"/>
                  </a:lnTo>
                  <a:lnTo>
                    <a:pt x="3622" y="595"/>
                  </a:lnTo>
                  <a:lnTo>
                    <a:pt x="3763" y="765"/>
                  </a:lnTo>
                  <a:lnTo>
                    <a:pt x="3933" y="935"/>
                  </a:lnTo>
                  <a:lnTo>
                    <a:pt x="4046" y="1133"/>
                  </a:lnTo>
                  <a:lnTo>
                    <a:pt x="4159" y="1359"/>
                  </a:lnTo>
                  <a:lnTo>
                    <a:pt x="4244" y="1585"/>
                  </a:lnTo>
                  <a:lnTo>
                    <a:pt x="4329" y="1812"/>
                  </a:lnTo>
                  <a:lnTo>
                    <a:pt x="4385" y="2066"/>
                  </a:lnTo>
                  <a:lnTo>
                    <a:pt x="4442" y="2349"/>
                  </a:lnTo>
                  <a:lnTo>
                    <a:pt x="4442" y="2604"/>
                  </a:lnTo>
                  <a:lnTo>
                    <a:pt x="0" y="2660"/>
                  </a:lnTo>
                  <a:close/>
                </a:path>
              </a:pathLst>
            </a:custGeom>
            <a:solidFill>
              <a:srgbClr val="0000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47" name="Google Shape;3034;p46"/>
            <p:cNvSpPr/>
            <p:nvPr/>
          </p:nvSpPr>
          <p:spPr>
            <a:xfrm>
              <a:off x="4809628" y="1830834"/>
              <a:ext cx="43352" cy="43340"/>
            </a:xfrm>
            <a:custGeom>
              <a:avLst/>
              <a:gdLst/>
              <a:ahLst/>
              <a:cxnLst/>
              <a:rect l="l" t="t" r="r" b="b"/>
              <a:pathLst>
                <a:path w="3453" h="3452" extrusionOk="0">
                  <a:moveTo>
                    <a:pt x="0" y="1754"/>
                  </a:moveTo>
                  <a:lnTo>
                    <a:pt x="0" y="1754"/>
                  </a:lnTo>
                  <a:lnTo>
                    <a:pt x="29" y="1924"/>
                  </a:lnTo>
                  <a:lnTo>
                    <a:pt x="57" y="2094"/>
                  </a:lnTo>
                  <a:lnTo>
                    <a:pt x="85" y="2264"/>
                  </a:lnTo>
                  <a:lnTo>
                    <a:pt x="142" y="2405"/>
                  </a:lnTo>
                  <a:lnTo>
                    <a:pt x="312" y="2716"/>
                  </a:lnTo>
                  <a:lnTo>
                    <a:pt x="510" y="2971"/>
                  </a:lnTo>
                  <a:lnTo>
                    <a:pt x="793" y="3169"/>
                  </a:lnTo>
                  <a:lnTo>
                    <a:pt x="1076" y="3339"/>
                  </a:lnTo>
                  <a:lnTo>
                    <a:pt x="1245" y="3395"/>
                  </a:lnTo>
                  <a:lnTo>
                    <a:pt x="1415" y="3424"/>
                  </a:lnTo>
                  <a:lnTo>
                    <a:pt x="1585" y="3452"/>
                  </a:lnTo>
                  <a:lnTo>
                    <a:pt x="1755" y="3452"/>
                  </a:lnTo>
                  <a:lnTo>
                    <a:pt x="1755" y="3452"/>
                  </a:lnTo>
                  <a:lnTo>
                    <a:pt x="1924" y="3452"/>
                  </a:lnTo>
                  <a:lnTo>
                    <a:pt x="2094" y="3424"/>
                  </a:lnTo>
                  <a:lnTo>
                    <a:pt x="2264" y="3367"/>
                  </a:lnTo>
                  <a:lnTo>
                    <a:pt x="2434" y="3310"/>
                  </a:lnTo>
                  <a:lnTo>
                    <a:pt x="2716" y="3141"/>
                  </a:lnTo>
                  <a:lnTo>
                    <a:pt x="2971" y="2943"/>
                  </a:lnTo>
                  <a:lnTo>
                    <a:pt x="3169" y="2688"/>
                  </a:lnTo>
                  <a:lnTo>
                    <a:pt x="3339" y="2377"/>
                  </a:lnTo>
                  <a:lnTo>
                    <a:pt x="3395" y="2235"/>
                  </a:lnTo>
                  <a:lnTo>
                    <a:pt x="3424" y="2066"/>
                  </a:lnTo>
                  <a:lnTo>
                    <a:pt x="3452" y="1896"/>
                  </a:lnTo>
                  <a:lnTo>
                    <a:pt x="3452" y="1726"/>
                  </a:lnTo>
                  <a:lnTo>
                    <a:pt x="3452" y="1726"/>
                  </a:lnTo>
                  <a:lnTo>
                    <a:pt x="3452" y="1528"/>
                  </a:lnTo>
                  <a:lnTo>
                    <a:pt x="3424" y="1358"/>
                  </a:lnTo>
                  <a:lnTo>
                    <a:pt x="3367" y="1189"/>
                  </a:lnTo>
                  <a:lnTo>
                    <a:pt x="3311" y="1047"/>
                  </a:lnTo>
                  <a:lnTo>
                    <a:pt x="3141" y="764"/>
                  </a:lnTo>
                  <a:lnTo>
                    <a:pt x="2943" y="510"/>
                  </a:lnTo>
                  <a:lnTo>
                    <a:pt x="2688" y="283"/>
                  </a:lnTo>
                  <a:lnTo>
                    <a:pt x="2377" y="142"/>
                  </a:lnTo>
                  <a:lnTo>
                    <a:pt x="2235" y="85"/>
                  </a:lnTo>
                  <a:lnTo>
                    <a:pt x="2066" y="29"/>
                  </a:lnTo>
                  <a:lnTo>
                    <a:pt x="1896" y="0"/>
                  </a:lnTo>
                  <a:lnTo>
                    <a:pt x="1726" y="0"/>
                  </a:lnTo>
                  <a:lnTo>
                    <a:pt x="1726" y="0"/>
                  </a:lnTo>
                  <a:lnTo>
                    <a:pt x="1528" y="29"/>
                  </a:lnTo>
                  <a:lnTo>
                    <a:pt x="1358" y="57"/>
                  </a:lnTo>
                  <a:lnTo>
                    <a:pt x="1189" y="85"/>
                  </a:lnTo>
                  <a:lnTo>
                    <a:pt x="1047" y="142"/>
                  </a:lnTo>
                  <a:lnTo>
                    <a:pt x="764" y="311"/>
                  </a:lnTo>
                  <a:lnTo>
                    <a:pt x="510" y="510"/>
                  </a:lnTo>
                  <a:lnTo>
                    <a:pt x="283" y="792"/>
                  </a:lnTo>
                  <a:lnTo>
                    <a:pt x="142" y="1075"/>
                  </a:lnTo>
                  <a:lnTo>
                    <a:pt x="85" y="1245"/>
                  </a:lnTo>
                  <a:lnTo>
                    <a:pt x="29" y="1387"/>
                  </a:lnTo>
                  <a:lnTo>
                    <a:pt x="0" y="1585"/>
                  </a:lnTo>
                  <a:lnTo>
                    <a:pt x="0" y="1754"/>
                  </a:lnTo>
                  <a:lnTo>
                    <a:pt x="0" y="1754"/>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48" name="Google Shape;3035;p46"/>
            <p:cNvSpPr/>
            <p:nvPr/>
          </p:nvSpPr>
          <p:spPr>
            <a:xfrm>
              <a:off x="4817802" y="1838994"/>
              <a:ext cx="27006" cy="27018"/>
            </a:xfrm>
            <a:custGeom>
              <a:avLst/>
              <a:gdLst/>
              <a:ahLst/>
              <a:cxnLst/>
              <a:rect l="l" t="t" r="r" b="b"/>
              <a:pathLst>
                <a:path w="2151" h="2152" extrusionOk="0">
                  <a:moveTo>
                    <a:pt x="0" y="1104"/>
                  </a:moveTo>
                  <a:lnTo>
                    <a:pt x="0" y="1104"/>
                  </a:lnTo>
                  <a:lnTo>
                    <a:pt x="28" y="1302"/>
                  </a:lnTo>
                  <a:lnTo>
                    <a:pt x="85" y="1500"/>
                  </a:lnTo>
                  <a:lnTo>
                    <a:pt x="198" y="1699"/>
                  </a:lnTo>
                  <a:lnTo>
                    <a:pt x="340" y="1840"/>
                  </a:lnTo>
                  <a:lnTo>
                    <a:pt x="481" y="1981"/>
                  </a:lnTo>
                  <a:lnTo>
                    <a:pt x="679" y="2066"/>
                  </a:lnTo>
                  <a:lnTo>
                    <a:pt x="877" y="2123"/>
                  </a:lnTo>
                  <a:lnTo>
                    <a:pt x="1104" y="2151"/>
                  </a:lnTo>
                  <a:lnTo>
                    <a:pt x="1104" y="2151"/>
                  </a:lnTo>
                  <a:lnTo>
                    <a:pt x="1302" y="2123"/>
                  </a:lnTo>
                  <a:lnTo>
                    <a:pt x="1500" y="2066"/>
                  </a:lnTo>
                  <a:lnTo>
                    <a:pt x="1698" y="1953"/>
                  </a:lnTo>
                  <a:lnTo>
                    <a:pt x="1839" y="1840"/>
                  </a:lnTo>
                  <a:lnTo>
                    <a:pt x="1981" y="1670"/>
                  </a:lnTo>
                  <a:lnTo>
                    <a:pt x="2065" y="1500"/>
                  </a:lnTo>
                  <a:lnTo>
                    <a:pt x="2122" y="1274"/>
                  </a:lnTo>
                  <a:lnTo>
                    <a:pt x="2150" y="1076"/>
                  </a:lnTo>
                  <a:lnTo>
                    <a:pt x="2150" y="1076"/>
                  </a:lnTo>
                  <a:lnTo>
                    <a:pt x="2122" y="850"/>
                  </a:lnTo>
                  <a:lnTo>
                    <a:pt x="2065" y="652"/>
                  </a:lnTo>
                  <a:lnTo>
                    <a:pt x="1952" y="482"/>
                  </a:lnTo>
                  <a:lnTo>
                    <a:pt x="1839" y="312"/>
                  </a:lnTo>
                  <a:lnTo>
                    <a:pt x="1669" y="199"/>
                  </a:lnTo>
                  <a:lnTo>
                    <a:pt x="1500" y="86"/>
                  </a:lnTo>
                  <a:lnTo>
                    <a:pt x="1273" y="29"/>
                  </a:lnTo>
                  <a:lnTo>
                    <a:pt x="1075" y="1"/>
                  </a:lnTo>
                  <a:lnTo>
                    <a:pt x="1075" y="1"/>
                  </a:lnTo>
                  <a:lnTo>
                    <a:pt x="849" y="29"/>
                  </a:lnTo>
                  <a:lnTo>
                    <a:pt x="651" y="86"/>
                  </a:lnTo>
                  <a:lnTo>
                    <a:pt x="481" y="199"/>
                  </a:lnTo>
                  <a:lnTo>
                    <a:pt x="311" y="340"/>
                  </a:lnTo>
                  <a:lnTo>
                    <a:pt x="198" y="482"/>
                  </a:lnTo>
                  <a:lnTo>
                    <a:pt x="85" y="680"/>
                  </a:lnTo>
                  <a:lnTo>
                    <a:pt x="28" y="878"/>
                  </a:lnTo>
                  <a:lnTo>
                    <a:pt x="0" y="1104"/>
                  </a:lnTo>
                  <a:lnTo>
                    <a:pt x="0" y="1104"/>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49" name="Google Shape;3036;p46"/>
            <p:cNvSpPr/>
            <p:nvPr/>
          </p:nvSpPr>
          <p:spPr>
            <a:xfrm>
              <a:off x="4684945" y="1826565"/>
              <a:ext cx="55782" cy="33409"/>
            </a:xfrm>
            <a:custGeom>
              <a:avLst/>
              <a:gdLst/>
              <a:ahLst/>
              <a:cxnLst/>
              <a:rect l="l" t="t" r="r" b="b"/>
              <a:pathLst>
                <a:path w="4443" h="2661" extrusionOk="0">
                  <a:moveTo>
                    <a:pt x="1" y="2660"/>
                  </a:moveTo>
                  <a:lnTo>
                    <a:pt x="1" y="2660"/>
                  </a:lnTo>
                  <a:lnTo>
                    <a:pt x="29" y="2377"/>
                  </a:lnTo>
                  <a:lnTo>
                    <a:pt x="57" y="2123"/>
                  </a:lnTo>
                  <a:lnTo>
                    <a:pt x="114" y="1868"/>
                  </a:lnTo>
                  <a:lnTo>
                    <a:pt x="171" y="1642"/>
                  </a:lnTo>
                  <a:lnTo>
                    <a:pt x="256" y="1415"/>
                  </a:lnTo>
                  <a:lnTo>
                    <a:pt x="369" y="1189"/>
                  </a:lnTo>
                  <a:lnTo>
                    <a:pt x="510" y="991"/>
                  </a:lnTo>
                  <a:lnTo>
                    <a:pt x="652" y="793"/>
                  </a:lnTo>
                  <a:lnTo>
                    <a:pt x="793" y="623"/>
                  </a:lnTo>
                  <a:lnTo>
                    <a:pt x="963" y="482"/>
                  </a:lnTo>
                  <a:lnTo>
                    <a:pt x="1161" y="340"/>
                  </a:lnTo>
                  <a:lnTo>
                    <a:pt x="1331" y="227"/>
                  </a:lnTo>
                  <a:lnTo>
                    <a:pt x="1557" y="142"/>
                  </a:lnTo>
                  <a:lnTo>
                    <a:pt x="1755" y="57"/>
                  </a:lnTo>
                  <a:lnTo>
                    <a:pt x="1981" y="29"/>
                  </a:lnTo>
                  <a:lnTo>
                    <a:pt x="2208" y="1"/>
                  </a:lnTo>
                  <a:lnTo>
                    <a:pt x="2208" y="1"/>
                  </a:lnTo>
                  <a:lnTo>
                    <a:pt x="2434" y="29"/>
                  </a:lnTo>
                  <a:lnTo>
                    <a:pt x="2660" y="57"/>
                  </a:lnTo>
                  <a:lnTo>
                    <a:pt x="2858" y="114"/>
                  </a:lnTo>
                  <a:lnTo>
                    <a:pt x="3085" y="199"/>
                  </a:lnTo>
                  <a:lnTo>
                    <a:pt x="3254" y="312"/>
                  </a:lnTo>
                  <a:lnTo>
                    <a:pt x="3453" y="453"/>
                  </a:lnTo>
                  <a:lnTo>
                    <a:pt x="3622" y="595"/>
                  </a:lnTo>
                  <a:lnTo>
                    <a:pt x="3792" y="765"/>
                  </a:lnTo>
                  <a:lnTo>
                    <a:pt x="3933" y="934"/>
                  </a:lnTo>
                  <a:lnTo>
                    <a:pt x="4047" y="1161"/>
                  </a:lnTo>
                  <a:lnTo>
                    <a:pt x="4160" y="1359"/>
                  </a:lnTo>
                  <a:lnTo>
                    <a:pt x="4273" y="1585"/>
                  </a:lnTo>
                  <a:lnTo>
                    <a:pt x="4358" y="1840"/>
                  </a:lnTo>
                  <a:lnTo>
                    <a:pt x="4414" y="2094"/>
                  </a:lnTo>
                  <a:lnTo>
                    <a:pt x="4443" y="2349"/>
                  </a:lnTo>
                  <a:lnTo>
                    <a:pt x="4443" y="2604"/>
                  </a:lnTo>
                  <a:lnTo>
                    <a:pt x="1" y="2660"/>
                  </a:lnTo>
                  <a:close/>
                </a:path>
              </a:pathLst>
            </a:custGeom>
            <a:solidFill>
              <a:srgbClr val="0000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0" name="Google Shape;3037;p46"/>
            <p:cNvSpPr/>
            <p:nvPr/>
          </p:nvSpPr>
          <p:spPr>
            <a:xfrm>
              <a:off x="4691699" y="1831901"/>
              <a:ext cx="43352" cy="43704"/>
            </a:xfrm>
            <a:custGeom>
              <a:avLst/>
              <a:gdLst/>
              <a:ahLst/>
              <a:cxnLst/>
              <a:rect l="l" t="t" r="r" b="b"/>
              <a:pathLst>
                <a:path w="3453" h="3481" extrusionOk="0">
                  <a:moveTo>
                    <a:pt x="0" y="1754"/>
                  </a:moveTo>
                  <a:lnTo>
                    <a:pt x="0" y="1754"/>
                  </a:lnTo>
                  <a:lnTo>
                    <a:pt x="0" y="1924"/>
                  </a:lnTo>
                  <a:lnTo>
                    <a:pt x="29" y="2094"/>
                  </a:lnTo>
                  <a:lnTo>
                    <a:pt x="57" y="2264"/>
                  </a:lnTo>
                  <a:lnTo>
                    <a:pt x="142" y="2433"/>
                  </a:lnTo>
                  <a:lnTo>
                    <a:pt x="283" y="2716"/>
                  </a:lnTo>
                  <a:lnTo>
                    <a:pt x="510" y="2971"/>
                  </a:lnTo>
                  <a:lnTo>
                    <a:pt x="764" y="3169"/>
                  </a:lnTo>
                  <a:lnTo>
                    <a:pt x="1047" y="3339"/>
                  </a:lnTo>
                  <a:lnTo>
                    <a:pt x="1217" y="3395"/>
                  </a:lnTo>
                  <a:lnTo>
                    <a:pt x="1387" y="3423"/>
                  </a:lnTo>
                  <a:lnTo>
                    <a:pt x="1557" y="3452"/>
                  </a:lnTo>
                  <a:lnTo>
                    <a:pt x="1726" y="3480"/>
                  </a:lnTo>
                  <a:lnTo>
                    <a:pt x="1726" y="3480"/>
                  </a:lnTo>
                  <a:lnTo>
                    <a:pt x="1896" y="3452"/>
                  </a:lnTo>
                  <a:lnTo>
                    <a:pt x="2066" y="3423"/>
                  </a:lnTo>
                  <a:lnTo>
                    <a:pt x="2236" y="3395"/>
                  </a:lnTo>
                  <a:lnTo>
                    <a:pt x="2405" y="3310"/>
                  </a:lnTo>
                  <a:lnTo>
                    <a:pt x="2688" y="3169"/>
                  </a:lnTo>
                  <a:lnTo>
                    <a:pt x="2943" y="2943"/>
                  </a:lnTo>
                  <a:lnTo>
                    <a:pt x="3169" y="2688"/>
                  </a:lnTo>
                  <a:lnTo>
                    <a:pt x="3311" y="2405"/>
                  </a:lnTo>
                  <a:lnTo>
                    <a:pt x="3367" y="2235"/>
                  </a:lnTo>
                  <a:lnTo>
                    <a:pt x="3424" y="2065"/>
                  </a:lnTo>
                  <a:lnTo>
                    <a:pt x="3424" y="1896"/>
                  </a:lnTo>
                  <a:lnTo>
                    <a:pt x="3452" y="1726"/>
                  </a:lnTo>
                  <a:lnTo>
                    <a:pt x="3452" y="1726"/>
                  </a:lnTo>
                  <a:lnTo>
                    <a:pt x="3424" y="1556"/>
                  </a:lnTo>
                  <a:lnTo>
                    <a:pt x="3395" y="1386"/>
                  </a:lnTo>
                  <a:lnTo>
                    <a:pt x="3367" y="1217"/>
                  </a:lnTo>
                  <a:lnTo>
                    <a:pt x="3311" y="1047"/>
                  </a:lnTo>
                  <a:lnTo>
                    <a:pt x="3141" y="764"/>
                  </a:lnTo>
                  <a:lnTo>
                    <a:pt x="2915" y="509"/>
                  </a:lnTo>
                  <a:lnTo>
                    <a:pt x="2660" y="311"/>
                  </a:lnTo>
                  <a:lnTo>
                    <a:pt x="2377" y="142"/>
                  </a:lnTo>
                  <a:lnTo>
                    <a:pt x="2207" y="85"/>
                  </a:lnTo>
                  <a:lnTo>
                    <a:pt x="2037" y="57"/>
                  </a:lnTo>
                  <a:lnTo>
                    <a:pt x="1868" y="28"/>
                  </a:lnTo>
                  <a:lnTo>
                    <a:pt x="1698" y="0"/>
                  </a:lnTo>
                  <a:lnTo>
                    <a:pt x="1698" y="0"/>
                  </a:lnTo>
                  <a:lnTo>
                    <a:pt x="1528" y="28"/>
                  </a:lnTo>
                  <a:lnTo>
                    <a:pt x="1358" y="57"/>
                  </a:lnTo>
                  <a:lnTo>
                    <a:pt x="1189" y="85"/>
                  </a:lnTo>
                  <a:lnTo>
                    <a:pt x="1019" y="170"/>
                  </a:lnTo>
                  <a:lnTo>
                    <a:pt x="736" y="311"/>
                  </a:lnTo>
                  <a:lnTo>
                    <a:pt x="481" y="538"/>
                  </a:lnTo>
                  <a:lnTo>
                    <a:pt x="283" y="792"/>
                  </a:lnTo>
                  <a:lnTo>
                    <a:pt x="114" y="1075"/>
                  </a:lnTo>
                  <a:lnTo>
                    <a:pt x="57" y="1245"/>
                  </a:lnTo>
                  <a:lnTo>
                    <a:pt x="29" y="1415"/>
                  </a:lnTo>
                  <a:lnTo>
                    <a:pt x="0" y="1584"/>
                  </a:lnTo>
                  <a:lnTo>
                    <a:pt x="0" y="1754"/>
                  </a:lnTo>
                  <a:lnTo>
                    <a:pt x="0" y="1754"/>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1" name="Google Shape;3038;p46"/>
            <p:cNvSpPr/>
            <p:nvPr/>
          </p:nvSpPr>
          <p:spPr>
            <a:xfrm>
              <a:off x="4699873" y="1840426"/>
              <a:ext cx="26654" cy="26654"/>
            </a:xfrm>
            <a:custGeom>
              <a:avLst/>
              <a:gdLst/>
              <a:ahLst/>
              <a:cxnLst/>
              <a:rect l="l" t="t" r="r" b="b"/>
              <a:pathLst>
                <a:path w="2123" h="2123" extrusionOk="0">
                  <a:moveTo>
                    <a:pt x="0" y="1075"/>
                  </a:moveTo>
                  <a:lnTo>
                    <a:pt x="0" y="1075"/>
                  </a:lnTo>
                  <a:lnTo>
                    <a:pt x="28" y="1273"/>
                  </a:lnTo>
                  <a:lnTo>
                    <a:pt x="85" y="1500"/>
                  </a:lnTo>
                  <a:lnTo>
                    <a:pt x="170" y="1669"/>
                  </a:lnTo>
                  <a:lnTo>
                    <a:pt x="311" y="1839"/>
                  </a:lnTo>
                  <a:lnTo>
                    <a:pt x="481" y="1952"/>
                  </a:lnTo>
                  <a:lnTo>
                    <a:pt x="651" y="2065"/>
                  </a:lnTo>
                  <a:lnTo>
                    <a:pt x="849" y="2122"/>
                  </a:lnTo>
                  <a:lnTo>
                    <a:pt x="1075" y="2122"/>
                  </a:lnTo>
                  <a:lnTo>
                    <a:pt x="1075" y="2122"/>
                  </a:lnTo>
                  <a:lnTo>
                    <a:pt x="1302" y="2094"/>
                  </a:lnTo>
                  <a:lnTo>
                    <a:pt x="1500" y="2037"/>
                  </a:lnTo>
                  <a:lnTo>
                    <a:pt x="1669" y="1952"/>
                  </a:lnTo>
                  <a:lnTo>
                    <a:pt x="1839" y="1811"/>
                  </a:lnTo>
                  <a:lnTo>
                    <a:pt x="1952" y="1641"/>
                  </a:lnTo>
                  <a:lnTo>
                    <a:pt x="2065" y="1471"/>
                  </a:lnTo>
                  <a:lnTo>
                    <a:pt x="2122" y="1273"/>
                  </a:lnTo>
                  <a:lnTo>
                    <a:pt x="2122" y="1047"/>
                  </a:lnTo>
                  <a:lnTo>
                    <a:pt x="2122" y="1047"/>
                  </a:lnTo>
                  <a:lnTo>
                    <a:pt x="2122" y="821"/>
                  </a:lnTo>
                  <a:lnTo>
                    <a:pt x="2037" y="623"/>
                  </a:lnTo>
                  <a:lnTo>
                    <a:pt x="1952" y="453"/>
                  </a:lnTo>
                  <a:lnTo>
                    <a:pt x="1811" y="283"/>
                  </a:lnTo>
                  <a:lnTo>
                    <a:pt x="1641" y="170"/>
                  </a:lnTo>
                  <a:lnTo>
                    <a:pt x="1471" y="57"/>
                  </a:lnTo>
                  <a:lnTo>
                    <a:pt x="1273" y="0"/>
                  </a:lnTo>
                  <a:lnTo>
                    <a:pt x="1047" y="0"/>
                  </a:lnTo>
                  <a:lnTo>
                    <a:pt x="1047" y="0"/>
                  </a:lnTo>
                  <a:lnTo>
                    <a:pt x="849" y="0"/>
                  </a:lnTo>
                  <a:lnTo>
                    <a:pt x="651" y="85"/>
                  </a:lnTo>
                  <a:lnTo>
                    <a:pt x="453" y="170"/>
                  </a:lnTo>
                  <a:lnTo>
                    <a:pt x="311" y="311"/>
                  </a:lnTo>
                  <a:lnTo>
                    <a:pt x="170" y="481"/>
                  </a:lnTo>
                  <a:lnTo>
                    <a:pt x="85" y="651"/>
                  </a:lnTo>
                  <a:lnTo>
                    <a:pt x="0" y="849"/>
                  </a:lnTo>
                  <a:lnTo>
                    <a:pt x="0" y="1075"/>
                  </a:lnTo>
                  <a:lnTo>
                    <a:pt x="0" y="1075"/>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2" name="Google Shape;3039;p46"/>
            <p:cNvSpPr/>
            <p:nvPr/>
          </p:nvSpPr>
          <p:spPr>
            <a:xfrm>
              <a:off x="4411798" y="1755880"/>
              <a:ext cx="225563" cy="103026"/>
            </a:xfrm>
            <a:custGeom>
              <a:avLst/>
              <a:gdLst/>
              <a:ahLst/>
              <a:cxnLst/>
              <a:rect l="l" t="t" r="r" b="b"/>
              <a:pathLst>
                <a:path w="17966" h="8206" extrusionOk="0">
                  <a:moveTo>
                    <a:pt x="17315" y="7668"/>
                  </a:moveTo>
                  <a:lnTo>
                    <a:pt x="17315" y="7668"/>
                  </a:lnTo>
                  <a:lnTo>
                    <a:pt x="17174" y="7838"/>
                  </a:lnTo>
                  <a:lnTo>
                    <a:pt x="17004" y="7951"/>
                  </a:lnTo>
                  <a:lnTo>
                    <a:pt x="16862" y="8064"/>
                  </a:lnTo>
                  <a:lnTo>
                    <a:pt x="16693" y="8120"/>
                  </a:lnTo>
                  <a:lnTo>
                    <a:pt x="16523" y="8177"/>
                  </a:lnTo>
                  <a:lnTo>
                    <a:pt x="16353" y="8177"/>
                  </a:lnTo>
                  <a:lnTo>
                    <a:pt x="16014" y="8205"/>
                  </a:lnTo>
                  <a:lnTo>
                    <a:pt x="16014" y="8205"/>
                  </a:lnTo>
                  <a:lnTo>
                    <a:pt x="15193" y="8205"/>
                  </a:lnTo>
                  <a:lnTo>
                    <a:pt x="623" y="8120"/>
                  </a:lnTo>
                  <a:lnTo>
                    <a:pt x="623" y="8120"/>
                  </a:lnTo>
                  <a:lnTo>
                    <a:pt x="510" y="8064"/>
                  </a:lnTo>
                  <a:lnTo>
                    <a:pt x="396" y="8007"/>
                  </a:lnTo>
                  <a:lnTo>
                    <a:pt x="311" y="7922"/>
                  </a:lnTo>
                  <a:lnTo>
                    <a:pt x="227" y="7838"/>
                  </a:lnTo>
                  <a:lnTo>
                    <a:pt x="170" y="7724"/>
                  </a:lnTo>
                  <a:lnTo>
                    <a:pt x="113" y="7583"/>
                  </a:lnTo>
                  <a:lnTo>
                    <a:pt x="57" y="7300"/>
                  </a:lnTo>
                  <a:lnTo>
                    <a:pt x="0" y="6932"/>
                  </a:lnTo>
                  <a:lnTo>
                    <a:pt x="29" y="6536"/>
                  </a:lnTo>
                  <a:lnTo>
                    <a:pt x="57" y="6083"/>
                  </a:lnTo>
                  <a:lnTo>
                    <a:pt x="85" y="5602"/>
                  </a:lnTo>
                  <a:lnTo>
                    <a:pt x="85" y="5602"/>
                  </a:lnTo>
                  <a:lnTo>
                    <a:pt x="170" y="4839"/>
                  </a:lnTo>
                  <a:lnTo>
                    <a:pt x="255" y="4499"/>
                  </a:lnTo>
                  <a:lnTo>
                    <a:pt x="340" y="4216"/>
                  </a:lnTo>
                  <a:lnTo>
                    <a:pt x="396" y="4075"/>
                  </a:lnTo>
                  <a:lnTo>
                    <a:pt x="481" y="3962"/>
                  </a:lnTo>
                  <a:lnTo>
                    <a:pt x="566" y="3848"/>
                  </a:lnTo>
                  <a:lnTo>
                    <a:pt x="679" y="3735"/>
                  </a:lnTo>
                  <a:lnTo>
                    <a:pt x="821" y="3650"/>
                  </a:lnTo>
                  <a:lnTo>
                    <a:pt x="962" y="3594"/>
                  </a:lnTo>
                  <a:lnTo>
                    <a:pt x="1132" y="3537"/>
                  </a:lnTo>
                  <a:lnTo>
                    <a:pt x="1330" y="3481"/>
                  </a:lnTo>
                  <a:lnTo>
                    <a:pt x="1330" y="3481"/>
                  </a:lnTo>
                  <a:lnTo>
                    <a:pt x="1783" y="3424"/>
                  </a:lnTo>
                  <a:lnTo>
                    <a:pt x="2264" y="3367"/>
                  </a:lnTo>
                  <a:lnTo>
                    <a:pt x="3141" y="3283"/>
                  </a:lnTo>
                  <a:lnTo>
                    <a:pt x="3537" y="3254"/>
                  </a:lnTo>
                  <a:lnTo>
                    <a:pt x="3848" y="3198"/>
                  </a:lnTo>
                  <a:lnTo>
                    <a:pt x="4103" y="3113"/>
                  </a:lnTo>
                  <a:lnTo>
                    <a:pt x="4188" y="3084"/>
                  </a:lnTo>
                  <a:lnTo>
                    <a:pt x="4244" y="3028"/>
                  </a:lnTo>
                  <a:lnTo>
                    <a:pt x="4244" y="3028"/>
                  </a:lnTo>
                  <a:lnTo>
                    <a:pt x="4584" y="2575"/>
                  </a:lnTo>
                  <a:lnTo>
                    <a:pt x="4951" y="2123"/>
                  </a:lnTo>
                  <a:lnTo>
                    <a:pt x="5319" y="1698"/>
                  </a:lnTo>
                  <a:lnTo>
                    <a:pt x="5715" y="1302"/>
                  </a:lnTo>
                  <a:lnTo>
                    <a:pt x="6083" y="963"/>
                  </a:lnTo>
                  <a:lnTo>
                    <a:pt x="6451" y="651"/>
                  </a:lnTo>
                  <a:lnTo>
                    <a:pt x="6790" y="397"/>
                  </a:lnTo>
                  <a:lnTo>
                    <a:pt x="7102" y="227"/>
                  </a:lnTo>
                  <a:lnTo>
                    <a:pt x="7102" y="227"/>
                  </a:lnTo>
                  <a:lnTo>
                    <a:pt x="7328" y="170"/>
                  </a:lnTo>
                  <a:lnTo>
                    <a:pt x="7667" y="114"/>
                  </a:lnTo>
                  <a:lnTo>
                    <a:pt x="8629" y="57"/>
                  </a:lnTo>
                  <a:lnTo>
                    <a:pt x="9931" y="1"/>
                  </a:lnTo>
                  <a:lnTo>
                    <a:pt x="11345" y="1"/>
                  </a:lnTo>
                  <a:lnTo>
                    <a:pt x="12760" y="29"/>
                  </a:lnTo>
                  <a:lnTo>
                    <a:pt x="14033" y="86"/>
                  </a:lnTo>
                  <a:lnTo>
                    <a:pt x="14967" y="170"/>
                  </a:lnTo>
                  <a:lnTo>
                    <a:pt x="15278" y="199"/>
                  </a:lnTo>
                  <a:lnTo>
                    <a:pt x="15476" y="255"/>
                  </a:lnTo>
                  <a:lnTo>
                    <a:pt x="15476" y="255"/>
                  </a:lnTo>
                  <a:lnTo>
                    <a:pt x="15561" y="312"/>
                  </a:lnTo>
                  <a:lnTo>
                    <a:pt x="15674" y="425"/>
                  </a:lnTo>
                  <a:lnTo>
                    <a:pt x="15929" y="680"/>
                  </a:lnTo>
                  <a:lnTo>
                    <a:pt x="16183" y="1019"/>
                  </a:lnTo>
                  <a:lnTo>
                    <a:pt x="16466" y="1415"/>
                  </a:lnTo>
                  <a:lnTo>
                    <a:pt x="16721" y="1840"/>
                  </a:lnTo>
                  <a:lnTo>
                    <a:pt x="16947" y="2292"/>
                  </a:lnTo>
                  <a:lnTo>
                    <a:pt x="17145" y="2745"/>
                  </a:lnTo>
                  <a:lnTo>
                    <a:pt x="17287" y="3141"/>
                  </a:lnTo>
                  <a:lnTo>
                    <a:pt x="17287" y="3141"/>
                  </a:lnTo>
                  <a:lnTo>
                    <a:pt x="17372" y="3311"/>
                  </a:lnTo>
                  <a:lnTo>
                    <a:pt x="17513" y="3537"/>
                  </a:lnTo>
                  <a:lnTo>
                    <a:pt x="17683" y="3763"/>
                  </a:lnTo>
                  <a:lnTo>
                    <a:pt x="17768" y="3905"/>
                  </a:lnTo>
                  <a:lnTo>
                    <a:pt x="17768" y="3905"/>
                  </a:lnTo>
                  <a:lnTo>
                    <a:pt x="17853" y="4358"/>
                  </a:lnTo>
                  <a:lnTo>
                    <a:pt x="17937" y="4839"/>
                  </a:lnTo>
                  <a:lnTo>
                    <a:pt x="17966" y="5320"/>
                  </a:lnTo>
                  <a:lnTo>
                    <a:pt x="17937" y="5829"/>
                  </a:lnTo>
                  <a:lnTo>
                    <a:pt x="17881" y="6310"/>
                  </a:lnTo>
                  <a:lnTo>
                    <a:pt x="17739" y="6791"/>
                  </a:lnTo>
                  <a:lnTo>
                    <a:pt x="17655" y="7017"/>
                  </a:lnTo>
                  <a:lnTo>
                    <a:pt x="17570" y="7243"/>
                  </a:lnTo>
                  <a:lnTo>
                    <a:pt x="17428" y="7470"/>
                  </a:lnTo>
                  <a:lnTo>
                    <a:pt x="17315" y="7668"/>
                  </a:lnTo>
                  <a:lnTo>
                    <a:pt x="17315" y="7668"/>
                  </a:lnTo>
                  <a:close/>
                </a:path>
              </a:pathLst>
            </a:custGeom>
            <a:solidFill>
              <a:srgbClr val="F9DA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3" name="Google Shape;3040;p46"/>
            <p:cNvSpPr/>
            <p:nvPr/>
          </p:nvSpPr>
          <p:spPr>
            <a:xfrm>
              <a:off x="4469689" y="1762271"/>
              <a:ext cx="54363" cy="33760"/>
            </a:xfrm>
            <a:custGeom>
              <a:avLst/>
              <a:gdLst/>
              <a:ahLst/>
              <a:cxnLst/>
              <a:rect l="l" t="t" r="r" b="b"/>
              <a:pathLst>
                <a:path w="4330" h="2689" extrusionOk="0">
                  <a:moveTo>
                    <a:pt x="4330" y="2689"/>
                  </a:moveTo>
                  <a:lnTo>
                    <a:pt x="1" y="2660"/>
                  </a:lnTo>
                  <a:lnTo>
                    <a:pt x="1" y="2660"/>
                  </a:lnTo>
                  <a:lnTo>
                    <a:pt x="623" y="1896"/>
                  </a:lnTo>
                  <a:lnTo>
                    <a:pt x="1302" y="1161"/>
                  </a:lnTo>
                  <a:lnTo>
                    <a:pt x="1642" y="821"/>
                  </a:lnTo>
                  <a:lnTo>
                    <a:pt x="1981" y="538"/>
                  </a:lnTo>
                  <a:lnTo>
                    <a:pt x="2293" y="312"/>
                  </a:lnTo>
                  <a:lnTo>
                    <a:pt x="2575" y="142"/>
                  </a:lnTo>
                  <a:lnTo>
                    <a:pt x="2575" y="142"/>
                  </a:lnTo>
                  <a:lnTo>
                    <a:pt x="2802" y="86"/>
                  </a:lnTo>
                  <a:lnTo>
                    <a:pt x="3198" y="57"/>
                  </a:lnTo>
                  <a:lnTo>
                    <a:pt x="4330" y="1"/>
                  </a:lnTo>
                  <a:lnTo>
                    <a:pt x="4330" y="2689"/>
                  </a:lnTo>
                  <a:close/>
                </a:path>
              </a:pathLst>
            </a:custGeom>
            <a:solidFill>
              <a:srgbClr val="7CBE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4" name="Google Shape;3041;p46"/>
            <p:cNvSpPr/>
            <p:nvPr/>
          </p:nvSpPr>
          <p:spPr>
            <a:xfrm>
              <a:off x="4529012" y="1761919"/>
              <a:ext cx="43704" cy="34112"/>
            </a:xfrm>
            <a:custGeom>
              <a:avLst/>
              <a:gdLst/>
              <a:ahLst/>
              <a:cxnLst/>
              <a:rect l="l" t="t" r="r" b="b"/>
              <a:pathLst>
                <a:path w="3481" h="2717" extrusionOk="0">
                  <a:moveTo>
                    <a:pt x="3481" y="2717"/>
                  </a:moveTo>
                  <a:lnTo>
                    <a:pt x="1" y="2717"/>
                  </a:lnTo>
                  <a:lnTo>
                    <a:pt x="1" y="29"/>
                  </a:lnTo>
                  <a:lnTo>
                    <a:pt x="1" y="29"/>
                  </a:lnTo>
                  <a:lnTo>
                    <a:pt x="1726" y="1"/>
                  </a:lnTo>
                  <a:lnTo>
                    <a:pt x="3481" y="29"/>
                  </a:lnTo>
                  <a:lnTo>
                    <a:pt x="3481" y="2717"/>
                  </a:lnTo>
                  <a:close/>
                </a:path>
              </a:pathLst>
            </a:custGeom>
            <a:solidFill>
              <a:srgbClr val="7CBE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5" name="Google Shape;3042;p46"/>
            <p:cNvSpPr/>
            <p:nvPr/>
          </p:nvSpPr>
          <p:spPr>
            <a:xfrm>
              <a:off x="4577323" y="1762635"/>
              <a:ext cx="46541" cy="33748"/>
            </a:xfrm>
            <a:custGeom>
              <a:avLst/>
              <a:gdLst/>
              <a:ahLst/>
              <a:cxnLst/>
              <a:rect l="l" t="t" r="r" b="b"/>
              <a:pathLst>
                <a:path w="3707" h="2688" extrusionOk="0">
                  <a:moveTo>
                    <a:pt x="0" y="0"/>
                  </a:moveTo>
                  <a:lnTo>
                    <a:pt x="0" y="0"/>
                  </a:lnTo>
                  <a:lnTo>
                    <a:pt x="1500" y="57"/>
                  </a:lnTo>
                  <a:lnTo>
                    <a:pt x="1981" y="113"/>
                  </a:lnTo>
                  <a:lnTo>
                    <a:pt x="2235" y="170"/>
                  </a:lnTo>
                  <a:lnTo>
                    <a:pt x="2235" y="170"/>
                  </a:lnTo>
                  <a:lnTo>
                    <a:pt x="2320" y="227"/>
                  </a:lnTo>
                  <a:lnTo>
                    <a:pt x="2434" y="311"/>
                  </a:lnTo>
                  <a:lnTo>
                    <a:pt x="2632" y="538"/>
                  </a:lnTo>
                  <a:lnTo>
                    <a:pt x="2858" y="849"/>
                  </a:lnTo>
                  <a:lnTo>
                    <a:pt x="3056" y="1217"/>
                  </a:lnTo>
                  <a:lnTo>
                    <a:pt x="3254" y="1613"/>
                  </a:lnTo>
                  <a:lnTo>
                    <a:pt x="3452" y="2009"/>
                  </a:lnTo>
                  <a:lnTo>
                    <a:pt x="3593" y="2377"/>
                  </a:lnTo>
                  <a:lnTo>
                    <a:pt x="3707" y="2688"/>
                  </a:lnTo>
                  <a:lnTo>
                    <a:pt x="0" y="2660"/>
                  </a:lnTo>
                  <a:lnTo>
                    <a:pt x="0" y="0"/>
                  </a:lnTo>
                  <a:close/>
                </a:path>
              </a:pathLst>
            </a:custGeom>
            <a:solidFill>
              <a:srgbClr val="7CBE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6" name="Google Shape;3043;p46"/>
            <p:cNvSpPr/>
            <p:nvPr/>
          </p:nvSpPr>
          <p:spPr>
            <a:xfrm>
              <a:off x="4410379" y="1842911"/>
              <a:ext cx="225212" cy="15995"/>
            </a:xfrm>
            <a:custGeom>
              <a:avLst/>
              <a:gdLst/>
              <a:ahLst/>
              <a:cxnLst/>
              <a:rect l="l" t="t" r="r" b="b"/>
              <a:pathLst>
                <a:path w="17938" h="1274" extrusionOk="0">
                  <a:moveTo>
                    <a:pt x="17937" y="113"/>
                  </a:moveTo>
                  <a:lnTo>
                    <a:pt x="17937" y="113"/>
                  </a:lnTo>
                  <a:lnTo>
                    <a:pt x="17824" y="566"/>
                  </a:lnTo>
                  <a:lnTo>
                    <a:pt x="17768" y="764"/>
                  </a:lnTo>
                  <a:lnTo>
                    <a:pt x="17683" y="934"/>
                  </a:lnTo>
                  <a:lnTo>
                    <a:pt x="17598" y="1075"/>
                  </a:lnTo>
                  <a:lnTo>
                    <a:pt x="17513" y="1188"/>
                  </a:lnTo>
                  <a:lnTo>
                    <a:pt x="17371" y="1245"/>
                  </a:lnTo>
                  <a:lnTo>
                    <a:pt x="17258" y="1273"/>
                  </a:lnTo>
                  <a:lnTo>
                    <a:pt x="17258" y="1273"/>
                  </a:lnTo>
                  <a:lnTo>
                    <a:pt x="594" y="1188"/>
                  </a:lnTo>
                  <a:lnTo>
                    <a:pt x="594" y="1188"/>
                  </a:lnTo>
                  <a:lnTo>
                    <a:pt x="509" y="1132"/>
                  </a:lnTo>
                  <a:lnTo>
                    <a:pt x="424" y="1075"/>
                  </a:lnTo>
                  <a:lnTo>
                    <a:pt x="340" y="962"/>
                  </a:lnTo>
                  <a:lnTo>
                    <a:pt x="226" y="792"/>
                  </a:lnTo>
                  <a:lnTo>
                    <a:pt x="142" y="594"/>
                  </a:lnTo>
                  <a:lnTo>
                    <a:pt x="57" y="340"/>
                  </a:lnTo>
                  <a:lnTo>
                    <a:pt x="0" y="0"/>
                  </a:lnTo>
                  <a:lnTo>
                    <a:pt x="17456" y="113"/>
                  </a:lnTo>
                  <a:lnTo>
                    <a:pt x="17937" y="113"/>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7" name="Google Shape;3044;p46"/>
            <p:cNvSpPr/>
            <p:nvPr/>
          </p:nvSpPr>
          <p:spPr>
            <a:xfrm>
              <a:off x="4555653" y="1825862"/>
              <a:ext cx="55782" cy="33045"/>
            </a:xfrm>
            <a:custGeom>
              <a:avLst/>
              <a:gdLst/>
              <a:ahLst/>
              <a:cxnLst/>
              <a:rect l="l" t="t" r="r" b="b"/>
              <a:pathLst>
                <a:path w="4443" h="2632" extrusionOk="0">
                  <a:moveTo>
                    <a:pt x="1" y="2603"/>
                  </a:moveTo>
                  <a:lnTo>
                    <a:pt x="1" y="2603"/>
                  </a:lnTo>
                  <a:lnTo>
                    <a:pt x="29" y="2348"/>
                  </a:lnTo>
                  <a:lnTo>
                    <a:pt x="57" y="2094"/>
                  </a:lnTo>
                  <a:lnTo>
                    <a:pt x="114" y="1839"/>
                  </a:lnTo>
                  <a:lnTo>
                    <a:pt x="199" y="1585"/>
                  </a:lnTo>
                  <a:lnTo>
                    <a:pt x="283" y="1358"/>
                  </a:lnTo>
                  <a:lnTo>
                    <a:pt x="397" y="1132"/>
                  </a:lnTo>
                  <a:lnTo>
                    <a:pt x="510" y="934"/>
                  </a:lnTo>
                  <a:lnTo>
                    <a:pt x="680" y="764"/>
                  </a:lnTo>
                  <a:lnTo>
                    <a:pt x="821" y="594"/>
                  </a:lnTo>
                  <a:lnTo>
                    <a:pt x="991" y="425"/>
                  </a:lnTo>
                  <a:lnTo>
                    <a:pt x="1189" y="311"/>
                  </a:lnTo>
                  <a:lnTo>
                    <a:pt x="1387" y="198"/>
                  </a:lnTo>
                  <a:lnTo>
                    <a:pt x="1585" y="113"/>
                  </a:lnTo>
                  <a:lnTo>
                    <a:pt x="1783" y="57"/>
                  </a:lnTo>
                  <a:lnTo>
                    <a:pt x="2009" y="0"/>
                  </a:lnTo>
                  <a:lnTo>
                    <a:pt x="2236" y="0"/>
                  </a:lnTo>
                  <a:lnTo>
                    <a:pt x="2236" y="0"/>
                  </a:lnTo>
                  <a:lnTo>
                    <a:pt x="2462" y="0"/>
                  </a:lnTo>
                  <a:lnTo>
                    <a:pt x="2688" y="57"/>
                  </a:lnTo>
                  <a:lnTo>
                    <a:pt x="2915" y="113"/>
                  </a:lnTo>
                  <a:lnTo>
                    <a:pt x="3113" y="198"/>
                  </a:lnTo>
                  <a:lnTo>
                    <a:pt x="3311" y="311"/>
                  </a:lnTo>
                  <a:lnTo>
                    <a:pt x="3480" y="453"/>
                  </a:lnTo>
                  <a:lnTo>
                    <a:pt x="3650" y="594"/>
                  </a:lnTo>
                  <a:lnTo>
                    <a:pt x="3820" y="764"/>
                  </a:lnTo>
                  <a:lnTo>
                    <a:pt x="3961" y="962"/>
                  </a:lnTo>
                  <a:lnTo>
                    <a:pt x="4075" y="1160"/>
                  </a:lnTo>
                  <a:lnTo>
                    <a:pt x="4188" y="1386"/>
                  </a:lnTo>
                  <a:lnTo>
                    <a:pt x="4273" y="1613"/>
                  </a:lnTo>
                  <a:lnTo>
                    <a:pt x="4358" y="1839"/>
                  </a:lnTo>
                  <a:lnTo>
                    <a:pt x="4414" y="2094"/>
                  </a:lnTo>
                  <a:lnTo>
                    <a:pt x="4442" y="2377"/>
                  </a:lnTo>
                  <a:lnTo>
                    <a:pt x="4442" y="2631"/>
                  </a:lnTo>
                  <a:lnTo>
                    <a:pt x="1" y="2603"/>
                  </a:lnTo>
                  <a:close/>
                </a:path>
              </a:pathLst>
            </a:custGeom>
            <a:solidFill>
              <a:srgbClr val="0000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8" name="Google Shape;3045;p46"/>
            <p:cNvSpPr/>
            <p:nvPr/>
          </p:nvSpPr>
          <p:spPr>
            <a:xfrm>
              <a:off x="4562408" y="1831185"/>
              <a:ext cx="43340" cy="43352"/>
            </a:xfrm>
            <a:custGeom>
              <a:avLst/>
              <a:gdLst/>
              <a:ahLst/>
              <a:cxnLst/>
              <a:rect l="l" t="t" r="r" b="b"/>
              <a:pathLst>
                <a:path w="3452" h="3453" extrusionOk="0">
                  <a:moveTo>
                    <a:pt x="0" y="1726"/>
                  </a:moveTo>
                  <a:lnTo>
                    <a:pt x="0" y="1726"/>
                  </a:lnTo>
                  <a:lnTo>
                    <a:pt x="0" y="1896"/>
                  </a:lnTo>
                  <a:lnTo>
                    <a:pt x="28" y="2066"/>
                  </a:lnTo>
                  <a:lnTo>
                    <a:pt x="57" y="2236"/>
                  </a:lnTo>
                  <a:lnTo>
                    <a:pt x="113" y="2405"/>
                  </a:lnTo>
                  <a:lnTo>
                    <a:pt x="283" y="2688"/>
                  </a:lnTo>
                  <a:lnTo>
                    <a:pt x="481" y="2943"/>
                  </a:lnTo>
                  <a:lnTo>
                    <a:pt x="736" y="3141"/>
                  </a:lnTo>
                  <a:lnTo>
                    <a:pt x="1047" y="3311"/>
                  </a:lnTo>
                  <a:lnTo>
                    <a:pt x="1188" y="3367"/>
                  </a:lnTo>
                  <a:lnTo>
                    <a:pt x="1358" y="3424"/>
                  </a:lnTo>
                  <a:lnTo>
                    <a:pt x="1528" y="3452"/>
                  </a:lnTo>
                  <a:lnTo>
                    <a:pt x="1698" y="3452"/>
                  </a:lnTo>
                  <a:lnTo>
                    <a:pt x="1698" y="3452"/>
                  </a:lnTo>
                  <a:lnTo>
                    <a:pt x="1896" y="3452"/>
                  </a:lnTo>
                  <a:lnTo>
                    <a:pt x="2065" y="3424"/>
                  </a:lnTo>
                  <a:lnTo>
                    <a:pt x="2235" y="3367"/>
                  </a:lnTo>
                  <a:lnTo>
                    <a:pt x="2377" y="3311"/>
                  </a:lnTo>
                  <a:lnTo>
                    <a:pt x="2688" y="3169"/>
                  </a:lnTo>
                  <a:lnTo>
                    <a:pt x="2942" y="2943"/>
                  </a:lnTo>
                  <a:lnTo>
                    <a:pt x="3141" y="2688"/>
                  </a:lnTo>
                  <a:lnTo>
                    <a:pt x="3310" y="2405"/>
                  </a:lnTo>
                  <a:lnTo>
                    <a:pt x="3367" y="2264"/>
                  </a:lnTo>
                  <a:lnTo>
                    <a:pt x="3395" y="2094"/>
                  </a:lnTo>
                  <a:lnTo>
                    <a:pt x="3423" y="1924"/>
                  </a:lnTo>
                  <a:lnTo>
                    <a:pt x="3452" y="1726"/>
                  </a:lnTo>
                  <a:lnTo>
                    <a:pt x="3452" y="1726"/>
                  </a:lnTo>
                  <a:lnTo>
                    <a:pt x="3423" y="1557"/>
                  </a:lnTo>
                  <a:lnTo>
                    <a:pt x="3423" y="1387"/>
                  </a:lnTo>
                  <a:lnTo>
                    <a:pt x="3367" y="1217"/>
                  </a:lnTo>
                  <a:lnTo>
                    <a:pt x="3310" y="1076"/>
                  </a:lnTo>
                  <a:lnTo>
                    <a:pt x="3141" y="764"/>
                  </a:lnTo>
                  <a:lnTo>
                    <a:pt x="2942" y="510"/>
                  </a:lnTo>
                  <a:lnTo>
                    <a:pt x="2688" y="312"/>
                  </a:lnTo>
                  <a:lnTo>
                    <a:pt x="2405" y="142"/>
                  </a:lnTo>
                  <a:lnTo>
                    <a:pt x="2235" y="85"/>
                  </a:lnTo>
                  <a:lnTo>
                    <a:pt x="2065" y="29"/>
                  </a:lnTo>
                  <a:lnTo>
                    <a:pt x="1896" y="1"/>
                  </a:lnTo>
                  <a:lnTo>
                    <a:pt x="1726" y="1"/>
                  </a:lnTo>
                  <a:lnTo>
                    <a:pt x="1726" y="1"/>
                  </a:lnTo>
                  <a:lnTo>
                    <a:pt x="1556" y="1"/>
                  </a:lnTo>
                  <a:lnTo>
                    <a:pt x="1386" y="29"/>
                  </a:lnTo>
                  <a:lnTo>
                    <a:pt x="1217" y="85"/>
                  </a:lnTo>
                  <a:lnTo>
                    <a:pt x="1047" y="142"/>
                  </a:lnTo>
                  <a:lnTo>
                    <a:pt x="764" y="283"/>
                  </a:lnTo>
                  <a:lnTo>
                    <a:pt x="509" y="510"/>
                  </a:lnTo>
                  <a:lnTo>
                    <a:pt x="283" y="764"/>
                  </a:lnTo>
                  <a:lnTo>
                    <a:pt x="142" y="1047"/>
                  </a:lnTo>
                  <a:lnTo>
                    <a:pt x="85" y="1217"/>
                  </a:lnTo>
                  <a:lnTo>
                    <a:pt x="28" y="1359"/>
                  </a:lnTo>
                  <a:lnTo>
                    <a:pt x="0" y="1528"/>
                  </a:lnTo>
                  <a:lnTo>
                    <a:pt x="0" y="1726"/>
                  </a:lnTo>
                  <a:lnTo>
                    <a:pt x="0" y="1726"/>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59" name="Google Shape;3046;p46"/>
            <p:cNvSpPr/>
            <p:nvPr/>
          </p:nvSpPr>
          <p:spPr>
            <a:xfrm>
              <a:off x="4570569" y="1839358"/>
              <a:ext cx="27018" cy="27006"/>
            </a:xfrm>
            <a:custGeom>
              <a:avLst/>
              <a:gdLst/>
              <a:ahLst/>
              <a:cxnLst/>
              <a:rect l="l" t="t" r="r" b="b"/>
              <a:pathLst>
                <a:path w="2152" h="2151" extrusionOk="0">
                  <a:moveTo>
                    <a:pt x="1" y="1075"/>
                  </a:moveTo>
                  <a:lnTo>
                    <a:pt x="1" y="1075"/>
                  </a:lnTo>
                  <a:lnTo>
                    <a:pt x="29" y="1273"/>
                  </a:lnTo>
                  <a:lnTo>
                    <a:pt x="86" y="1500"/>
                  </a:lnTo>
                  <a:lnTo>
                    <a:pt x="171" y="1670"/>
                  </a:lnTo>
                  <a:lnTo>
                    <a:pt x="312" y="1839"/>
                  </a:lnTo>
                  <a:lnTo>
                    <a:pt x="454" y="1952"/>
                  </a:lnTo>
                  <a:lnTo>
                    <a:pt x="652" y="2066"/>
                  </a:lnTo>
                  <a:lnTo>
                    <a:pt x="850" y="2122"/>
                  </a:lnTo>
                  <a:lnTo>
                    <a:pt x="1048" y="2150"/>
                  </a:lnTo>
                  <a:lnTo>
                    <a:pt x="1048" y="2150"/>
                  </a:lnTo>
                  <a:lnTo>
                    <a:pt x="1274" y="2122"/>
                  </a:lnTo>
                  <a:lnTo>
                    <a:pt x="1472" y="2066"/>
                  </a:lnTo>
                  <a:lnTo>
                    <a:pt x="1670" y="1981"/>
                  </a:lnTo>
                  <a:lnTo>
                    <a:pt x="1812" y="1839"/>
                  </a:lnTo>
                  <a:lnTo>
                    <a:pt x="1953" y="1670"/>
                  </a:lnTo>
                  <a:lnTo>
                    <a:pt x="2038" y="1500"/>
                  </a:lnTo>
                  <a:lnTo>
                    <a:pt x="2123" y="1302"/>
                  </a:lnTo>
                  <a:lnTo>
                    <a:pt x="2151" y="1075"/>
                  </a:lnTo>
                  <a:lnTo>
                    <a:pt x="2151" y="1075"/>
                  </a:lnTo>
                  <a:lnTo>
                    <a:pt x="2123" y="877"/>
                  </a:lnTo>
                  <a:lnTo>
                    <a:pt x="2066" y="679"/>
                  </a:lnTo>
                  <a:lnTo>
                    <a:pt x="1953" y="481"/>
                  </a:lnTo>
                  <a:lnTo>
                    <a:pt x="1840" y="311"/>
                  </a:lnTo>
                  <a:lnTo>
                    <a:pt x="1670" y="198"/>
                  </a:lnTo>
                  <a:lnTo>
                    <a:pt x="1500" y="85"/>
                  </a:lnTo>
                  <a:lnTo>
                    <a:pt x="1302" y="29"/>
                  </a:lnTo>
                  <a:lnTo>
                    <a:pt x="1076" y="0"/>
                  </a:lnTo>
                  <a:lnTo>
                    <a:pt x="1076" y="0"/>
                  </a:lnTo>
                  <a:lnTo>
                    <a:pt x="850" y="29"/>
                  </a:lnTo>
                  <a:lnTo>
                    <a:pt x="652" y="85"/>
                  </a:lnTo>
                  <a:lnTo>
                    <a:pt x="482" y="198"/>
                  </a:lnTo>
                  <a:lnTo>
                    <a:pt x="312" y="311"/>
                  </a:lnTo>
                  <a:lnTo>
                    <a:pt x="171" y="481"/>
                  </a:lnTo>
                  <a:lnTo>
                    <a:pt x="86" y="651"/>
                  </a:lnTo>
                  <a:lnTo>
                    <a:pt x="29" y="849"/>
                  </a:lnTo>
                  <a:lnTo>
                    <a:pt x="1" y="1075"/>
                  </a:lnTo>
                  <a:lnTo>
                    <a:pt x="1" y="1075"/>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0" name="Google Shape;3047;p46"/>
            <p:cNvSpPr/>
            <p:nvPr/>
          </p:nvSpPr>
          <p:spPr>
            <a:xfrm>
              <a:off x="4437724" y="1825146"/>
              <a:ext cx="55782" cy="33045"/>
            </a:xfrm>
            <a:custGeom>
              <a:avLst/>
              <a:gdLst/>
              <a:ahLst/>
              <a:cxnLst/>
              <a:rect l="l" t="t" r="r" b="b"/>
              <a:pathLst>
                <a:path w="4443" h="2632" extrusionOk="0">
                  <a:moveTo>
                    <a:pt x="1" y="2603"/>
                  </a:moveTo>
                  <a:lnTo>
                    <a:pt x="1" y="2603"/>
                  </a:lnTo>
                  <a:lnTo>
                    <a:pt x="1" y="2349"/>
                  </a:lnTo>
                  <a:lnTo>
                    <a:pt x="29" y="2094"/>
                  </a:lnTo>
                  <a:lnTo>
                    <a:pt x="85" y="1840"/>
                  </a:lnTo>
                  <a:lnTo>
                    <a:pt x="170" y="1585"/>
                  </a:lnTo>
                  <a:lnTo>
                    <a:pt x="255" y="1359"/>
                  </a:lnTo>
                  <a:lnTo>
                    <a:pt x="368" y="1161"/>
                  </a:lnTo>
                  <a:lnTo>
                    <a:pt x="510" y="934"/>
                  </a:lnTo>
                  <a:lnTo>
                    <a:pt x="651" y="764"/>
                  </a:lnTo>
                  <a:lnTo>
                    <a:pt x="821" y="595"/>
                  </a:lnTo>
                  <a:lnTo>
                    <a:pt x="991" y="453"/>
                  </a:lnTo>
                  <a:lnTo>
                    <a:pt x="1161" y="312"/>
                  </a:lnTo>
                  <a:lnTo>
                    <a:pt x="1359" y="199"/>
                  </a:lnTo>
                  <a:lnTo>
                    <a:pt x="1557" y="114"/>
                  </a:lnTo>
                  <a:lnTo>
                    <a:pt x="1783" y="57"/>
                  </a:lnTo>
                  <a:lnTo>
                    <a:pt x="2009" y="1"/>
                  </a:lnTo>
                  <a:lnTo>
                    <a:pt x="2236" y="1"/>
                  </a:lnTo>
                  <a:lnTo>
                    <a:pt x="2236" y="1"/>
                  </a:lnTo>
                  <a:lnTo>
                    <a:pt x="2462" y="1"/>
                  </a:lnTo>
                  <a:lnTo>
                    <a:pt x="2660" y="57"/>
                  </a:lnTo>
                  <a:lnTo>
                    <a:pt x="2886" y="114"/>
                  </a:lnTo>
                  <a:lnTo>
                    <a:pt x="3084" y="199"/>
                  </a:lnTo>
                  <a:lnTo>
                    <a:pt x="3282" y="312"/>
                  </a:lnTo>
                  <a:lnTo>
                    <a:pt x="3452" y="453"/>
                  </a:lnTo>
                  <a:lnTo>
                    <a:pt x="3622" y="595"/>
                  </a:lnTo>
                  <a:lnTo>
                    <a:pt x="3792" y="764"/>
                  </a:lnTo>
                  <a:lnTo>
                    <a:pt x="3933" y="963"/>
                  </a:lnTo>
                  <a:lnTo>
                    <a:pt x="4046" y="1161"/>
                  </a:lnTo>
                  <a:lnTo>
                    <a:pt x="4160" y="1387"/>
                  </a:lnTo>
                  <a:lnTo>
                    <a:pt x="4273" y="1613"/>
                  </a:lnTo>
                  <a:lnTo>
                    <a:pt x="4329" y="1868"/>
                  </a:lnTo>
                  <a:lnTo>
                    <a:pt x="4386" y="2122"/>
                  </a:lnTo>
                  <a:lnTo>
                    <a:pt x="4414" y="2377"/>
                  </a:lnTo>
                  <a:lnTo>
                    <a:pt x="4442" y="2632"/>
                  </a:lnTo>
                  <a:lnTo>
                    <a:pt x="1" y="2603"/>
                  </a:lnTo>
                  <a:close/>
                </a:path>
              </a:pathLst>
            </a:custGeom>
            <a:solidFill>
              <a:srgbClr val="0000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1" name="Google Shape;3048;p46"/>
            <p:cNvSpPr/>
            <p:nvPr/>
          </p:nvSpPr>
          <p:spPr>
            <a:xfrm>
              <a:off x="4444115" y="1830469"/>
              <a:ext cx="43352" cy="43352"/>
            </a:xfrm>
            <a:custGeom>
              <a:avLst/>
              <a:gdLst/>
              <a:ahLst/>
              <a:cxnLst/>
              <a:rect l="l" t="t" r="r" b="b"/>
              <a:pathLst>
                <a:path w="3453" h="3453" extrusionOk="0">
                  <a:moveTo>
                    <a:pt x="1" y="1727"/>
                  </a:moveTo>
                  <a:lnTo>
                    <a:pt x="1" y="1727"/>
                  </a:lnTo>
                  <a:lnTo>
                    <a:pt x="1" y="1897"/>
                  </a:lnTo>
                  <a:lnTo>
                    <a:pt x="29" y="2066"/>
                  </a:lnTo>
                  <a:lnTo>
                    <a:pt x="86" y="2236"/>
                  </a:lnTo>
                  <a:lnTo>
                    <a:pt x="142" y="2406"/>
                  </a:lnTo>
                  <a:lnTo>
                    <a:pt x="284" y="2689"/>
                  </a:lnTo>
                  <a:lnTo>
                    <a:pt x="510" y="2943"/>
                  </a:lnTo>
                  <a:lnTo>
                    <a:pt x="765" y="3170"/>
                  </a:lnTo>
                  <a:lnTo>
                    <a:pt x="1048" y="3311"/>
                  </a:lnTo>
                  <a:lnTo>
                    <a:pt x="1217" y="3368"/>
                  </a:lnTo>
                  <a:lnTo>
                    <a:pt x="1359" y="3424"/>
                  </a:lnTo>
                  <a:lnTo>
                    <a:pt x="1529" y="3453"/>
                  </a:lnTo>
                  <a:lnTo>
                    <a:pt x="1727" y="3453"/>
                  </a:lnTo>
                  <a:lnTo>
                    <a:pt x="1727" y="3453"/>
                  </a:lnTo>
                  <a:lnTo>
                    <a:pt x="1896" y="3453"/>
                  </a:lnTo>
                  <a:lnTo>
                    <a:pt x="2066" y="3424"/>
                  </a:lnTo>
                  <a:lnTo>
                    <a:pt x="2236" y="3396"/>
                  </a:lnTo>
                  <a:lnTo>
                    <a:pt x="2406" y="3339"/>
                  </a:lnTo>
                  <a:lnTo>
                    <a:pt x="2689" y="3170"/>
                  </a:lnTo>
                  <a:lnTo>
                    <a:pt x="2943" y="2972"/>
                  </a:lnTo>
                  <a:lnTo>
                    <a:pt x="3141" y="2717"/>
                  </a:lnTo>
                  <a:lnTo>
                    <a:pt x="3311" y="2406"/>
                  </a:lnTo>
                  <a:lnTo>
                    <a:pt x="3368" y="2264"/>
                  </a:lnTo>
                  <a:lnTo>
                    <a:pt x="3424" y="2095"/>
                  </a:lnTo>
                  <a:lnTo>
                    <a:pt x="3452" y="1925"/>
                  </a:lnTo>
                  <a:lnTo>
                    <a:pt x="3452" y="1755"/>
                  </a:lnTo>
                  <a:lnTo>
                    <a:pt x="3452" y="1755"/>
                  </a:lnTo>
                  <a:lnTo>
                    <a:pt x="3452" y="1557"/>
                  </a:lnTo>
                  <a:lnTo>
                    <a:pt x="3424" y="1387"/>
                  </a:lnTo>
                  <a:lnTo>
                    <a:pt x="3368" y="1218"/>
                  </a:lnTo>
                  <a:lnTo>
                    <a:pt x="3311" y="1076"/>
                  </a:lnTo>
                  <a:lnTo>
                    <a:pt x="3170" y="765"/>
                  </a:lnTo>
                  <a:lnTo>
                    <a:pt x="2943" y="510"/>
                  </a:lnTo>
                  <a:lnTo>
                    <a:pt x="2689" y="312"/>
                  </a:lnTo>
                  <a:lnTo>
                    <a:pt x="2406" y="142"/>
                  </a:lnTo>
                  <a:lnTo>
                    <a:pt x="2264" y="86"/>
                  </a:lnTo>
                  <a:lnTo>
                    <a:pt x="2094" y="58"/>
                  </a:lnTo>
                  <a:lnTo>
                    <a:pt x="1925" y="29"/>
                  </a:lnTo>
                  <a:lnTo>
                    <a:pt x="1727" y="1"/>
                  </a:lnTo>
                  <a:lnTo>
                    <a:pt x="1727" y="1"/>
                  </a:lnTo>
                  <a:lnTo>
                    <a:pt x="1557" y="1"/>
                  </a:lnTo>
                  <a:lnTo>
                    <a:pt x="1387" y="29"/>
                  </a:lnTo>
                  <a:lnTo>
                    <a:pt x="1217" y="86"/>
                  </a:lnTo>
                  <a:lnTo>
                    <a:pt x="1076" y="142"/>
                  </a:lnTo>
                  <a:lnTo>
                    <a:pt x="765" y="284"/>
                  </a:lnTo>
                  <a:lnTo>
                    <a:pt x="510" y="510"/>
                  </a:lnTo>
                  <a:lnTo>
                    <a:pt x="312" y="765"/>
                  </a:lnTo>
                  <a:lnTo>
                    <a:pt x="142" y="1048"/>
                  </a:lnTo>
                  <a:lnTo>
                    <a:pt x="86" y="1218"/>
                  </a:lnTo>
                  <a:lnTo>
                    <a:pt x="29" y="1387"/>
                  </a:lnTo>
                  <a:lnTo>
                    <a:pt x="1" y="1557"/>
                  </a:lnTo>
                  <a:lnTo>
                    <a:pt x="1" y="1727"/>
                  </a:lnTo>
                  <a:lnTo>
                    <a:pt x="1" y="1727"/>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2" name="Google Shape;3049;p46"/>
            <p:cNvSpPr/>
            <p:nvPr/>
          </p:nvSpPr>
          <p:spPr>
            <a:xfrm>
              <a:off x="4452288" y="1838643"/>
              <a:ext cx="27006" cy="27006"/>
            </a:xfrm>
            <a:custGeom>
              <a:avLst/>
              <a:gdLst/>
              <a:ahLst/>
              <a:cxnLst/>
              <a:rect l="l" t="t" r="r" b="b"/>
              <a:pathLst>
                <a:path w="2151" h="2151" extrusionOk="0">
                  <a:moveTo>
                    <a:pt x="1" y="1076"/>
                  </a:moveTo>
                  <a:lnTo>
                    <a:pt x="1" y="1076"/>
                  </a:lnTo>
                  <a:lnTo>
                    <a:pt x="29" y="1302"/>
                  </a:lnTo>
                  <a:lnTo>
                    <a:pt x="85" y="1500"/>
                  </a:lnTo>
                  <a:lnTo>
                    <a:pt x="199" y="1670"/>
                  </a:lnTo>
                  <a:lnTo>
                    <a:pt x="312" y="1840"/>
                  </a:lnTo>
                  <a:lnTo>
                    <a:pt x="482" y="1981"/>
                  </a:lnTo>
                  <a:lnTo>
                    <a:pt x="651" y="2066"/>
                  </a:lnTo>
                  <a:lnTo>
                    <a:pt x="849" y="2123"/>
                  </a:lnTo>
                  <a:lnTo>
                    <a:pt x="1076" y="2151"/>
                  </a:lnTo>
                  <a:lnTo>
                    <a:pt x="1076" y="2151"/>
                  </a:lnTo>
                  <a:lnTo>
                    <a:pt x="1274" y="2123"/>
                  </a:lnTo>
                  <a:lnTo>
                    <a:pt x="1500" y="2066"/>
                  </a:lnTo>
                  <a:lnTo>
                    <a:pt x="1670" y="1981"/>
                  </a:lnTo>
                  <a:lnTo>
                    <a:pt x="1840" y="1840"/>
                  </a:lnTo>
                  <a:lnTo>
                    <a:pt x="1953" y="1698"/>
                  </a:lnTo>
                  <a:lnTo>
                    <a:pt x="2066" y="1500"/>
                  </a:lnTo>
                  <a:lnTo>
                    <a:pt x="2122" y="1302"/>
                  </a:lnTo>
                  <a:lnTo>
                    <a:pt x="2151" y="1076"/>
                  </a:lnTo>
                  <a:lnTo>
                    <a:pt x="2151" y="1076"/>
                  </a:lnTo>
                  <a:lnTo>
                    <a:pt x="2122" y="878"/>
                  </a:lnTo>
                  <a:lnTo>
                    <a:pt x="2066" y="680"/>
                  </a:lnTo>
                  <a:lnTo>
                    <a:pt x="1981" y="482"/>
                  </a:lnTo>
                  <a:lnTo>
                    <a:pt x="1840" y="340"/>
                  </a:lnTo>
                  <a:lnTo>
                    <a:pt x="1670" y="199"/>
                  </a:lnTo>
                  <a:lnTo>
                    <a:pt x="1500" y="86"/>
                  </a:lnTo>
                  <a:lnTo>
                    <a:pt x="1302" y="29"/>
                  </a:lnTo>
                  <a:lnTo>
                    <a:pt x="1076" y="1"/>
                  </a:lnTo>
                  <a:lnTo>
                    <a:pt x="1076" y="1"/>
                  </a:lnTo>
                  <a:lnTo>
                    <a:pt x="878" y="29"/>
                  </a:lnTo>
                  <a:lnTo>
                    <a:pt x="680" y="86"/>
                  </a:lnTo>
                  <a:lnTo>
                    <a:pt x="482" y="199"/>
                  </a:lnTo>
                  <a:lnTo>
                    <a:pt x="312" y="312"/>
                  </a:lnTo>
                  <a:lnTo>
                    <a:pt x="199" y="482"/>
                  </a:lnTo>
                  <a:lnTo>
                    <a:pt x="85" y="651"/>
                  </a:lnTo>
                  <a:lnTo>
                    <a:pt x="29" y="849"/>
                  </a:lnTo>
                  <a:lnTo>
                    <a:pt x="1" y="1076"/>
                  </a:lnTo>
                  <a:lnTo>
                    <a:pt x="1" y="1076"/>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3" name="Google Shape;3050;p46"/>
            <p:cNvSpPr/>
            <p:nvPr/>
          </p:nvSpPr>
          <p:spPr>
            <a:xfrm>
              <a:off x="3749685" y="1923540"/>
              <a:ext cx="1643914" cy="100540"/>
            </a:xfrm>
            <a:custGeom>
              <a:avLst/>
              <a:gdLst/>
              <a:ahLst/>
              <a:cxnLst/>
              <a:rect l="l" t="t" r="r" b="b"/>
              <a:pathLst>
                <a:path w="130937" h="8008" extrusionOk="0">
                  <a:moveTo>
                    <a:pt x="29" y="0"/>
                  </a:moveTo>
                  <a:lnTo>
                    <a:pt x="130880" y="0"/>
                  </a:lnTo>
                  <a:lnTo>
                    <a:pt x="130880" y="0"/>
                  </a:lnTo>
                  <a:lnTo>
                    <a:pt x="130908" y="114"/>
                  </a:lnTo>
                  <a:lnTo>
                    <a:pt x="130937" y="255"/>
                  </a:lnTo>
                  <a:lnTo>
                    <a:pt x="130937" y="255"/>
                  </a:lnTo>
                  <a:lnTo>
                    <a:pt x="130908" y="453"/>
                  </a:lnTo>
                  <a:lnTo>
                    <a:pt x="130823" y="651"/>
                  </a:lnTo>
                  <a:lnTo>
                    <a:pt x="130739" y="849"/>
                  </a:lnTo>
                  <a:lnTo>
                    <a:pt x="130597" y="1047"/>
                  </a:lnTo>
                  <a:lnTo>
                    <a:pt x="130399" y="1217"/>
                  </a:lnTo>
                  <a:lnTo>
                    <a:pt x="130173" y="1415"/>
                  </a:lnTo>
                  <a:lnTo>
                    <a:pt x="129890" y="1613"/>
                  </a:lnTo>
                  <a:lnTo>
                    <a:pt x="129579" y="1811"/>
                  </a:lnTo>
                  <a:lnTo>
                    <a:pt x="129239" y="1981"/>
                  </a:lnTo>
                  <a:lnTo>
                    <a:pt x="128871" y="2179"/>
                  </a:lnTo>
                  <a:lnTo>
                    <a:pt x="127966" y="2547"/>
                  </a:lnTo>
                  <a:lnTo>
                    <a:pt x="126947" y="2915"/>
                  </a:lnTo>
                  <a:lnTo>
                    <a:pt x="125787" y="3254"/>
                  </a:lnTo>
                  <a:lnTo>
                    <a:pt x="124458" y="3594"/>
                  </a:lnTo>
                  <a:lnTo>
                    <a:pt x="123015" y="3933"/>
                  </a:lnTo>
                  <a:lnTo>
                    <a:pt x="121459" y="4273"/>
                  </a:lnTo>
                  <a:lnTo>
                    <a:pt x="119733" y="4584"/>
                  </a:lnTo>
                  <a:lnTo>
                    <a:pt x="117922" y="4895"/>
                  </a:lnTo>
                  <a:lnTo>
                    <a:pt x="115970" y="5178"/>
                  </a:lnTo>
                  <a:lnTo>
                    <a:pt x="113905" y="5461"/>
                  </a:lnTo>
                  <a:lnTo>
                    <a:pt x="111755" y="5715"/>
                  </a:lnTo>
                  <a:lnTo>
                    <a:pt x="109463" y="5998"/>
                  </a:lnTo>
                  <a:lnTo>
                    <a:pt x="107086" y="6225"/>
                  </a:lnTo>
                  <a:lnTo>
                    <a:pt x="104625" y="6451"/>
                  </a:lnTo>
                  <a:lnTo>
                    <a:pt x="102050" y="6677"/>
                  </a:lnTo>
                  <a:lnTo>
                    <a:pt x="99391" y="6875"/>
                  </a:lnTo>
                  <a:lnTo>
                    <a:pt x="96675" y="7073"/>
                  </a:lnTo>
                  <a:lnTo>
                    <a:pt x="93846" y="7243"/>
                  </a:lnTo>
                  <a:lnTo>
                    <a:pt x="90932" y="7385"/>
                  </a:lnTo>
                  <a:lnTo>
                    <a:pt x="87961" y="7526"/>
                  </a:lnTo>
                  <a:lnTo>
                    <a:pt x="84934" y="7639"/>
                  </a:lnTo>
                  <a:lnTo>
                    <a:pt x="81822" y="7752"/>
                  </a:lnTo>
                  <a:lnTo>
                    <a:pt x="78653" y="7837"/>
                  </a:lnTo>
                  <a:lnTo>
                    <a:pt x="75428" y="7922"/>
                  </a:lnTo>
                  <a:lnTo>
                    <a:pt x="72146" y="7951"/>
                  </a:lnTo>
                  <a:lnTo>
                    <a:pt x="68835" y="7979"/>
                  </a:lnTo>
                  <a:lnTo>
                    <a:pt x="65469" y="8007"/>
                  </a:lnTo>
                  <a:lnTo>
                    <a:pt x="65469" y="8007"/>
                  </a:lnTo>
                  <a:lnTo>
                    <a:pt x="62102" y="7979"/>
                  </a:lnTo>
                  <a:lnTo>
                    <a:pt x="58763" y="7951"/>
                  </a:lnTo>
                  <a:lnTo>
                    <a:pt x="55482" y="7922"/>
                  </a:lnTo>
                  <a:lnTo>
                    <a:pt x="52256" y="7837"/>
                  </a:lnTo>
                  <a:lnTo>
                    <a:pt x="49088" y="7752"/>
                  </a:lnTo>
                  <a:lnTo>
                    <a:pt x="46004" y="7639"/>
                  </a:lnTo>
                  <a:lnTo>
                    <a:pt x="42948" y="7526"/>
                  </a:lnTo>
                  <a:lnTo>
                    <a:pt x="39978" y="7385"/>
                  </a:lnTo>
                  <a:lnTo>
                    <a:pt x="37063" y="7243"/>
                  </a:lnTo>
                  <a:lnTo>
                    <a:pt x="34263" y="7073"/>
                  </a:lnTo>
                  <a:lnTo>
                    <a:pt x="31518" y="6875"/>
                  </a:lnTo>
                  <a:lnTo>
                    <a:pt x="28859" y="6677"/>
                  </a:lnTo>
                  <a:lnTo>
                    <a:pt x="26284" y="6451"/>
                  </a:lnTo>
                  <a:lnTo>
                    <a:pt x="23823" y="6225"/>
                  </a:lnTo>
                  <a:lnTo>
                    <a:pt x="21446" y="5998"/>
                  </a:lnTo>
                  <a:lnTo>
                    <a:pt x="19155" y="5715"/>
                  </a:lnTo>
                  <a:lnTo>
                    <a:pt x="17004" y="5461"/>
                  </a:lnTo>
                  <a:lnTo>
                    <a:pt x="14939" y="5178"/>
                  </a:lnTo>
                  <a:lnTo>
                    <a:pt x="12987" y="4895"/>
                  </a:lnTo>
                  <a:lnTo>
                    <a:pt x="11176" y="4584"/>
                  </a:lnTo>
                  <a:lnTo>
                    <a:pt x="9479" y="4273"/>
                  </a:lnTo>
                  <a:lnTo>
                    <a:pt x="7894" y="3933"/>
                  </a:lnTo>
                  <a:lnTo>
                    <a:pt x="6451" y="3594"/>
                  </a:lnTo>
                  <a:lnTo>
                    <a:pt x="5150" y="3254"/>
                  </a:lnTo>
                  <a:lnTo>
                    <a:pt x="3962" y="2915"/>
                  </a:lnTo>
                  <a:lnTo>
                    <a:pt x="2943" y="2547"/>
                  </a:lnTo>
                  <a:lnTo>
                    <a:pt x="2066" y="2179"/>
                  </a:lnTo>
                  <a:lnTo>
                    <a:pt x="1670" y="1981"/>
                  </a:lnTo>
                  <a:lnTo>
                    <a:pt x="1331" y="1811"/>
                  </a:lnTo>
                  <a:lnTo>
                    <a:pt x="1019" y="1613"/>
                  </a:lnTo>
                  <a:lnTo>
                    <a:pt x="736" y="1415"/>
                  </a:lnTo>
                  <a:lnTo>
                    <a:pt x="510" y="1217"/>
                  </a:lnTo>
                  <a:lnTo>
                    <a:pt x="340" y="1047"/>
                  </a:lnTo>
                  <a:lnTo>
                    <a:pt x="171" y="849"/>
                  </a:lnTo>
                  <a:lnTo>
                    <a:pt x="86" y="651"/>
                  </a:lnTo>
                  <a:lnTo>
                    <a:pt x="1" y="453"/>
                  </a:lnTo>
                  <a:lnTo>
                    <a:pt x="1" y="255"/>
                  </a:lnTo>
                  <a:lnTo>
                    <a:pt x="1" y="255"/>
                  </a:lnTo>
                  <a:lnTo>
                    <a:pt x="1" y="114"/>
                  </a:lnTo>
                  <a:lnTo>
                    <a:pt x="29" y="0"/>
                  </a:lnTo>
                  <a:lnTo>
                    <a:pt x="29" y="0"/>
                  </a:lnTo>
                  <a:close/>
                </a:path>
              </a:pathLst>
            </a:custGeom>
            <a:solidFill>
              <a:srgbClr val="7CBE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4" name="Google Shape;3051;p46"/>
            <p:cNvSpPr/>
            <p:nvPr/>
          </p:nvSpPr>
          <p:spPr>
            <a:xfrm>
              <a:off x="3902078" y="1930646"/>
              <a:ext cx="138896" cy="8889"/>
            </a:xfrm>
            <a:custGeom>
              <a:avLst/>
              <a:gdLst/>
              <a:ahLst/>
              <a:cxnLst/>
              <a:rect l="l" t="t" r="r" b="b"/>
              <a:pathLst>
                <a:path w="11063" h="708" extrusionOk="0">
                  <a:moveTo>
                    <a:pt x="28" y="0"/>
                  </a:moveTo>
                  <a:lnTo>
                    <a:pt x="0" y="29"/>
                  </a:lnTo>
                  <a:lnTo>
                    <a:pt x="0" y="679"/>
                  </a:lnTo>
                  <a:lnTo>
                    <a:pt x="28" y="708"/>
                  </a:lnTo>
                  <a:lnTo>
                    <a:pt x="11034" y="708"/>
                  </a:lnTo>
                  <a:lnTo>
                    <a:pt x="11062" y="679"/>
                  </a:lnTo>
                  <a:lnTo>
                    <a:pt x="11062" y="29"/>
                  </a:lnTo>
                  <a:lnTo>
                    <a:pt x="1103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5" name="Google Shape;3052;p46"/>
            <p:cNvSpPr/>
            <p:nvPr/>
          </p:nvSpPr>
          <p:spPr>
            <a:xfrm>
              <a:off x="4058362" y="1969365"/>
              <a:ext cx="139260" cy="8889"/>
            </a:xfrm>
            <a:custGeom>
              <a:avLst/>
              <a:gdLst/>
              <a:ahLst/>
              <a:cxnLst/>
              <a:rect l="l" t="t" r="r" b="b"/>
              <a:pathLst>
                <a:path w="11092" h="708" extrusionOk="0">
                  <a:moveTo>
                    <a:pt x="29" y="0"/>
                  </a:moveTo>
                  <a:lnTo>
                    <a:pt x="1" y="28"/>
                  </a:lnTo>
                  <a:lnTo>
                    <a:pt x="1" y="679"/>
                  </a:lnTo>
                  <a:lnTo>
                    <a:pt x="29" y="707"/>
                  </a:lnTo>
                  <a:lnTo>
                    <a:pt x="11063" y="707"/>
                  </a:lnTo>
                  <a:lnTo>
                    <a:pt x="11091" y="679"/>
                  </a:lnTo>
                  <a:lnTo>
                    <a:pt x="11091" y="28"/>
                  </a:lnTo>
                  <a:lnTo>
                    <a:pt x="110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6" name="Google Shape;3053;p46"/>
            <p:cNvSpPr/>
            <p:nvPr/>
          </p:nvSpPr>
          <p:spPr>
            <a:xfrm>
              <a:off x="4134383" y="1939522"/>
              <a:ext cx="139248" cy="8537"/>
            </a:xfrm>
            <a:custGeom>
              <a:avLst/>
              <a:gdLst/>
              <a:ahLst/>
              <a:cxnLst/>
              <a:rect l="l" t="t" r="r" b="b"/>
              <a:pathLst>
                <a:path w="11091" h="680" extrusionOk="0">
                  <a:moveTo>
                    <a:pt x="28" y="1"/>
                  </a:moveTo>
                  <a:lnTo>
                    <a:pt x="0" y="29"/>
                  </a:lnTo>
                  <a:lnTo>
                    <a:pt x="0" y="680"/>
                  </a:lnTo>
                  <a:lnTo>
                    <a:pt x="11091" y="680"/>
                  </a:lnTo>
                  <a:lnTo>
                    <a:pt x="11091" y="29"/>
                  </a:lnTo>
                  <a:lnTo>
                    <a:pt x="110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7" name="Google Shape;3054;p46"/>
            <p:cNvSpPr/>
            <p:nvPr/>
          </p:nvSpPr>
          <p:spPr>
            <a:xfrm>
              <a:off x="4303461" y="1986051"/>
              <a:ext cx="139248" cy="8537"/>
            </a:xfrm>
            <a:custGeom>
              <a:avLst/>
              <a:gdLst/>
              <a:ahLst/>
              <a:cxnLst/>
              <a:rect l="l" t="t" r="r" b="b"/>
              <a:pathLst>
                <a:path w="11091" h="680" extrusionOk="0">
                  <a:moveTo>
                    <a:pt x="28" y="1"/>
                  </a:moveTo>
                  <a:lnTo>
                    <a:pt x="0" y="29"/>
                  </a:lnTo>
                  <a:lnTo>
                    <a:pt x="0" y="652"/>
                  </a:lnTo>
                  <a:lnTo>
                    <a:pt x="28" y="680"/>
                  </a:lnTo>
                  <a:lnTo>
                    <a:pt x="11062" y="680"/>
                  </a:lnTo>
                  <a:lnTo>
                    <a:pt x="11091" y="652"/>
                  </a:lnTo>
                  <a:lnTo>
                    <a:pt x="11091" y="29"/>
                  </a:lnTo>
                  <a:lnTo>
                    <a:pt x="110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8" name="Google Shape;3055;p46"/>
            <p:cNvSpPr/>
            <p:nvPr/>
          </p:nvSpPr>
          <p:spPr>
            <a:xfrm>
              <a:off x="4341114" y="1939522"/>
              <a:ext cx="139248" cy="8537"/>
            </a:xfrm>
            <a:custGeom>
              <a:avLst/>
              <a:gdLst/>
              <a:ahLst/>
              <a:cxnLst/>
              <a:rect l="l" t="t" r="r" b="b"/>
              <a:pathLst>
                <a:path w="11091" h="680" extrusionOk="0">
                  <a:moveTo>
                    <a:pt x="28" y="1"/>
                  </a:moveTo>
                  <a:lnTo>
                    <a:pt x="0" y="29"/>
                  </a:lnTo>
                  <a:lnTo>
                    <a:pt x="0" y="680"/>
                  </a:lnTo>
                  <a:lnTo>
                    <a:pt x="11091" y="680"/>
                  </a:lnTo>
                  <a:lnTo>
                    <a:pt x="11091" y="29"/>
                  </a:lnTo>
                  <a:lnTo>
                    <a:pt x="1106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69" name="Google Shape;3056;p46"/>
            <p:cNvSpPr/>
            <p:nvPr/>
          </p:nvSpPr>
          <p:spPr>
            <a:xfrm>
              <a:off x="4531146" y="1990320"/>
              <a:ext cx="139248" cy="8889"/>
            </a:xfrm>
            <a:custGeom>
              <a:avLst/>
              <a:gdLst/>
              <a:ahLst/>
              <a:cxnLst/>
              <a:rect l="l" t="t" r="r" b="b"/>
              <a:pathLst>
                <a:path w="11091" h="708" extrusionOk="0">
                  <a:moveTo>
                    <a:pt x="29" y="0"/>
                  </a:moveTo>
                  <a:lnTo>
                    <a:pt x="0" y="29"/>
                  </a:lnTo>
                  <a:lnTo>
                    <a:pt x="0" y="679"/>
                  </a:lnTo>
                  <a:lnTo>
                    <a:pt x="29" y="708"/>
                  </a:lnTo>
                  <a:lnTo>
                    <a:pt x="11063" y="708"/>
                  </a:lnTo>
                  <a:lnTo>
                    <a:pt x="11091" y="679"/>
                  </a:lnTo>
                  <a:lnTo>
                    <a:pt x="11091" y="29"/>
                  </a:lnTo>
                  <a:lnTo>
                    <a:pt x="1106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70" name="Google Shape;3057;p46"/>
            <p:cNvSpPr/>
            <p:nvPr/>
          </p:nvSpPr>
          <p:spPr>
            <a:xfrm>
              <a:off x="4537888" y="1948047"/>
              <a:ext cx="138909" cy="8889"/>
            </a:xfrm>
            <a:custGeom>
              <a:avLst/>
              <a:gdLst/>
              <a:ahLst/>
              <a:cxnLst/>
              <a:rect l="l" t="t" r="r" b="b"/>
              <a:pathLst>
                <a:path w="11064" h="708" extrusionOk="0">
                  <a:moveTo>
                    <a:pt x="29" y="1"/>
                  </a:moveTo>
                  <a:lnTo>
                    <a:pt x="1" y="29"/>
                  </a:lnTo>
                  <a:lnTo>
                    <a:pt x="1" y="680"/>
                  </a:lnTo>
                  <a:lnTo>
                    <a:pt x="29" y="708"/>
                  </a:lnTo>
                  <a:lnTo>
                    <a:pt x="11035" y="708"/>
                  </a:lnTo>
                  <a:lnTo>
                    <a:pt x="11063" y="680"/>
                  </a:lnTo>
                  <a:lnTo>
                    <a:pt x="11063" y="29"/>
                  </a:lnTo>
                  <a:lnTo>
                    <a:pt x="110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71" name="Google Shape;3058;p46"/>
            <p:cNvSpPr/>
            <p:nvPr/>
          </p:nvSpPr>
          <p:spPr>
            <a:xfrm>
              <a:off x="4747820" y="1930646"/>
              <a:ext cx="138896" cy="8889"/>
            </a:xfrm>
            <a:custGeom>
              <a:avLst/>
              <a:gdLst/>
              <a:ahLst/>
              <a:cxnLst/>
              <a:rect l="l" t="t" r="r" b="b"/>
              <a:pathLst>
                <a:path w="11063" h="708" extrusionOk="0">
                  <a:moveTo>
                    <a:pt x="29" y="0"/>
                  </a:moveTo>
                  <a:lnTo>
                    <a:pt x="1" y="29"/>
                  </a:lnTo>
                  <a:lnTo>
                    <a:pt x="1" y="679"/>
                  </a:lnTo>
                  <a:lnTo>
                    <a:pt x="29" y="708"/>
                  </a:lnTo>
                  <a:lnTo>
                    <a:pt x="11034" y="708"/>
                  </a:lnTo>
                  <a:lnTo>
                    <a:pt x="11063" y="679"/>
                  </a:lnTo>
                  <a:lnTo>
                    <a:pt x="11063" y="29"/>
                  </a:lnTo>
                  <a:lnTo>
                    <a:pt x="1103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72" name="Google Shape;3059;p46"/>
            <p:cNvSpPr/>
            <p:nvPr/>
          </p:nvSpPr>
          <p:spPr>
            <a:xfrm>
              <a:off x="4748536" y="1964745"/>
              <a:ext cx="138896" cy="8889"/>
            </a:xfrm>
            <a:custGeom>
              <a:avLst/>
              <a:gdLst/>
              <a:ahLst/>
              <a:cxnLst/>
              <a:rect l="l" t="t" r="r" b="b"/>
              <a:pathLst>
                <a:path w="11063" h="708" extrusionOk="0">
                  <a:moveTo>
                    <a:pt x="28" y="0"/>
                  </a:moveTo>
                  <a:lnTo>
                    <a:pt x="0" y="29"/>
                  </a:lnTo>
                  <a:lnTo>
                    <a:pt x="0" y="679"/>
                  </a:lnTo>
                  <a:lnTo>
                    <a:pt x="28" y="708"/>
                  </a:lnTo>
                  <a:lnTo>
                    <a:pt x="11034" y="708"/>
                  </a:lnTo>
                  <a:lnTo>
                    <a:pt x="11062" y="679"/>
                  </a:lnTo>
                  <a:lnTo>
                    <a:pt x="11062" y="29"/>
                  </a:lnTo>
                  <a:lnTo>
                    <a:pt x="1103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73" name="Google Shape;3060;p46"/>
            <p:cNvSpPr/>
            <p:nvPr/>
          </p:nvSpPr>
          <p:spPr>
            <a:xfrm>
              <a:off x="4995405" y="1969365"/>
              <a:ext cx="138896" cy="8889"/>
            </a:xfrm>
            <a:custGeom>
              <a:avLst/>
              <a:gdLst/>
              <a:ahLst/>
              <a:cxnLst/>
              <a:rect l="l" t="t" r="r" b="b"/>
              <a:pathLst>
                <a:path w="11063" h="708" extrusionOk="0">
                  <a:moveTo>
                    <a:pt x="28" y="0"/>
                  </a:moveTo>
                  <a:lnTo>
                    <a:pt x="0" y="28"/>
                  </a:lnTo>
                  <a:lnTo>
                    <a:pt x="0" y="679"/>
                  </a:lnTo>
                  <a:lnTo>
                    <a:pt x="28" y="707"/>
                  </a:lnTo>
                  <a:lnTo>
                    <a:pt x="11034" y="707"/>
                  </a:lnTo>
                  <a:lnTo>
                    <a:pt x="11062" y="679"/>
                  </a:lnTo>
                  <a:lnTo>
                    <a:pt x="11062" y="28"/>
                  </a:lnTo>
                  <a:lnTo>
                    <a:pt x="1103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74" name="Google Shape;3061;p46"/>
            <p:cNvSpPr/>
            <p:nvPr/>
          </p:nvSpPr>
          <p:spPr>
            <a:xfrm>
              <a:off x="5119724" y="1948047"/>
              <a:ext cx="139248" cy="8889"/>
            </a:xfrm>
            <a:custGeom>
              <a:avLst/>
              <a:gdLst/>
              <a:ahLst/>
              <a:cxnLst/>
              <a:rect l="l" t="t" r="r" b="b"/>
              <a:pathLst>
                <a:path w="11091" h="708" extrusionOk="0">
                  <a:moveTo>
                    <a:pt x="29" y="1"/>
                  </a:moveTo>
                  <a:lnTo>
                    <a:pt x="0" y="29"/>
                  </a:lnTo>
                  <a:lnTo>
                    <a:pt x="0" y="680"/>
                  </a:lnTo>
                  <a:lnTo>
                    <a:pt x="29" y="708"/>
                  </a:lnTo>
                  <a:lnTo>
                    <a:pt x="11063" y="708"/>
                  </a:lnTo>
                  <a:lnTo>
                    <a:pt x="11091" y="680"/>
                  </a:lnTo>
                  <a:lnTo>
                    <a:pt x="11091" y="29"/>
                  </a:lnTo>
                  <a:lnTo>
                    <a:pt x="1106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75" name="Google Shape;3062;p46"/>
            <p:cNvSpPr/>
            <p:nvPr/>
          </p:nvSpPr>
          <p:spPr>
            <a:xfrm>
              <a:off x="4933948" y="1939522"/>
              <a:ext cx="139260" cy="8537"/>
            </a:xfrm>
            <a:custGeom>
              <a:avLst/>
              <a:gdLst/>
              <a:ahLst/>
              <a:cxnLst/>
              <a:rect l="l" t="t" r="r" b="b"/>
              <a:pathLst>
                <a:path w="11092" h="680" extrusionOk="0">
                  <a:moveTo>
                    <a:pt x="29" y="1"/>
                  </a:moveTo>
                  <a:lnTo>
                    <a:pt x="1" y="29"/>
                  </a:lnTo>
                  <a:lnTo>
                    <a:pt x="1" y="680"/>
                  </a:lnTo>
                  <a:lnTo>
                    <a:pt x="11091" y="680"/>
                  </a:lnTo>
                  <a:lnTo>
                    <a:pt x="11091" y="29"/>
                  </a:lnTo>
                  <a:lnTo>
                    <a:pt x="1106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76" name="Google Shape;3063;p46"/>
            <p:cNvSpPr/>
            <p:nvPr/>
          </p:nvSpPr>
          <p:spPr>
            <a:xfrm>
              <a:off x="3340844" y="1871675"/>
              <a:ext cx="2461596" cy="15644"/>
            </a:xfrm>
            <a:custGeom>
              <a:avLst/>
              <a:gdLst/>
              <a:ahLst/>
              <a:cxnLst/>
              <a:rect l="l" t="t" r="r" b="b"/>
              <a:pathLst>
                <a:path w="196065" h="1246" extrusionOk="0">
                  <a:moveTo>
                    <a:pt x="196065" y="1246"/>
                  </a:moveTo>
                  <a:lnTo>
                    <a:pt x="1" y="1246"/>
                  </a:lnTo>
                  <a:lnTo>
                    <a:pt x="1" y="1"/>
                  </a:lnTo>
                  <a:lnTo>
                    <a:pt x="196065" y="1"/>
                  </a:lnTo>
                  <a:lnTo>
                    <a:pt x="196065" y="1246"/>
                  </a:lnTo>
                  <a:close/>
                </a:path>
              </a:pathLst>
            </a:custGeom>
            <a:solidFill>
              <a:srgbClr val="4063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77" name="Google Shape;3064;p46"/>
            <p:cNvSpPr/>
            <p:nvPr/>
          </p:nvSpPr>
          <p:spPr>
            <a:xfrm>
              <a:off x="3462326" y="1379004"/>
              <a:ext cx="41570" cy="533889"/>
            </a:xfrm>
            <a:custGeom>
              <a:avLst/>
              <a:gdLst/>
              <a:ahLst/>
              <a:cxnLst/>
              <a:rect l="l" t="t" r="r" b="b"/>
              <a:pathLst>
                <a:path w="3311" h="42524" extrusionOk="0">
                  <a:moveTo>
                    <a:pt x="793" y="1"/>
                  </a:moveTo>
                  <a:lnTo>
                    <a:pt x="1641" y="1"/>
                  </a:lnTo>
                  <a:lnTo>
                    <a:pt x="2490" y="1"/>
                  </a:lnTo>
                  <a:lnTo>
                    <a:pt x="3311" y="42524"/>
                  </a:lnTo>
                  <a:lnTo>
                    <a:pt x="1641" y="42524"/>
                  </a:lnTo>
                  <a:lnTo>
                    <a:pt x="1" y="42524"/>
                  </a:lnTo>
                  <a:lnTo>
                    <a:pt x="793"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78" name="Google Shape;3065;p46"/>
            <p:cNvSpPr/>
            <p:nvPr/>
          </p:nvSpPr>
          <p:spPr>
            <a:xfrm>
              <a:off x="3475823" y="1146347"/>
              <a:ext cx="95205" cy="237641"/>
            </a:xfrm>
            <a:custGeom>
              <a:avLst/>
              <a:gdLst/>
              <a:ahLst/>
              <a:cxnLst/>
              <a:rect l="l" t="t" r="r" b="b"/>
              <a:pathLst>
                <a:path w="7583" h="18928" extrusionOk="0">
                  <a:moveTo>
                    <a:pt x="680" y="18673"/>
                  </a:moveTo>
                  <a:lnTo>
                    <a:pt x="1" y="18419"/>
                  </a:lnTo>
                  <a:lnTo>
                    <a:pt x="1" y="18419"/>
                  </a:lnTo>
                  <a:lnTo>
                    <a:pt x="1245" y="14967"/>
                  </a:lnTo>
                  <a:lnTo>
                    <a:pt x="2405" y="11883"/>
                  </a:lnTo>
                  <a:lnTo>
                    <a:pt x="3481" y="9139"/>
                  </a:lnTo>
                  <a:lnTo>
                    <a:pt x="4443" y="6706"/>
                  </a:lnTo>
                  <a:lnTo>
                    <a:pt x="5348" y="4584"/>
                  </a:lnTo>
                  <a:lnTo>
                    <a:pt x="6168" y="2773"/>
                  </a:lnTo>
                  <a:lnTo>
                    <a:pt x="6904" y="1274"/>
                  </a:lnTo>
                  <a:lnTo>
                    <a:pt x="7583" y="1"/>
                  </a:lnTo>
                  <a:lnTo>
                    <a:pt x="7583" y="1"/>
                  </a:lnTo>
                  <a:lnTo>
                    <a:pt x="7300" y="1387"/>
                  </a:lnTo>
                  <a:lnTo>
                    <a:pt x="6847" y="3028"/>
                  </a:lnTo>
                  <a:lnTo>
                    <a:pt x="6310" y="4952"/>
                  </a:lnTo>
                  <a:lnTo>
                    <a:pt x="5602" y="7130"/>
                  </a:lnTo>
                  <a:lnTo>
                    <a:pt x="4782" y="9620"/>
                  </a:lnTo>
                  <a:lnTo>
                    <a:pt x="3792" y="12392"/>
                  </a:lnTo>
                  <a:lnTo>
                    <a:pt x="2660" y="15505"/>
                  </a:lnTo>
                  <a:lnTo>
                    <a:pt x="1359" y="18928"/>
                  </a:lnTo>
                  <a:lnTo>
                    <a:pt x="680" y="18673"/>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79" name="Google Shape;3066;p46"/>
            <p:cNvSpPr/>
            <p:nvPr/>
          </p:nvSpPr>
          <p:spPr>
            <a:xfrm>
              <a:off x="3238194" y="1371898"/>
              <a:ext cx="247585" cy="51174"/>
            </a:xfrm>
            <a:custGeom>
              <a:avLst/>
              <a:gdLst/>
              <a:ahLst/>
              <a:cxnLst/>
              <a:rect l="l" t="t" r="r" b="b"/>
              <a:pathLst>
                <a:path w="19720" h="4076" extrusionOk="0">
                  <a:moveTo>
                    <a:pt x="19607" y="708"/>
                  </a:moveTo>
                  <a:lnTo>
                    <a:pt x="19720" y="1416"/>
                  </a:lnTo>
                  <a:lnTo>
                    <a:pt x="19720" y="1416"/>
                  </a:lnTo>
                  <a:lnTo>
                    <a:pt x="16127" y="2066"/>
                  </a:lnTo>
                  <a:lnTo>
                    <a:pt x="12873" y="2604"/>
                  </a:lnTo>
                  <a:lnTo>
                    <a:pt x="9959" y="3057"/>
                  </a:lnTo>
                  <a:lnTo>
                    <a:pt x="7356" y="3424"/>
                  </a:lnTo>
                  <a:lnTo>
                    <a:pt x="5093" y="3707"/>
                  </a:lnTo>
                  <a:lnTo>
                    <a:pt x="3112" y="3905"/>
                  </a:lnTo>
                  <a:lnTo>
                    <a:pt x="1415" y="4018"/>
                  </a:lnTo>
                  <a:lnTo>
                    <a:pt x="0" y="4075"/>
                  </a:lnTo>
                  <a:lnTo>
                    <a:pt x="0" y="4075"/>
                  </a:lnTo>
                  <a:lnTo>
                    <a:pt x="1358" y="3622"/>
                  </a:lnTo>
                  <a:lnTo>
                    <a:pt x="2971" y="3170"/>
                  </a:lnTo>
                  <a:lnTo>
                    <a:pt x="4923" y="2717"/>
                  </a:lnTo>
                  <a:lnTo>
                    <a:pt x="7158" y="2208"/>
                  </a:lnTo>
                  <a:lnTo>
                    <a:pt x="9704" y="1699"/>
                  </a:lnTo>
                  <a:lnTo>
                    <a:pt x="12619" y="1161"/>
                  </a:lnTo>
                  <a:lnTo>
                    <a:pt x="15872" y="595"/>
                  </a:lnTo>
                  <a:lnTo>
                    <a:pt x="19493" y="1"/>
                  </a:lnTo>
                  <a:lnTo>
                    <a:pt x="19607" y="708"/>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80" name="Google Shape;3067;p46"/>
            <p:cNvSpPr/>
            <p:nvPr/>
          </p:nvSpPr>
          <p:spPr>
            <a:xfrm>
              <a:off x="3477242" y="1375100"/>
              <a:ext cx="166969" cy="197867"/>
            </a:xfrm>
            <a:custGeom>
              <a:avLst/>
              <a:gdLst/>
              <a:ahLst/>
              <a:cxnLst/>
              <a:rect l="l" t="t" r="r" b="b"/>
              <a:pathLst>
                <a:path w="13299" h="15760" extrusionOk="0">
                  <a:moveTo>
                    <a:pt x="567" y="453"/>
                  </a:moveTo>
                  <a:lnTo>
                    <a:pt x="1132" y="1"/>
                  </a:lnTo>
                  <a:lnTo>
                    <a:pt x="1132" y="1"/>
                  </a:lnTo>
                  <a:lnTo>
                    <a:pt x="3481" y="2802"/>
                  </a:lnTo>
                  <a:lnTo>
                    <a:pt x="5603" y="5348"/>
                  </a:lnTo>
                  <a:lnTo>
                    <a:pt x="7442" y="7639"/>
                  </a:lnTo>
                  <a:lnTo>
                    <a:pt x="9054" y="9705"/>
                  </a:lnTo>
                  <a:lnTo>
                    <a:pt x="10441" y="11544"/>
                  </a:lnTo>
                  <a:lnTo>
                    <a:pt x="11601" y="13156"/>
                  </a:lnTo>
                  <a:lnTo>
                    <a:pt x="12534" y="14571"/>
                  </a:lnTo>
                  <a:lnTo>
                    <a:pt x="13298" y="15759"/>
                  </a:lnTo>
                  <a:lnTo>
                    <a:pt x="13298" y="15759"/>
                  </a:lnTo>
                  <a:lnTo>
                    <a:pt x="12223" y="14826"/>
                  </a:lnTo>
                  <a:lnTo>
                    <a:pt x="11035" y="13609"/>
                  </a:lnTo>
                  <a:lnTo>
                    <a:pt x="9648" y="12194"/>
                  </a:lnTo>
                  <a:lnTo>
                    <a:pt x="8092" y="10497"/>
                  </a:lnTo>
                  <a:lnTo>
                    <a:pt x="6367" y="8545"/>
                  </a:lnTo>
                  <a:lnTo>
                    <a:pt x="4443" y="6281"/>
                  </a:lnTo>
                  <a:lnTo>
                    <a:pt x="2349" y="3763"/>
                  </a:lnTo>
                  <a:lnTo>
                    <a:pt x="1" y="906"/>
                  </a:lnTo>
                  <a:lnTo>
                    <a:pt x="567" y="453"/>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81" name="Google Shape;3068;p46"/>
            <p:cNvSpPr/>
            <p:nvPr/>
          </p:nvSpPr>
          <p:spPr>
            <a:xfrm>
              <a:off x="3469081" y="1366575"/>
              <a:ext cx="27709" cy="27721"/>
            </a:xfrm>
            <a:custGeom>
              <a:avLst/>
              <a:gdLst/>
              <a:ahLst/>
              <a:cxnLst/>
              <a:rect l="l" t="t" r="r" b="b"/>
              <a:pathLst>
                <a:path w="2207" h="2208" extrusionOk="0">
                  <a:moveTo>
                    <a:pt x="1500" y="85"/>
                  </a:moveTo>
                  <a:lnTo>
                    <a:pt x="1500" y="85"/>
                  </a:lnTo>
                  <a:lnTo>
                    <a:pt x="1698" y="170"/>
                  </a:lnTo>
                  <a:lnTo>
                    <a:pt x="1867" y="312"/>
                  </a:lnTo>
                  <a:lnTo>
                    <a:pt x="2009" y="482"/>
                  </a:lnTo>
                  <a:lnTo>
                    <a:pt x="2122" y="651"/>
                  </a:lnTo>
                  <a:lnTo>
                    <a:pt x="2179" y="849"/>
                  </a:lnTo>
                  <a:lnTo>
                    <a:pt x="2207" y="1076"/>
                  </a:lnTo>
                  <a:lnTo>
                    <a:pt x="2207" y="1274"/>
                  </a:lnTo>
                  <a:lnTo>
                    <a:pt x="2150" y="1500"/>
                  </a:lnTo>
                  <a:lnTo>
                    <a:pt x="2150" y="1500"/>
                  </a:lnTo>
                  <a:lnTo>
                    <a:pt x="2037" y="1698"/>
                  </a:lnTo>
                  <a:lnTo>
                    <a:pt x="1924" y="1868"/>
                  </a:lnTo>
                  <a:lnTo>
                    <a:pt x="1754" y="2009"/>
                  </a:lnTo>
                  <a:lnTo>
                    <a:pt x="1556" y="2123"/>
                  </a:lnTo>
                  <a:lnTo>
                    <a:pt x="1358" y="2179"/>
                  </a:lnTo>
                  <a:lnTo>
                    <a:pt x="1160" y="2207"/>
                  </a:lnTo>
                  <a:lnTo>
                    <a:pt x="934" y="2207"/>
                  </a:lnTo>
                  <a:lnTo>
                    <a:pt x="736" y="2151"/>
                  </a:lnTo>
                  <a:lnTo>
                    <a:pt x="736" y="2151"/>
                  </a:lnTo>
                  <a:lnTo>
                    <a:pt x="509" y="2066"/>
                  </a:lnTo>
                  <a:lnTo>
                    <a:pt x="340" y="1924"/>
                  </a:lnTo>
                  <a:lnTo>
                    <a:pt x="198" y="1755"/>
                  </a:lnTo>
                  <a:lnTo>
                    <a:pt x="113" y="1585"/>
                  </a:lnTo>
                  <a:lnTo>
                    <a:pt x="28" y="1387"/>
                  </a:lnTo>
                  <a:lnTo>
                    <a:pt x="0" y="1161"/>
                  </a:lnTo>
                  <a:lnTo>
                    <a:pt x="0" y="934"/>
                  </a:lnTo>
                  <a:lnTo>
                    <a:pt x="57" y="736"/>
                  </a:lnTo>
                  <a:lnTo>
                    <a:pt x="57" y="736"/>
                  </a:lnTo>
                  <a:lnTo>
                    <a:pt x="170" y="538"/>
                  </a:lnTo>
                  <a:lnTo>
                    <a:pt x="311" y="368"/>
                  </a:lnTo>
                  <a:lnTo>
                    <a:pt x="453" y="227"/>
                  </a:lnTo>
                  <a:lnTo>
                    <a:pt x="651" y="114"/>
                  </a:lnTo>
                  <a:lnTo>
                    <a:pt x="849" y="29"/>
                  </a:lnTo>
                  <a:lnTo>
                    <a:pt x="1047" y="1"/>
                  </a:lnTo>
                  <a:lnTo>
                    <a:pt x="1273" y="29"/>
                  </a:lnTo>
                  <a:lnTo>
                    <a:pt x="1500" y="85"/>
                  </a:lnTo>
                  <a:lnTo>
                    <a:pt x="1500" y="85"/>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82" name="Google Shape;3069;p46"/>
            <p:cNvSpPr/>
            <p:nvPr/>
          </p:nvSpPr>
          <p:spPr>
            <a:xfrm>
              <a:off x="4006510" y="1379004"/>
              <a:ext cx="41570" cy="533889"/>
            </a:xfrm>
            <a:custGeom>
              <a:avLst/>
              <a:gdLst/>
              <a:ahLst/>
              <a:cxnLst/>
              <a:rect l="l" t="t" r="r" b="b"/>
              <a:pathLst>
                <a:path w="3311" h="42524" extrusionOk="0">
                  <a:moveTo>
                    <a:pt x="792" y="1"/>
                  </a:moveTo>
                  <a:lnTo>
                    <a:pt x="1641" y="1"/>
                  </a:lnTo>
                  <a:lnTo>
                    <a:pt x="2490" y="1"/>
                  </a:lnTo>
                  <a:lnTo>
                    <a:pt x="3310" y="42524"/>
                  </a:lnTo>
                  <a:lnTo>
                    <a:pt x="1641" y="42524"/>
                  </a:lnTo>
                  <a:lnTo>
                    <a:pt x="0" y="42524"/>
                  </a:lnTo>
                  <a:lnTo>
                    <a:pt x="792" y="1"/>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83" name="Google Shape;3070;p46"/>
            <p:cNvSpPr/>
            <p:nvPr/>
          </p:nvSpPr>
          <p:spPr>
            <a:xfrm>
              <a:off x="4019291" y="1131081"/>
              <a:ext cx="18845" cy="249719"/>
            </a:xfrm>
            <a:custGeom>
              <a:avLst/>
              <a:gdLst/>
              <a:ahLst/>
              <a:cxnLst/>
              <a:rect l="l" t="t" r="r" b="b"/>
              <a:pathLst>
                <a:path w="1501" h="19890" extrusionOk="0">
                  <a:moveTo>
                    <a:pt x="736" y="19889"/>
                  </a:moveTo>
                  <a:lnTo>
                    <a:pt x="1" y="19889"/>
                  </a:lnTo>
                  <a:lnTo>
                    <a:pt x="1" y="19889"/>
                  </a:lnTo>
                  <a:lnTo>
                    <a:pt x="1" y="16211"/>
                  </a:lnTo>
                  <a:lnTo>
                    <a:pt x="1" y="12929"/>
                  </a:lnTo>
                  <a:lnTo>
                    <a:pt x="57" y="9959"/>
                  </a:lnTo>
                  <a:lnTo>
                    <a:pt x="114" y="7356"/>
                  </a:lnTo>
                  <a:lnTo>
                    <a:pt x="227" y="5064"/>
                  </a:lnTo>
                  <a:lnTo>
                    <a:pt x="368" y="3084"/>
                  </a:lnTo>
                  <a:lnTo>
                    <a:pt x="538" y="1386"/>
                  </a:lnTo>
                  <a:lnTo>
                    <a:pt x="736" y="0"/>
                  </a:lnTo>
                  <a:lnTo>
                    <a:pt x="736" y="0"/>
                  </a:lnTo>
                  <a:lnTo>
                    <a:pt x="934" y="1386"/>
                  </a:lnTo>
                  <a:lnTo>
                    <a:pt x="1104" y="3084"/>
                  </a:lnTo>
                  <a:lnTo>
                    <a:pt x="1245" y="5064"/>
                  </a:lnTo>
                  <a:lnTo>
                    <a:pt x="1359" y="7356"/>
                  </a:lnTo>
                  <a:lnTo>
                    <a:pt x="1443" y="9959"/>
                  </a:lnTo>
                  <a:lnTo>
                    <a:pt x="1472" y="12929"/>
                  </a:lnTo>
                  <a:lnTo>
                    <a:pt x="1500" y="16211"/>
                  </a:lnTo>
                  <a:lnTo>
                    <a:pt x="1472" y="19889"/>
                  </a:lnTo>
                  <a:lnTo>
                    <a:pt x="736" y="19889"/>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84" name="Google Shape;3071;p46"/>
            <p:cNvSpPr/>
            <p:nvPr/>
          </p:nvSpPr>
          <p:spPr>
            <a:xfrm>
              <a:off x="3812209" y="1372965"/>
              <a:ext cx="220943" cy="132870"/>
            </a:xfrm>
            <a:custGeom>
              <a:avLst/>
              <a:gdLst/>
              <a:ahLst/>
              <a:cxnLst/>
              <a:rect l="l" t="t" r="r" b="b"/>
              <a:pathLst>
                <a:path w="17598" h="10583" extrusionOk="0">
                  <a:moveTo>
                    <a:pt x="17230" y="623"/>
                  </a:moveTo>
                  <a:lnTo>
                    <a:pt x="17598" y="1246"/>
                  </a:lnTo>
                  <a:lnTo>
                    <a:pt x="17598" y="1246"/>
                  </a:lnTo>
                  <a:lnTo>
                    <a:pt x="14429" y="3113"/>
                  </a:lnTo>
                  <a:lnTo>
                    <a:pt x="11572" y="4754"/>
                  </a:lnTo>
                  <a:lnTo>
                    <a:pt x="8997" y="6197"/>
                  </a:lnTo>
                  <a:lnTo>
                    <a:pt x="6677" y="7442"/>
                  </a:lnTo>
                  <a:lnTo>
                    <a:pt x="4640" y="8488"/>
                  </a:lnTo>
                  <a:lnTo>
                    <a:pt x="2858" y="9337"/>
                  </a:lnTo>
                  <a:lnTo>
                    <a:pt x="1330" y="10045"/>
                  </a:lnTo>
                  <a:lnTo>
                    <a:pt x="0" y="10582"/>
                  </a:lnTo>
                  <a:lnTo>
                    <a:pt x="0" y="10582"/>
                  </a:lnTo>
                  <a:lnTo>
                    <a:pt x="1132" y="9705"/>
                  </a:lnTo>
                  <a:lnTo>
                    <a:pt x="2490" y="8715"/>
                  </a:lnTo>
                  <a:lnTo>
                    <a:pt x="4131" y="7611"/>
                  </a:lnTo>
                  <a:lnTo>
                    <a:pt x="6055" y="6367"/>
                  </a:lnTo>
                  <a:lnTo>
                    <a:pt x="8290" y="4980"/>
                  </a:lnTo>
                  <a:lnTo>
                    <a:pt x="10836" y="3481"/>
                  </a:lnTo>
                  <a:lnTo>
                    <a:pt x="13694" y="1812"/>
                  </a:lnTo>
                  <a:lnTo>
                    <a:pt x="16862" y="1"/>
                  </a:lnTo>
                  <a:lnTo>
                    <a:pt x="17230" y="623"/>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85" name="Google Shape;3072;p46"/>
            <p:cNvSpPr/>
            <p:nvPr/>
          </p:nvSpPr>
          <p:spPr>
            <a:xfrm>
              <a:off x="4023911" y="1372965"/>
              <a:ext cx="220943" cy="132870"/>
            </a:xfrm>
            <a:custGeom>
              <a:avLst/>
              <a:gdLst/>
              <a:ahLst/>
              <a:cxnLst/>
              <a:rect l="l" t="t" r="r" b="b"/>
              <a:pathLst>
                <a:path w="17598" h="10583" extrusionOk="0">
                  <a:moveTo>
                    <a:pt x="368" y="623"/>
                  </a:moveTo>
                  <a:lnTo>
                    <a:pt x="736" y="1"/>
                  </a:lnTo>
                  <a:lnTo>
                    <a:pt x="736" y="1"/>
                  </a:lnTo>
                  <a:lnTo>
                    <a:pt x="3933" y="1812"/>
                  </a:lnTo>
                  <a:lnTo>
                    <a:pt x="6790" y="3481"/>
                  </a:lnTo>
                  <a:lnTo>
                    <a:pt x="9308" y="4980"/>
                  </a:lnTo>
                  <a:lnTo>
                    <a:pt x="11543" y="6367"/>
                  </a:lnTo>
                  <a:lnTo>
                    <a:pt x="13467" y="7611"/>
                  </a:lnTo>
                  <a:lnTo>
                    <a:pt x="15108" y="8715"/>
                  </a:lnTo>
                  <a:lnTo>
                    <a:pt x="16495" y="9705"/>
                  </a:lnTo>
                  <a:lnTo>
                    <a:pt x="17598" y="10582"/>
                  </a:lnTo>
                  <a:lnTo>
                    <a:pt x="17598" y="10582"/>
                  </a:lnTo>
                  <a:lnTo>
                    <a:pt x="16297" y="10045"/>
                  </a:lnTo>
                  <a:lnTo>
                    <a:pt x="14740" y="9337"/>
                  </a:lnTo>
                  <a:lnTo>
                    <a:pt x="12958" y="8488"/>
                  </a:lnTo>
                  <a:lnTo>
                    <a:pt x="10921" y="7442"/>
                  </a:lnTo>
                  <a:lnTo>
                    <a:pt x="8629" y="6197"/>
                  </a:lnTo>
                  <a:lnTo>
                    <a:pt x="6027" y="4754"/>
                  </a:lnTo>
                  <a:lnTo>
                    <a:pt x="3169" y="3113"/>
                  </a:lnTo>
                  <a:lnTo>
                    <a:pt x="0" y="1246"/>
                  </a:lnTo>
                  <a:lnTo>
                    <a:pt x="368" y="623"/>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86" name="Google Shape;3073;p46"/>
            <p:cNvSpPr/>
            <p:nvPr/>
          </p:nvSpPr>
          <p:spPr>
            <a:xfrm>
              <a:off x="4013252" y="1367290"/>
              <a:ext cx="27721" cy="27709"/>
            </a:xfrm>
            <a:custGeom>
              <a:avLst/>
              <a:gdLst/>
              <a:ahLst/>
              <a:cxnLst/>
              <a:rect l="l" t="t" r="r" b="b"/>
              <a:pathLst>
                <a:path w="2208" h="2207" extrusionOk="0">
                  <a:moveTo>
                    <a:pt x="1104" y="2207"/>
                  </a:moveTo>
                  <a:lnTo>
                    <a:pt x="1104" y="2207"/>
                  </a:lnTo>
                  <a:lnTo>
                    <a:pt x="1330" y="2179"/>
                  </a:lnTo>
                  <a:lnTo>
                    <a:pt x="1528" y="2122"/>
                  </a:lnTo>
                  <a:lnTo>
                    <a:pt x="1726" y="2009"/>
                  </a:lnTo>
                  <a:lnTo>
                    <a:pt x="1896" y="1867"/>
                  </a:lnTo>
                  <a:lnTo>
                    <a:pt x="2038" y="1726"/>
                  </a:lnTo>
                  <a:lnTo>
                    <a:pt x="2122" y="1528"/>
                  </a:lnTo>
                  <a:lnTo>
                    <a:pt x="2179" y="1330"/>
                  </a:lnTo>
                  <a:lnTo>
                    <a:pt x="2207" y="1104"/>
                  </a:lnTo>
                  <a:lnTo>
                    <a:pt x="2207" y="1104"/>
                  </a:lnTo>
                  <a:lnTo>
                    <a:pt x="2179" y="877"/>
                  </a:lnTo>
                  <a:lnTo>
                    <a:pt x="2122" y="679"/>
                  </a:lnTo>
                  <a:lnTo>
                    <a:pt x="2038" y="481"/>
                  </a:lnTo>
                  <a:lnTo>
                    <a:pt x="1896" y="311"/>
                  </a:lnTo>
                  <a:lnTo>
                    <a:pt x="1726" y="170"/>
                  </a:lnTo>
                  <a:lnTo>
                    <a:pt x="1528" y="85"/>
                  </a:lnTo>
                  <a:lnTo>
                    <a:pt x="1330" y="0"/>
                  </a:lnTo>
                  <a:lnTo>
                    <a:pt x="1104" y="0"/>
                  </a:lnTo>
                  <a:lnTo>
                    <a:pt x="1104" y="0"/>
                  </a:lnTo>
                  <a:lnTo>
                    <a:pt x="878" y="0"/>
                  </a:lnTo>
                  <a:lnTo>
                    <a:pt x="680" y="85"/>
                  </a:lnTo>
                  <a:lnTo>
                    <a:pt x="482" y="170"/>
                  </a:lnTo>
                  <a:lnTo>
                    <a:pt x="340" y="311"/>
                  </a:lnTo>
                  <a:lnTo>
                    <a:pt x="199" y="481"/>
                  </a:lnTo>
                  <a:lnTo>
                    <a:pt x="85" y="679"/>
                  </a:lnTo>
                  <a:lnTo>
                    <a:pt x="29" y="877"/>
                  </a:lnTo>
                  <a:lnTo>
                    <a:pt x="1" y="1104"/>
                  </a:lnTo>
                  <a:lnTo>
                    <a:pt x="1" y="1104"/>
                  </a:lnTo>
                  <a:lnTo>
                    <a:pt x="29" y="1330"/>
                  </a:lnTo>
                  <a:lnTo>
                    <a:pt x="85" y="1528"/>
                  </a:lnTo>
                  <a:lnTo>
                    <a:pt x="199" y="1726"/>
                  </a:lnTo>
                  <a:lnTo>
                    <a:pt x="340" y="1867"/>
                  </a:lnTo>
                  <a:lnTo>
                    <a:pt x="482" y="2009"/>
                  </a:lnTo>
                  <a:lnTo>
                    <a:pt x="680" y="2122"/>
                  </a:lnTo>
                  <a:lnTo>
                    <a:pt x="878" y="2179"/>
                  </a:lnTo>
                  <a:lnTo>
                    <a:pt x="1104" y="2207"/>
                  </a:lnTo>
                  <a:lnTo>
                    <a:pt x="1104" y="2207"/>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87" name="Google Shape;3074;p46"/>
            <p:cNvSpPr/>
            <p:nvPr/>
          </p:nvSpPr>
          <p:spPr>
            <a:xfrm>
              <a:off x="5163064" y="1855341"/>
              <a:ext cx="11375" cy="51513"/>
            </a:xfrm>
            <a:custGeom>
              <a:avLst/>
              <a:gdLst/>
              <a:ahLst/>
              <a:cxnLst/>
              <a:rect l="l" t="t" r="r" b="b"/>
              <a:pathLst>
                <a:path w="906" h="4103" extrusionOk="0">
                  <a:moveTo>
                    <a:pt x="0" y="4103"/>
                  </a:moveTo>
                  <a:lnTo>
                    <a:pt x="905" y="4103"/>
                  </a:lnTo>
                  <a:lnTo>
                    <a:pt x="905" y="0"/>
                  </a:lnTo>
                  <a:lnTo>
                    <a:pt x="0" y="0"/>
                  </a:lnTo>
                  <a:lnTo>
                    <a:pt x="0" y="4103"/>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88" name="Google Shape;3075;p46"/>
            <p:cNvSpPr/>
            <p:nvPr/>
          </p:nvSpPr>
          <p:spPr>
            <a:xfrm>
              <a:off x="5107647" y="1793181"/>
              <a:ext cx="121846" cy="79222"/>
            </a:xfrm>
            <a:custGeom>
              <a:avLst/>
              <a:gdLst/>
              <a:ahLst/>
              <a:cxnLst/>
              <a:rect l="l" t="t" r="r" b="b"/>
              <a:pathLst>
                <a:path w="9705" h="6310" extrusionOk="0">
                  <a:moveTo>
                    <a:pt x="0" y="6309"/>
                  </a:moveTo>
                  <a:lnTo>
                    <a:pt x="9705" y="6309"/>
                  </a:lnTo>
                  <a:lnTo>
                    <a:pt x="9705" y="0"/>
                  </a:lnTo>
                  <a:lnTo>
                    <a:pt x="0" y="0"/>
                  </a:lnTo>
                  <a:lnTo>
                    <a:pt x="0" y="6309"/>
                  </a:lnTo>
                  <a:close/>
                </a:path>
              </a:pathLst>
            </a:custGeom>
            <a:solidFill>
              <a:srgbClr val="87C6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89" name="Google Shape;3076;p46"/>
            <p:cNvSpPr/>
            <p:nvPr/>
          </p:nvSpPr>
          <p:spPr>
            <a:xfrm>
              <a:off x="5110484" y="1795667"/>
              <a:ext cx="36962" cy="35531"/>
            </a:xfrm>
            <a:custGeom>
              <a:avLst/>
              <a:gdLst/>
              <a:ahLst/>
              <a:cxnLst/>
              <a:rect l="l" t="t" r="r" b="b"/>
              <a:pathLst>
                <a:path w="2944" h="2830" extrusionOk="0">
                  <a:moveTo>
                    <a:pt x="1" y="2830"/>
                  </a:moveTo>
                  <a:lnTo>
                    <a:pt x="2943" y="2830"/>
                  </a:lnTo>
                  <a:lnTo>
                    <a:pt x="2943" y="0"/>
                  </a:lnTo>
                  <a:lnTo>
                    <a:pt x="1" y="0"/>
                  </a:lnTo>
                  <a:lnTo>
                    <a:pt x="1" y="2830"/>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90" name="Google Shape;3077;p46"/>
            <p:cNvSpPr/>
            <p:nvPr/>
          </p:nvSpPr>
          <p:spPr>
            <a:xfrm>
              <a:off x="5149919" y="1795667"/>
              <a:ext cx="36949" cy="35531"/>
            </a:xfrm>
            <a:custGeom>
              <a:avLst/>
              <a:gdLst/>
              <a:ahLst/>
              <a:cxnLst/>
              <a:rect l="l" t="t" r="r" b="b"/>
              <a:pathLst>
                <a:path w="2943" h="2830" extrusionOk="0">
                  <a:moveTo>
                    <a:pt x="0" y="2830"/>
                  </a:moveTo>
                  <a:lnTo>
                    <a:pt x="2943" y="2830"/>
                  </a:lnTo>
                  <a:lnTo>
                    <a:pt x="2943" y="0"/>
                  </a:lnTo>
                  <a:lnTo>
                    <a:pt x="0" y="0"/>
                  </a:lnTo>
                  <a:lnTo>
                    <a:pt x="0" y="2830"/>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91" name="Google Shape;3078;p46"/>
            <p:cNvSpPr/>
            <p:nvPr/>
          </p:nvSpPr>
          <p:spPr>
            <a:xfrm>
              <a:off x="5189693" y="1795667"/>
              <a:ext cx="36962" cy="35531"/>
            </a:xfrm>
            <a:custGeom>
              <a:avLst/>
              <a:gdLst/>
              <a:ahLst/>
              <a:cxnLst/>
              <a:rect l="l" t="t" r="r" b="b"/>
              <a:pathLst>
                <a:path w="2944" h="2830" extrusionOk="0">
                  <a:moveTo>
                    <a:pt x="1" y="2830"/>
                  </a:moveTo>
                  <a:lnTo>
                    <a:pt x="2943" y="2830"/>
                  </a:lnTo>
                  <a:lnTo>
                    <a:pt x="2943" y="0"/>
                  </a:lnTo>
                  <a:lnTo>
                    <a:pt x="1" y="0"/>
                  </a:lnTo>
                  <a:lnTo>
                    <a:pt x="1" y="2830"/>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92" name="Google Shape;3079;p46"/>
            <p:cNvSpPr/>
            <p:nvPr/>
          </p:nvSpPr>
          <p:spPr>
            <a:xfrm>
              <a:off x="5110484" y="1834022"/>
              <a:ext cx="36962" cy="35179"/>
            </a:xfrm>
            <a:custGeom>
              <a:avLst/>
              <a:gdLst/>
              <a:ahLst/>
              <a:cxnLst/>
              <a:rect l="l" t="t" r="r" b="b"/>
              <a:pathLst>
                <a:path w="2944" h="2802" extrusionOk="0">
                  <a:moveTo>
                    <a:pt x="1" y="2802"/>
                  </a:moveTo>
                  <a:lnTo>
                    <a:pt x="2943" y="2802"/>
                  </a:lnTo>
                  <a:lnTo>
                    <a:pt x="2943" y="1"/>
                  </a:lnTo>
                  <a:lnTo>
                    <a:pt x="1" y="1"/>
                  </a:lnTo>
                  <a:lnTo>
                    <a:pt x="1" y="2802"/>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93" name="Google Shape;3080;p46"/>
            <p:cNvSpPr/>
            <p:nvPr/>
          </p:nvSpPr>
          <p:spPr>
            <a:xfrm>
              <a:off x="5149919" y="1834022"/>
              <a:ext cx="36949" cy="35179"/>
            </a:xfrm>
            <a:custGeom>
              <a:avLst/>
              <a:gdLst/>
              <a:ahLst/>
              <a:cxnLst/>
              <a:rect l="l" t="t" r="r" b="b"/>
              <a:pathLst>
                <a:path w="2943" h="2802" extrusionOk="0">
                  <a:moveTo>
                    <a:pt x="0" y="2802"/>
                  </a:moveTo>
                  <a:lnTo>
                    <a:pt x="2943" y="2802"/>
                  </a:lnTo>
                  <a:lnTo>
                    <a:pt x="2943" y="1"/>
                  </a:lnTo>
                  <a:lnTo>
                    <a:pt x="0" y="1"/>
                  </a:lnTo>
                  <a:lnTo>
                    <a:pt x="0" y="2802"/>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94" name="Google Shape;3081;p46"/>
            <p:cNvSpPr/>
            <p:nvPr/>
          </p:nvSpPr>
          <p:spPr>
            <a:xfrm>
              <a:off x="5189693" y="1834022"/>
              <a:ext cx="36962" cy="35179"/>
            </a:xfrm>
            <a:custGeom>
              <a:avLst/>
              <a:gdLst/>
              <a:ahLst/>
              <a:cxnLst/>
              <a:rect l="l" t="t" r="r" b="b"/>
              <a:pathLst>
                <a:path w="2944" h="2802" extrusionOk="0">
                  <a:moveTo>
                    <a:pt x="1" y="2802"/>
                  </a:moveTo>
                  <a:lnTo>
                    <a:pt x="2943" y="2802"/>
                  </a:lnTo>
                  <a:lnTo>
                    <a:pt x="2943" y="1"/>
                  </a:lnTo>
                  <a:lnTo>
                    <a:pt x="1" y="1"/>
                  </a:lnTo>
                  <a:lnTo>
                    <a:pt x="1" y="2802"/>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95" name="Google Shape;3082;p46"/>
            <p:cNvSpPr/>
            <p:nvPr/>
          </p:nvSpPr>
          <p:spPr>
            <a:xfrm>
              <a:off x="5309405" y="1855341"/>
              <a:ext cx="11375" cy="51513"/>
            </a:xfrm>
            <a:custGeom>
              <a:avLst/>
              <a:gdLst/>
              <a:ahLst/>
              <a:cxnLst/>
              <a:rect l="l" t="t" r="r" b="b"/>
              <a:pathLst>
                <a:path w="906" h="4103" extrusionOk="0">
                  <a:moveTo>
                    <a:pt x="0" y="4103"/>
                  </a:moveTo>
                  <a:lnTo>
                    <a:pt x="906" y="4103"/>
                  </a:lnTo>
                  <a:lnTo>
                    <a:pt x="906" y="0"/>
                  </a:lnTo>
                  <a:lnTo>
                    <a:pt x="0" y="0"/>
                  </a:lnTo>
                  <a:lnTo>
                    <a:pt x="0" y="4103"/>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96" name="Google Shape;3083;p46"/>
            <p:cNvSpPr/>
            <p:nvPr/>
          </p:nvSpPr>
          <p:spPr>
            <a:xfrm>
              <a:off x="5253988" y="1793181"/>
              <a:ext cx="121846" cy="79222"/>
            </a:xfrm>
            <a:custGeom>
              <a:avLst/>
              <a:gdLst/>
              <a:ahLst/>
              <a:cxnLst/>
              <a:rect l="l" t="t" r="r" b="b"/>
              <a:pathLst>
                <a:path w="9705" h="6310" extrusionOk="0">
                  <a:moveTo>
                    <a:pt x="1" y="6309"/>
                  </a:moveTo>
                  <a:lnTo>
                    <a:pt x="9705" y="6309"/>
                  </a:lnTo>
                  <a:lnTo>
                    <a:pt x="9705" y="0"/>
                  </a:lnTo>
                  <a:lnTo>
                    <a:pt x="1" y="0"/>
                  </a:lnTo>
                  <a:lnTo>
                    <a:pt x="1" y="6309"/>
                  </a:lnTo>
                  <a:close/>
                </a:path>
              </a:pathLst>
            </a:custGeom>
            <a:solidFill>
              <a:srgbClr val="87C6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97" name="Google Shape;3084;p46"/>
            <p:cNvSpPr/>
            <p:nvPr/>
          </p:nvSpPr>
          <p:spPr>
            <a:xfrm>
              <a:off x="5256838" y="1795667"/>
              <a:ext cx="36949" cy="35531"/>
            </a:xfrm>
            <a:custGeom>
              <a:avLst/>
              <a:gdLst/>
              <a:ahLst/>
              <a:cxnLst/>
              <a:rect l="l" t="t" r="r" b="b"/>
              <a:pathLst>
                <a:path w="2943" h="2830" extrusionOk="0">
                  <a:moveTo>
                    <a:pt x="0" y="2830"/>
                  </a:moveTo>
                  <a:lnTo>
                    <a:pt x="2943" y="2830"/>
                  </a:lnTo>
                  <a:lnTo>
                    <a:pt x="2943" y="0"/>
                  </a:lnTo>
                  <a:lnTo>
                    <a:pt x="0" y="0"/>
                  </a:lnTo>
                  <a:lnTo>
                    <a:pt x="0" y="2830"/>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98" name="Google Shape;3085;p46"/>
            <p:cNvSpPr/>
            <p:nvPr/>
          </p:nvSpPr>
          <p:spPr>
            <a:xfrm>
              <a:off x="5296260" y="1795667"/>
              <a:ext cx="37313" cy="35531"/>
            </a:xfrm>
            <a:custGeom>
              <a:avLst/>
              <a:gdLst/>
              <a:ahLst/>
              <a:cxnLst/>
              <a:rect l="l" t="t" r="r" b="b"/>
              <a:pathLst>
                <a:path w="2972" h="2830" extrusionOk="0">
                  <a:moveTo>
                    <a:pt x="1" y="2830"/>
                  </a:moveTo>
                  <a:lnTo>
                    <a:pt x="2971" y="2830"/>
                  </a:lnTo>
                  <a:lnTo>
                    <a:pt x="2971" y="0"/>
                  </a:lnTo>
                  <a:lnTo>
                    <a:pt x="1" y="0"/>
                  </a:lnTo>
                  <a:lnTo>
                    <a:pt x="1" y="2830"/>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199" name="Google Shape;3086;p46"/>
            <p:cNvSpPr/>
            <p:nvPr/>
          </p:nvSpPr>
          <p:spPr>
            <a:xfrm>
              <a:off x="5336047" y="1795667"/>
              <a:ext cx="36949" cy="35531"/>
            </a:xfrm>
            <a:custGeom>
              <a:avLst/>
              <a:gdLst/>
              <a:ahLst/>
              <a:cxnLst/>
              <a:rect l="l" t="t" r="r" b="b"/>
              <a:pathLst>
                <a:path w="2943" h="2830" extrusionOk="0">
                  <a:moveTo>
                    <a:pt x="0" y="2830"/>
                  </a:moveTo>
                  <a:lnTo>
                    <a:pt x="2943" y="2830"/>
                  </a:lnTo>
                  <a:lnTo>
                    <a:pt x="2943" y="0"/>
                  </a:lnTo>
                  <a:lnTo>
                    <a:pt x="0" y="0"/>
                  </a:lnTo>
                  <a:lnTo>
                    <a:pt x="0" y="2830"/>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00" name="Google Shape;3087;p46"/>
            <p:cNvSpPr/>
            <p:nvPr/>
          </p:nvSpPr>
          <p:spPr>
            <a:xfrm>
              <a:off x="5256838" y="1834022"/>
              <a:ext cx="36949" cy="35179"/>
            </a:xfrm>
            <a:custGeom>
              <a:avLst/>
              <a:gdLst/>
              <a:ahLst/>
              <a:cxnLst/>
              <a:rect l="l" t="t" r="r" b="b"/>
              <a:pathLst>
                <a:path w="2943" h="2802" extrusionOk="0">
                  <a:moveTo>
                    <a:pt x="0" y="2802"/>
                  </a:moveTo>
                  <a:lnTo>
                    <a:pt x="2943" y="2802"/>
                  </a:lnTo>
                  <a:lnTo>
                    <a:pt x="2943" y="1"/>
                  </a:lnTo>
                  <a:lnTo>
                    <a:pt x="0" y="1"/>
                  </a:lnTo>
                  <a:lnTo>
                    <a:pt x="0" y="2802"/>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01" name="Google Shape;3088;p46"/>
            <p:cNvSpPr/>
            <p:nvPr/>
          </p:nvSpPr>
          <p:spPr>
            <a:xfrm>
              <a:off x="5296260" y="1834022"/>
              <a:ext cx="37313" cy="35179"/>
            </a:xfrm>
            <a:custGeom>
              <a:avLst/>
              <a:gdLst/>
              <a:ahLst/>
              <a:cxnLst/>
              <a:rect l="l" t="t" r="r" b="b"/>
              <a:pathLst>
                <a:path w="2972" h="2802" extrusionOk="0">
                  <a:moveTo>
                    <a:pt x="1" y="2802"/>
                  </a:moveTo>
                  <a:lnTo>
                    <a:pt x="2971" y="2802"/>
                  </a:lnTo>
                  <a:lnTo>
                    <a:pt x="2971" y="1"/>
                  </a:lnTo>
                  <a:lnTo>
                    <a:pt x="1" y="1"/>
                  </a:lnTo>
                  <a:lnTo>
                    <a:pt x="1" y="2802"/>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02" name="Google Shape;3089;p46"/>
            <p:cNvSpPr/>
            <p:nvPr/>
          </p:nvSpPr>
          <p:spPr>
            <a:xfrm>
              <a:off x="5336047" y="1834022"/>
              <a:ext cx="36949" cy="35179"/>
            </a:xfrm>
            <a:custGeom>
              <a:avLst/>
              <a:gdLst/>
              <a:ahLst/>
              <a:cxnLst/>
              <a:rect l="l" t="t" r="r" b="b"/>
              <a:pathLst>
                <a:path w="2943" h="2802" extrusionOk="0">
                  <a:moveTo>
                    <a:pt x="0" y="2802"/>
                  </a:moveTo>
                  <a:lnTo>
                    <a:pt x="2943" y="2802"/>
                  </a:lnTo>
                  <a:lnTo>
                    <a:pt x="2943" y="1"/>
                  </a:lnTo>
                  <a:lnTo>
                    <a:pt x="0" y="1"/>
                  </a:lnTo>
                  <a:lnTo>
                    <a:pt x="0" y="2802"/>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03" name="Google Shape;3090;p46"/>
            <p:cNvSpPr/>
            <p:nvPr/>
          </p:nvSpPr>
          <p:spPr>
            <a:xfrm>
              <a:off x="5016711" y="1855341"/>
              <a:ext cx="11387" cy="51513"/>
            </a:xfrm>
            <a:custGeom>
              <a:avLst/>
              <a:gdLst/>
              <a:ahLst/>
              <a:cxnLst/>
              <a:rect l="l" t="t" r="r" b="b"/>
              <a:pathLst>
                <a:path w="907" h="4103" extrusionOk="0">
                  <a:moveTo>
                    <a:pt x="1" y="4103"/>
                  </a:moveTo>
                  <a:lnTo>
                    <a:pt x="906" y="4103"/>
                  </a:lnTo>
                  <a:lnTo>
                    <a:pt x="906" y="0"/>
                  </a:lnTo>
                  <a:lnTo>
                    <a:pt x="1" y="0"/>
                  </a:lnTo>
                  <a:lnTo>
                    <a:pt x="1" y="4103"/>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04" name="Google Shape;3091;p46"/>
            <p:cNvSpPr/>
            <p:nvPr/>
          </p:nvSpPr>
          <p:spPr>
            <a:xfrm>
              <a:off x="4961305" y="1793181"/>
              <a:ext cx="121846" cy="79222"/>
            </a:xfrm>
            <a:custGeom>
              <a:avLst/>
              <a:gdLst/>
              <a:ahLst/>
              <a:cxnLst/>
              <a:rect l="l" t="t" r="r" b="b"/>
              <a:pathLst>
                <a:path w="9705" h="6310" extrusionOk="0">
                  <a:moveTo>
                    <a:pt x="0" y="6309"/>
                  </a:moveTo>
                  <a:lnTo>
                    <a:pt x="9704" y="6309"/>
                  </a:lnTo>
                  <a:lnTo>
                    <a:pt x="9704" y="0"/>
                  </a:lnTo>
                  <a:lnTo>
                    <a:pt x="0" y="0"/>
                  </a:lnTo>
                  <a:lnTo>
                    <a:pt x="0" y="6309"/>
                  </a:lnTo>
                  <a:close/>
                </a:path>
              </a:pathLst>
            </a:custGeom>
            <a:solidFill>
              <a:srgbClr val="87C6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05" name="Google Shape;3092;p46"/>
            <p:cNvSpPr/>
            <p:nvPr/>
          </p:nvSpPr>
          <p:spPr>
            <a:xfrm>
              <a:off x="4964143" y="1795667"/>
              <a:ext cx="36949" cy="35531"/>
            </a:xfrm>
            <a:custGeom>
              <a:avLst/>
              <a:gdLst/>
              <a:ahLst/>
              <a:cxnLst/>
              <a:rect l="l" t="t" r="r" b="b"/>
              <a:pathLst>
                <a:path w="2943" h="2830" extrusionOk="0">
                  <a:moveTo>
                    <a:pt x="0" y="2830"/>
                  </a:moveTo>
                  <a:lnTo>
                    <a:pt x="2943" y="2830"/>
                  </a:lnTo>
                  <a:lnTo>
                    <a:pt x="2943" y="0"/>
                  </a:lnTo>
                  <a:lnTo>
                    <a:pt x="0" y="0"/>
                  </a:lnTo>
                  <a:lnTo>
                    <a:pt x="0" y="2830"/>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06" name="Google Shape;3093;p46"/>
            <p:cNvSpPr/>
            <p:nvPr/>
          </p:nvSpPr>
          <p:spPr>
            <a:xfrm>
              <a:off x="5003566" y="1795667"/>
              <a:ext cx="36962" cy="35531"/>
            </a:xfrm>
            <a:custGeom>
              <a:avLst/>
              <a:gdLst/>
              <a:ahLst/>
              <a:cxnLst/>
              <a:rect l="l" t="t" r="r" b="b"/>
              <a:pathLst>
                <a:path w="2944" h="2830" extrusionOk="0">
                  <a:moveTo>
                    <a:pt x="1" y="2830"/>
                  </a:moveTo>
                  <a:lnTo>
                    <a:pt x="2943" y="2830"/>
                  </a:lnTo>
                  <a:lnTo>
                    <a:pt x="2943" y="0"/>
                  </a:lnTo>
                  <a:lnTo>
                    <a:pt x="1" y="0"/>
                  </a:lnTo>
                  <a:lnTo>
                    <a:pt x="1" y="2830"/>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07" name="Google Shape;3094;p46"/>
            <p:cNvSpPr/>
            <p:nvPr/>
          </p:nvSpPr>
          <p:spPr>
            <a:xfrm>
              <a:off x="5043352" y="1795667"/>
              <a:ext cx="36949" cy="35531"/>
            </a:xfrm>
            <a:custGeom>
              <a:avLst/>
              <a:gdLst/>
              <a:ahLst/>
              <a:cxnLst/>
              <a:rect l="l" t="t" r="r" b="b"/>
              <a:pathLst>
                <a:path w="2943" h="2830" extrusionOk="0">
                  <a:moveTo>
                    <a:pt x="1" y="2830"/>
                  </a:moveTo>
                  <a:lnTo>
                    <a:pt x="2943" y="2830"/>
                  </a:lnTo>
                  <a:lnTo>
                    <a:pt x="2943" y="0"/>
                  </a:lnTo>
                  <a:lnTo>
                    <a:pt x="1" y="0"/>
                  </a:lnTo>
                  <a:lnTo>
                    <a:pt x="1" y="2830"/>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08" name="Google Shape;3095;p46"/>
            <p:cNvSpPr/>
            <p:nvPr/>
          </p:nvSpPr>
          <p:spPr>
            <a:xfrm>
              <a:off x="4964143" y="1834022"/>
              <a:ext cx="36949" cy="35179"/>
            </a:xfrm>
            <a:custGeom>
              <a:avLst/>
              <a:gdLst/>
              <a:ahLst/>
              <a:cxnLst/>
              <a:rect l="l" t="t" r="r" b="b"/>
              <a:pathLst>
                <a:path w="2943" h="2802" extrusionOk="0">
                  <a:moveTo>
                    <a:pt x="0" y="2802"/>
                  </a:moveTo>
                  <a:lnTo>
                    <a:pt x="2943" y="2802"/>
                  </a:lnTo>
                  <a:lnTo>
                    <a:pt x="2943" y="1"/>
                  </a:lnTo>
                  <a:lnTo>
                    <a:pt x="0" y="1"/>
                  </a:lnTo>
                  <a:lnTo>
                    <a:pt x="0" y="2802"/>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09" name="Google Shape;3096;p46"/>
            <p:cNvSpPr/>
            <p:nvPr/>
          </p:nvSpPr>
          <p:spPr>
            <a:xfrm>
              <a:off x="5003566" y="1834022"/>
              <a:ext cx="36962" cy="35179"/>
            </a:xfrm>
            <a:custGeom>
              <a:avLst/>
              <a:gdLst/>
              <a:ahLst/>
              <a:cxnLst/>
              <a:rect l="l" t="t" r="r" b="b"/>
              <a:pathLst>
                <a:path w="2944" h="2802" extrusionOk="0">
                  <a:moveTo>
                    <a:pt x="1" y="2802"/>
                  </a:moveTo>
                  <a:lnTo>
                    <a:pt x="2943" y="2802"/>
                  </a:lnTo>
                  <a:lnTo>
                    <a:pt x="2943" y="1"/>
                  </a:lnTo>
                  <a:lnTo>
                    <a:pt x="1" y="1"/>
                  </a:lnTo>
                  <a:lnTo>
                    <a:pt x="1" y="2802"/>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10" name="Google Shape;3097;p46"/>
            <p:cNvSpPr/>
            <p:nvPr/>
          </p:nvSpPr>
          <p:spPr>
            <a:xfrm>
              <a:off x="5043352" y="1834022"/>
              <a:ext cx="36949" cy="35179"/>
            </a:xfrm>
            <a:custGeom>
              <a:avLst/>
              <a:gdLst/>
              <a:ahLst/>
              <a:cxnLst/>
              <a:rect l="l" t="t" r="r" b="b"/>
              <a:pathLst>
                <a:path w="2943" h="2802" extrusionOk="0">
                  <a:moveTo>
                    <a:pt x="1" y="2802"/>
                  </a:moveTo>
                  <a:lnTo>
                    <a:pt x="2943" y="2802"/>
                  </a:lnTo>
                  <a:lnTo>
                    <a:pt x="2943" y="1"/>
                  </a:lnTo>
                  <a:lnTo>
                    <a:pt x="1" y="1"/>
                  </a:lnTo>
                  <a:lnTo>
                    <a:pt x="1" y="2802"/>
                  </a:lnTo>
                  <a:close/>
                </a:path>
              </a:pathLst>
            </a:custGeom>
            <a:solidFill>
              <a:srgbClr val="19687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sp>
          <p:nvSpPr>
            <p:cNvPr id="211" name="Google Shape;3098;p46"/>
            <p:cNvSpPr/>
            <p:nvPr/>
          </p:nvSpPr>
          <p:spPr>
            <a:xfrm>
              <a:off x="5043352" y="1834022"/>
              <a:ext cx="36949" cy="35179"/>
            </a:xfrm>
            <a:custGeom>
              <a:avLst/>
              <a:gdLst/>
              <a:ahLst/>
              <a:cxnLst/>
              <a:rect l="l" t="t" r="r" b="b"/>
              <a:pathLst>
                <a:path w="2943" h="2802" extrusionOk="0">
                  <a:moveTo>
                    <a:pt x="1" y="1"/>
                  </a:moveTo>
                  <a:lnTo>
                    <a:pt x="1" y="2802"/>
                  </a:lnTo>
                  <a:lnTo>
                    <a:pt x="2943" y="2802"/>
                  </a:lnTo>
                  <a:lnTo>
                    <a:pt x="2943" y="1"/>
                  </a:lnTo>
                  <a:lnTo>
                    <a:pt x="1" y="1"/>
                  </a:lnTo>
                  <a:close/>
                </a:path>
              </a:pathLst>
            </a:custGeom>
            <a:solidFill>
              <a:srgbClr val="E5E2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latin typeface="Arial"/>
                <a:cs typeface="Arial"/>
                <a:sym typeface="Arial"/>
              </a:endParaRPr>
            </a:p>
          </p:txBody>
        </p:sp>
      </p:grpSp>
    </p:spTree>
    <p:extLst>
      <p:ext uri="{BB962C8B-B14F-4D97-AF65-F5344CB8AC3E}">
        <p14:creationId xmlns:p14="http://schemas.microsoft.com/office/powerpoint/2010/main" val="5516701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l="2051" t="3728" r="2593" b="4302"/>
          <a:stretch/>
        </p:blipFill>
        <p:spPr>
          <a:xfrm>
            <a:off x="5273040" y="1768882"/>
            <a:ext cx="3652737" cy="1867877"/>
          </a:xfrm>
          <a:prstGeom prst="rect">
            <a:avLst/>
          </a:prstGeom>
        </p:spPr>
      </p:pic>
      <p:sp>
        <p:nvSpPr>
          <p:cNvPr id="13" name="Google Shape;232;p29"/>
          <p:cNvSpPr txBox="1">
            <a:spLocks noGrp="1"/>
          </p:cNvSpPr>
          <p:nvPr>
            <p:ph type="title"/>
          </p:nvPr>
        </p:nvSpPr>
        <p:spPr>
          <a:xfrm>
            <a:off x="3559278" y="282620"/>
            <a:ext cx="2271252" cy="464632"/>
          </a:xfrm>
          <a:prstGeom prst="rect">
            <a:avLst/>
          </a:prstGeom>
          <a:solidFill>
            <a:schemeClr val="accent6">
              <a:lumMod val="20000"/>
              <a:lumOff val="80000"/>
            </a:schemeClr>
          </a:solidFill>
        </p:spPr>
        <p:txBody>
          <a:bodyPr spcFirstLastPara="1" wrap="square" lIns="0" tIns="0" rIns="0" bIns="0" anchor="ctr" anchorCtr="0">
            <a:noAutofit/>
          </a:bodyPr>
          <a:lstStyle/>
          <a:p>
            <a:pPr marL="0" lvl="0" indent="0" algn="ctr" rtl="0">
              <a:lnSpc>
                <a:spcPct val="150000"/>
              </a:lnSpc>
              <a:spcBef>
                <a:spcPts val="0"/>
              </a:spcBef>
              <a:spcAft>
                <a:spcPts val="0"/>
              </a:spcAft>
              <a:buClr>
                <a:schemeClr val="dk1"/>
              </a:buClr>
              <a:buSzPts val="1100"/>
              <a:buFont typeface="Arial"/>
              <a:buNone/>
            </a:pPr>
            <a:r>
              <a:rPr lang="en" sz="2400" b="1" smtClean="0">
                <a:solidFill>
                  <a:schemeClr val="accent1">
                    <a:lumMod val="50000"/>
                  </a:schemeClr>
                </a:solidFill>
                <a:latin typeface="UTM Essendine Caps" panose="02040603050506020204" pitchFamily="18" charset="0"/>
              </a:rPr>
              <a:t>HOẠT ĐỘNG</a:t>
            </a:r>
            <a:endParaRPr sz="2400" b="1">
              <a:solidFill>
                <a:schemeClr val="accent1">
                  <a:lumMod val="50000"/>
                </a:schemeClr>
              </a:solidFill>
              <a:latin typeface="UTM Essendine Caps" panose="02040603050506020204" pitchFamily="18" charset="0"/>
            </a:endParaRPr>
          </a:p>
        </p:txBody>
      </p:sp>
      <p:sp>
        <p:nvSpPr>
          <p:cNvPr id="8" name="TextBox 7"/>
          <p:cNvSpPr txBox="1"/>
          <p:nvPr/>
        </p:nvSpPr>
        <p:spPr>
          <a:xfrm>
            <a:off x="5107397" y="3714628"/>
            <a:ext cx="3943708" cy="338554"/>
          </a:xfrm>
          <a:prstGeom prst="rect">
            <a:avLst/>
          </a:prstGeom>
          <a:noFill/>
        </p:spPr>
        <p:txBody>
          <a:bodyPr wrap="none" rtlCol="0">
            <a:spAutoFit/>
          </a:bodyPr>
          <a:lstStyle/>
          <a:p>
            <a:r>
              <a:rPr lang="en-US" sz="1600" i="1" smtClean="0">
                <a:latin typeface="Times New Roman" panose="02020603050405020304" pitchFamily="18" charset="0"/>
                <a:cs typeface="Times New Roman" panose="02020603050405020304" pitchFamily="18" charset="0"/>
              </a:rPr>
              <a:t>Thí nghiệm về liên hệ giữa năng lượng và lực</a:t>
            </a:r>
            <a:endParaRPr lang="en-US" sz="1600" i="1">
              <a:latin typeface="Times New Roman" panose="02020603050405020304" pitchFamily="18" charset="0"/>
              <a:cs typeface="Times New Roman" panose="02020603050405020304" pitchFamily="18" charset="0"/>
            </a:endParaRPr>
          </a:p>
        </p:txBody>
      </p:sp>
      <p:sp>
        <p:nvSpPr>
          <p:cNvPr id="16" name="TextBox 15"/>
          <p:cNvSpPr txBox="1"/>
          <p:nvPr/>
        </p:nvSpPr>
        <p:spPr>
          <a:xfrm>
            <a:off x="1866326" y="927963"/>
            <a:ext cx="1630575" cy="338554"/>
          </a:xfrm>
          <a:prstGeom prst="rect">
            <a:avLst/>
          </a:prstGeom>
          <a:noFill/>
        </p:spPr>
        <p:txBody>
          <a:bodyPr wrap="none" rtlCol="0">
            <a:spAutoFit/>
          </a:bodyPr>
          <a:lstStyle/>
          <a:p>
            <a:r>
              <a:rPr lang="vi-VN" sz="1600" b="1" i="1">
                <a:solidFill>
                  <a:srgbClr val="002060"/>
                </a:solidFill>
                <a:latin typeface="Times New Roman" panose="02020603050405020304" pitchFamily="18" charset="0"/>
                <a:cs typeface="Times New Roman" panose="02020603050405020304" pitchFamily="18" charset="0"/>
              </a:rPr>
              <a:t>Thổi xe đồ chơi</a:t>
            </a:r>
            <a:r>
              <a:rPr lang="vi-VN" sz="1600" b="1" i="1" smtClean="0">
                <a:solidFill>
                  <a:srgbClr val="002060"/>
                </a:solidFill>
                <a:latin typeface="Times New Roman" panose="02020603050405020304" pitchFamily="18" charset="0"/>
                <a:cs typeface="Times New Roman" panose="02020603050405020304" pitchFamily="18" charset="0"/>
              </a:rPr>
              <a:t>:</a:t>
            </a:r>
            <a:endParaRPr lang="vi-VN" sz="1600" b="1" i="1">
              <a:solidFill>
                <a:srgbClr val="00206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687766" y="1283354"/>
            <a:ext cx="4184878" cy="3416320"/>
          </a:xfrm>
          <a:prstGeom prst="rect">
            <a:avLst/>
          </a:prstGeom>
          <a:noFill/>
        </p:spPr>
        <p:txBody>
          <a:bodyPr wrap="square" rtlCol="0">
            <a:spAutoFit/>
          </a:bodyPr>
          <a:lstStyle/>
          <a:p>
            <a:pPr lvl="0" algn="just">
              <a:lnSpc>
                <a:spcPct val="135000"/>
              </a:lnSpc>
            </a:pPr>
            <a:r>
              <a:rPr lang="vi-VN" sz="1600" b="1">
                <a:solidFill>
                  <a:srgbClr val="002060"/>
                </a:solidFill>
                <a:latin typeface="Times New Roman" panose="02020603050405020304" pitchFamily="18" charset="0"/>
              </a:rPr>
              <a:t>Chuẩn bị: </a:t>
            </a:r>
            <a:r>
              <a:rPr lang="vi-VN" sz="1600">
                <a:latin typeface="Times New Roman" panose="02020603050405020304" pitchFamily="18" charset="0"/>
              </a:rPr>
              <a:t>vài chiếc xe đồ chơi giống nhau và một số ống hút</a:t>
            </a:r>
            <a:r>
              <a:rPr lang="vi-VN" sz="1600" smtClean="0">
                <a:latin typeface="Times New Roman" panose="02020603050405020304" pitchFamily="18" charset="0"/>
              </a:rPr>
              <a:t>.</a:t>
            </a:r>
            <a:endParaRPr lang="vi-VN" sz="1600">
              <a:latin typeface="Times New Roman" panose="02020603050405020304" pitchFamily="18" charset="0"/>
            </a:endParaRPr>
          </a:p>
          <a:p>
            <a:pPr lvl="0" algn="just">
              <a:lnSpc>
                <a:spcPct val="135000"/>
              </a:lnSpc>
            </a:pPr>
            <a:r>
              <a:rPr lang="vi-VN" sz="1600" b="1">
                <a:solidFill>
                  <a:srgbClr val="002060"/>
                </a:solidFill>
                <a:latin typeface="Times New Roman" panose="02020603050405020304" pitchFamily="18" charset="0"/>
              </a:rPr>
              <a:t>Tiến hành: </a:t>
            </a:r>
            <a:r>
              <a:rPr lang="vi-VN" sz="1600">
                <a:latin typeface="Times New Roman" panose="02020603050405020304" pitchFamily="18" charset="0"/>
              </a:rPr>
              <a:t>thổi hơi qua ống hút để tạo ra lực đẩy đủ mạnh làm cho xe đồ chơi chuyển động</a:t>
            </a:r>
            <a:r>
              <a:rPr lang="en-US" sz="1600"/>
              <a:t>.</a:t>
            </a:r>
          </a:p>
          <a:p>
            <a:pPr lvl="0" algn="just">
              <a:lnSpc>
                <a:spcPct val="135000"/>
              </a:lnSpc>
            </a:pPr>
            <a:r>
              <a:rPr lang="vi-VN" sz="1600" b="1">
                <a:solidFill>
                  <a:srgbClr val="002060"/>
                </a:solidFill>
                <a:latin typeface="Times New Roman" panose="02020603050405020304" pitchFamily="18" charset="0"/>
              </a:rPr>
              <a:t>Thảo luận:</a:t>
            </a:r>
          </a:p>
          <a:p>
            <a:pPr lvl="0" algn="just">
              <a:lnSpc>
                <a:spcPct val="135000"/>
              </a:lnSpc>
            </a:pPr>
            <a:r>
              <a:rPr lang="vi-VN" sz="1600" smtClean="0">
                <a:latin typeface="Times New Roman" panose="02020603050405020304" pitchFamily="18" charset="0"/>
              </a:rPr>
              <a:t>a</a:t>
            </a:r>
            <a:r>
              <a:rPr lang="en-US" sz="1600" smtClean="0">
                <a:latin typeface="Times New Roman" panose="02020603050405020304" pitchFamily="18" charset="0"/>
              </a:rPr>
              <a:t>)</a:t>
            </a:r>
            <a:r>
              <a:rPr lang="vi-VN" sz="1600" smtClean="0">
                <a:latin typeface="Times New Roman" panose="02020603050405020304" pitchFamily="18" charset="0"/>
              </a:rPr>
              <a:t> </a:t>
            </a:r>
            <a:r>
              <a:rPr lang="vi-VN" sz="1600">
                <a:latin typeface="Times New Roman" panose="02020603050405020304" pitchFamily="18" charset="0"/>
              </a:rPr>
              <a:t>Muốn cho xe chuyển động nhanh hơn và xa hơn thì phải làm thế nào?</a:t>
            </a:r>
          </a:p>
          <a:p>
            <a:pPr lvl="0" algn="just">
              <a:lnSpc>
                <a:spcPct val="135000"/>
              </a:lnSpc>
            </a:pPr>
            <a:r>
              <a:rPr lang="vi-VN" sz="1600" smtClean="0">
                <a:latin typeface="Times New Roman" panose="02020603050405020304" pitchFamily="18" charset="0"/>
              </a:rPr>
              <a:t>b</a:t>
            </a:r>
            <a:r>
              <a:rPr lang="en-US" sz="1600" smtClean="0">
                <a:latin typeface="Times New Roman" panose="02020603050405020304" pitchFamily="18" charset="0"/>
              </a:rPr>
              <a:t>)</a:t>
            </a:r>
            <a:r>
              <a:rPr lang="vi-VN" sz="1600" smtClean="0">
                <a:latin typeface="Times New Roman" panose="02020603050405020304" pitchFamily="18" charset="0"/>
              </a:rPr>
              <a:t> </a:t>
            </a:r>
            <a:r>
              <a:rPr lang="vi-VN" sz="1600">
                <a:latin typeface="Times New Roman" panose="02020603050405020304" pitchFamily="18" charset="0"/>
              </a:rPr>
              <a:t>Từ thí nghiệm trên hãy rút ra mối quan hệ giữa năng lượng truyền cho vật với độ lớn lực tác dụng và thời gian lực tác dụng lên vật</a:t>
            </a:r>
            <a:r>
              <a:rPr lang="vi-VN" sz="1600" smtClean="0">
                <a:latin typeface="Times New Roman" panose="02020603050405020304" pitchFamily="18" charset="0"/>
              </a:rPr>
              <a:t>.</a:t>
            </a:r>
            <a:endParaRPr lang="vi-VN" sz="1600">
              <a:latin typeface="Times New Roman" panose="02020603050405020304" pitchFamily="18" charset="0"/>
            </a:endParaRPr>
          </a:p>
        </p:txBody>
      </p:sp>
    </p:spTree>
    <p:extLst>
      <p:ext uri="{BB962C8B-B14F-4D97-AF65-F5344CB8AC3E}">
        <p14:creationId xmlns:p14="http://schemas.microsoft.com/office/powerpoint/2010/main" val="1420021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barn(inVertical)">
                                      <p:cBhvr>
                                        <p:cTn id="29" dur="500"/>
                                        <p:tgtEl>
                                          <p:spTgt spid="1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xEl>
                                              <p:pRg st="2" end="2"/>
                                            </p:txEl>
                                          </p:spTgt>
                                        </p:tgtEl>
                                        <p:attrNameLst>
                                          <p:attrName>style.visibility</p:attrName>
                                        </p:attrNameLst>
                                      </p:cBhvr>
                                      <p:to>
                                        <p:strVal val="visible"/>
                                      </p:to>
                                    </p:set>
                                    <p:animEffect transition="in" filter="barn(inVertical)">
                                      <p:cBhvr>
                                        <p:cTn id="34" dur="500"/>
                                        <p:tgtEl>
                                          <p:spTgt spid="17">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7">
                                            <p:txEl>
                                              <p:pRg st="3" end="3"/>
                                            </p:txEl>
                                          </p:spTgt>
                                        </p:tgtEl>
                                        <p:attrNameLst>
                                          <p:attrName>style.visibility</p:attrName>
                                        </p:attrNameLst>
                                      </p:cBhvr>
                                      <p:to>
                                        <p:strVal val="visible"/>
                                      </p:to>
                                    </p:set>
                                    <p:animEffect transition="in" filter="barn(inVertical)">
                                      <p:cBhvr>
                                        <p:cTn id="37" dur="500"/>
                                        <p:tgtEl>
                                          <p:spTgt spid="17">
                                            <p:txEl>
                                              <p:pRg st="3" end="3"/>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barn(inVertical)">
                                      <p:cBhvr>
                                        <p:cTn id="40"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l="2051" t="3728" r="2593" b="4302"/>
          <a:stretch/>
        </p:blipFill>
        <p:spPr>
          <a:xfrm>
            <a:off x="2651758" y="1614354"/>
            <a:ext cx="3474719" cy="1776846"/>
          </a:xfrm>
          <a:prstGeom prst="rect">
            <a:avLst/>
          </a:prstGeom>
        </p:spPr>
      </p:pic>
      <p:sp>
        <p:nvSpPr>
          <p:cNvPr id="13" name="Google Shape;232;p29"/>
          <p:cNvSpPr txBox="1">
            <a:spLocks noGrp="1"/>
          </p:cNvSpPr>
          <p:nvPr>
            <p:ph type="title"/>
          </p:nvPr>
        </p:nvSpPr>
        <p:spPr>
          <a:xfrm>
            <a:off x="3559278" y="282620"/>
            <a:ext cx="2271252" cy="464632"/>
          </a:xfrm>
          <a:prstGeom prst="rect">
            <a:avLst/>
          </a:prstGeom>
          <a:solidFill>
            <a:schemeClr val="accent6">
              <a:lumMod val="20000"/>
              <a:lumOff val="80000"/>
            </a:schemeClr>
          </a:solidFill>
        </p:spPr>
        <p:txBody>
          <a:bodyPr spcFirstLastPara="1" wrap="square" lIns="0" tIns="0" rIns="0" bIns="0" anchor="ctr" anchorCtr="0">
            <a:noAutofit/>
          </a:bodyPr>
          <a:lstStyle/>
          <a:p>
            <a:pPr marL="0" lvl="0" indent="0" algn="ctr" rtl="0">
              <a:lnSpc>
                <a:spcPct val="150000"/>
              </a:lnSpc>
              <a:spcBef>
                <a:spcPts val="0"/>
              </a:spcBef>
              <a:spcAft>
                <a:spcPts val="0"/>
              </a:spcAft>
              <a:buClr>
                <a:schemeClr val="dk1"/>
              </a:buClr>
              <a:buSzPts val="1100"/>
              <a:buFont typeface="Arial"/>
              <a:buNone/>
            </a:pPr>
            <a:r>
              <a:rPr lang="en" sz="2400" b="1" smtClean="0">
                <a:solidFill>
                  <a:schemeClr val="accent1">
                    <a:lumMod val="50000"/>
                  </a:schemeClr>
                </a:solidFill>
                <a:latin typeface="UTM Essendine Caps" panose="02040603050506020204" pitchFamily="18" charset="0"/>
              </a:rPr>
              <a:t>HOẠT ĐỘNG</a:t>
            </a:r>
            <a:endParaRPr sz="2400" b="1">
              <a:solidFill>
                <a:schemeClr val="accent1">
                  <a:lumMod val="50000"/>
                </a:schemeClr>
              </a:solidFill>
              <a:latin typeface="UTM Essendine Caps" panose="02040603050506020204" pitchFamily="18" charset="0"/>
            </a:endParaRPr>
          </a:p>
        </p:txBody>
      </p:sp>
      <p:sp>
        <p:nvSpPr>
          <p:cNvPr id="16" name="TextBox 15"/>
          <p:cNvSpPr txBox="1"/>
          <p:nvPr/>
        </p:nvSpPr>
        <p:spPr>
          <a:xfrm>
            <a:off x="779658" y="3429600"/>
            <a:ext cx="8046801" cy="1569660"/>
          </a:xfrm>
          <a:prstGeom prst="rect">
            <a:avLst/>
          </a:prstGeom>
          <a:noFill/>
        </p:spPr>
        <p:txBody>
          <a:bodyPr wrap="square" rtlCol="0">
            <a:spAutoFit/>
          </a:bodyPr>
          <a:lstStyle/>
          <a:p>
            <a:pPr>
              <a:lnSpc>
                <a:spcPct val="150000"/>
              </a:lnSpc>
            </a:pPr>
            <a:r>
              <a:rPr lang="en-US" sz="1600" i="1" smtClean="0">
                <a:solidFill>
                  <a:schemeClr val="tx1"/>
                </a:solidFill>
                <a:latin typeface="Times New Roman" panose="02020603050405020304" pitchFamily="18" charset="0"/>
                <a:cs typeface="Times New Roman" panose="02020603050405020304" pitchFamily="18" charset="0"/>
              </a:rPr>
              <a:t>M</a:t>
            </a:r>
            <a:r>
              <a:rPr lang="vi-VN" sz="1600" i="1" smtClean="0">
                <a:solidFill>
                  <a:schemeClr val="tx1"/>
                </a:solidFill>
                <a:latin typeface="Times New Roman" panose="02020603050405020304" pitchFamily="18" charset="0"/>
                <a:cs typeface="Times New Roman" panose="02020603050405020304" pitchFamily="18" charset="0"/>
              </a:rPr>
              <a:t>ối </a:t>
            </a:r>
            <a:r>
              <a:rPr lang="vi-VN" sz="1600" i="1">
                <a:solidFill>
                  <a:schemeClr val="tx1"/>
                </a:solidFill>
                <a:latin typeface="Times New Roman" panose="02020603050405020304" pitchFamily="18" charset="0"/>
                <a:cs typeface="Times New Roman" panose="02020603050405020304" pitchFamily="18" charset="0"/>
              </a:rPr>
              <a:t>quan hệ giữa năng lượng truyền cho vật với độ lớn lực tác dụng và thời gian lực tác dụng lên vật tỉ lệ thuận với nhau:</a:t>
            </a:r>
            <a:endParaRPr lang="en-US" sz="1600" i="1" smtClean="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1600" i="1" smtClean="0">
                <a:solidFill>
                  <a:schemeClr val="tx1"/>
                </a:solidFill>
                <a:latin typeface="Times New Roman" panose="02020603050405020304" pitchFamily="18" charset="0"/>
                <a:cs typeface="Times New Roman" panose="02020603050405020304" pitchFamily="18" charset="0"/>
              </a:rPr>
              <a:t>- </a:t>
            </a:r>
            <a:r>
              <a:rPr lang="vi-VN" sz="1600" i="1" smtClean="0">
                <a:solidFill>
                  <a:schemeClr val="tx1"/>
                </a:solidFill>
                <a:latin typeface="Times New Roman" panose="02020603050405020304" pitchFamily="18" charset="0"/>
                <a:cs typeface="Times New Roman" panose="02020603050405020304" pitchFamily="18" charset="0"/>
              </a:rPr>
              <a:t>Năng </a:t>
            </a:r>
            <a:r>
              <a:rPr lang="vi-VN" sz="1600" i="1">
                <a:solidFill>
                  <a:schemeClr val="tx1"/>
                </a:solidFill>
                <a:latin typeface="Times New Roman" panose="02020603050405020304" pitchFamily="18" charset="0"/>
                <a:cs typeface="Times New Roman" panose="02020603050405020304" pitchFamily="18" charset="0"/>
              </a:rPr>
              <a:t>lượng truyền cho vật càng mạnh thì độ lớn lực tác dụng lên vật càng lớn.</a:t>
            </a:r>
          </a:p>
          <a:p>
            <a:pPr>
              <a:lnSpc>
                <a:spcPct val="150000"/>
              </a:lnSpc>
            </a:pPr>
            <a:r>
              <a:rPr lang="vi-VN" sz="1600" i="1">
                <a:solidFill>
                  <a:schemeClr val="tx1"/>
                </a:solidFill>
                <a:latin typeface="Times New Roman" panose="02020603050405020304" pitchFamily="18" charset="0"/>
                <a:cs typeface="Times New Roman" panose="02020603050405020304" pitchFamily="18" charset="0"/>
              </a:rPr>
              <a:t>- Năng lượng truyền cho vật trong một thời gian dài thì thời gian lực tác dụng lên vật cũng dài.</a:t>
            </a:r>
          </a:p>
        </p:txBody>
      </p:sp>
      <p:sp>
        <p:nvSpPr>
          <p:cNvPr id="4" name="Rectangle 3"/>
          <p:cNvSpPr/>
          <p:nvPr/>
        </p:nvSpPr>
        <p:spPr>
          <a:xfrm>
            <a:off x="1468121" y="832246"/>
            <a:ext cx="6116320" cy="424732"/>
          </a:xfrm>
          <a:prstGeom prst="rect">
            <a:avLst/>
          </a:prstGeom>
        </p:spPr>
        <p:txBody>
          <a:bodyPr wrap="square">
            <a:spAutoFit/>
          </a:bodyPr>
          <a:lstStyle/>
          <a:p>
            <a:pPr lvl="0" algn="just">
              <a:lnSpc>
                <a:spcPct val="135000"/>
              </a:lnSpc>
            </a:pPr>
            <a:r>
              <a:rPr lang="vi-VN" sz="1600">
                <a:latin typeface="Times New Roman" panose="02020603050405020304" pitchFamily="18" charset="0"/>
              </a:rPr>
              <a:t>a</a:t>
            </a:r>
            <a:r>
              <a:rPr lang="en-US" sz="1600">
                <a:latin typeface="Times New Roman" panose="02020603050405020304" pitchFamily="18" charset="0"/>
              </a:rPr>
              <a:t>)</a:t>
            </a:r>
            <a:r>
              <a:rPr lang="vi-VN" sz="1600">
                <a:latin typeface="Times New Roman" panose="02020603050405020304" pitchFamily="18" charset="0"/>
              </a:rPr>
              <a:t> Muốn cho xe chuyển động nhanh hơn và xa hơn thì phải làm thế nào?</a:t>
            </a:r>
          </a:p>
        </p:txBody>
      </p:sp>
      <p:sp>
        <p:nvSpPr>
          <p:cNvPr id="5" name="Rectangle 4"/>
          <p:cNvSpPr/>
          <p:nvPr/>
        </p:nvSpPr>
        <p:spPr>
          <a:xfrm>
            <a:off x="1468121" y="832246"/>
            <a:ext cx="5999479" cy="757130"/>
          </a:xfrm>
          <a:prstGeom prst="rect">
            <a:avLst/>
          </a:prstGeom>
        </p:spPr>
        <p:txBody>
          <a:bodyPr wrap="square">
            <a:spAutoFit/>
          </a:bodyPr>
          <a:lstStyle/>
          <a:p>
            <a:pPr lvl="0" algn="just">
              <a:lnSpc>
                <a:spcPct val="135000"/>
              </a:lnSpc>
            </a:pPr>
            <a:r>
              <a:rPr lang="vi-VN" sz="1600">
                <a:latin typeface="Times New Roman" panose="02020603050405020304" pitchFamily="18" charset="0"/>
              </a:rPr>
              <a:t>b</a:t>
            </a:r>
            <a:r>
              <a:rPr lang="en-US" sz="1600">
                <a:latin typeface="Times New Roman" panose="02020603050405020304" pitchFamily="18" charset="0"/>
              </a:rPr>
              <a:t>)</a:t>
            </a:r>
            <a:r>
              <a:rPr lang="vi-VN" sz="1600">
                <a:latin typeface="Times New Roman" panose="02020603050405020304" pitchFamily="18" charset="0"/>
              </a:rPr>
              <a:t> Từ thí nghiệm trên hãy rút ra mối quan hệ giữa năng lượng truyền cho vật với độ lớn lực tác dụng và thời gian lực tác dụng lên vật.</a:t>
            </a:r>
          </a:p>
        </p:txBody>
      </p:sp>
      <p:sp>
        <p:nvSpPr>
          <p:cNvPr id="10" name="Rectangle 9"/>
          <p:cNvSpPr/>
          <p:nvPr/>
        </p:nvSpPr>
        <p:spPr>
          <a:xfrm>
            <a:off x="1358614" y="3488046"/>
            <a:ext cx="6672580" cy="1421928"/>
          </a:xfrm>
          <a:prstGeom prst="rect">
            <a:avLst/>
          </a:prstGeom>
        </p:spPr>
        <p:txBody>
          <a:bodyPr wrap="square">
            <a:spAutoFit/>
          </a:bodyPr>
          <a:lstStyle/>
          <a:p>
            <a:pPr lvl="0" algn="just">
              <a:lnSpc>
                <a:spcPct val="135000"/>
              </a:lnSpc>
            </a:pPr>
            <a:r>
              <a:rPr lang="en-US" sz="1600" i="1" smtClean="0">
                <a:latin typeface="Times New Roman" panose="02020603050405020304" pitchFamily="18" charset="0"/>
              </a:rPr>
              <a:t>- </a:t>
            </a:r>
            <a:r>
              <a:rPr lang="vi-VN" sz="1600" i="1" smtClean="0">
                <a:latin typeface="Times New Roman" panose="02020603050405020304" pitchFamily="18" charset="0"/>
              </a:rPr>
              <a:t>Muốn </a:t>
            </a:r>
            <a:r>
              <a:rPr lang="vi-VN" sz="1600" i="1">
                <a:latin typeface="Times New Roman" panose="02020603050405020304" pitchFamily="18" charset="0"/>
              </a:rPr>
              <a:t>cho xe chuyển động nhanh hơn thì phải thổi hơi mạnh hơn</a:t>
            </a:r>
            <a:r>
              <a:rPr lang="vi-VN" sz="1600" i="1" smtClean="0">
                <a:latin typeface="Times New Roman" panose="02020603050405020304" pitchFamily="18" charset="0"/>
              </a:rPr>
              <a:t>.</a:t>
            </a:r>
            <a:endParaRPr lang="en-US" sz="1600" i="1" smtClean="0">
              <a:latin typeface="Times New Roman" panose="02020603050405020304" pitchFamily="18" charset="0"/>
            </a:endParaRPr>
          </a:p>
          <a:p>
            <a:pPr lvl="0" algn="just">
              <a:lnSpc>
                <a:spcPct val="135000"/>
              </a:lnSpc>
            </a:pPr>
            <a:r>
              <a:rPr lang="vi-VN" sz="1600" i="1" smtClean="0">
                <a:latin typeface="Times New Roman" panose="02020603050405020304" pitchFamily="18" charset="0"/>
              </a:rPr>
              <a:t>- </a:t>
            </a:r>
            <a:r>
              <a:rPr lang="vi-VN" sz="1600" i="1">
                <a:latin typeface="Times New Roman" panose="02020603050405020304" pitchFamily="18" charset="0"/>
              </a:rPr>
              <a:t>Muốn cho xe chuyển động xa hơn thì phải thổi một hơi với thời gian dài hơn</a:t>
            </a:r>
            <a:r>
              <a:rPr lang="vi-VN" sz="1600" i="1" smtClean="0">
                <a:latin typeface="Times New Roman" panose="02020603050405020304" pitchFamily="18" charset="0"/>
              </a:rPr>
              <a:t>.</a:t>
            </a:r>
            <a:endParaRPr lang="vi-VN" sz="1600" i="1">
              <a:latin typeface="Times New Roman" panose="02020603050405020304" pitchFamily="18" charset="0"/>
            </a:endParaRPr>
          </a:p>
          <a:p>
            <a:pPr lvl="0" algn="just">
              <a:lnSpc>
                <a:spcPct val="135000"/>
              </a:lnSpc>
            </a:pPr>
            <a:r>
              <a:rPr lang="vi-VN" sz="1600" i="1">
                <a:latin typeface="Times New Roman" panose="02020603050405020304" pitchFamily="18" charset="0"/>
              </a:rPr>
              <a:t>- Muốn cho xe chuyển động nhanh hơn và xa hơn thì phải thổi hơi mạnh trong một thời gian dài.</a:t>
            </a:r>
          </a:p>
        </p:txBody>
      </p:sp>
    </p:spTree>
    <p:extLst>
      <p:ext uri="{BB962C8B-B14F-4D97-AF65-F5344CB8AC3E}">
        <p14:creationId xmlns:p14="http://schemas.microsoft.com/office/powerpoint/2010/main" val="16617313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1"/>
      <p:bldP spid="4" grpId="2"/>
      <p:bldP spid="5" grpId="0"/>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grpSp>
        <p:nvGrpSpPr>
          <p:cNvPr id="313" name="Google Shape;313;p30"/>
          <p:cNvGrpSpPr/>
          <p:nvPr/>
        </p:nvGrpSpPr>
        <p:grpSpPr>
          <a:xfrm>
            <a:off x="5066576" y="1093895"/>
            <a:ext cx="3140397" cy="3177403"/>
            <a:chOff x="3001802" y="1270875"/>
            <a:chExt cx="3140397" cy="3177403"/>
          </a:xfrm>
        </p:grpSpPr>
        <p:sp>
          <p:nvSpPr>
            <p:cNvPr id="314" name="Google Shape;314;p30"/>
            <p:cNvSpPr/>
            <p:nvPr/>
          </p:nvSpPr>
          <p:spPr>
            <a:xfrm>
              <a:off x="3580863" y="1834625"/>
              <a:ext cx="2052410" cy="2051809"/>
            </a:xfrm>
            <a:custGeom>
              <a:avLst/>
              <a:gdLst/>
              <a:ahLst/>
              <a:cxnLst/>
              <a:rect l="l" t="t" r="r" b="b"/>
              <a:pathLst>
                <a:path w="116218" h="116184" extrusionOk="0">
                  <a:moveTo>
                    <a:pt x="58109" y="1"/>
                  </a:moveTo>
                  <a:cubicBezTo>
                    <a:pt x="26020" y="1"/>
                    <a:pt x="1" y="26019"/>
                    <a:pt x="1" y="58076"/>
                  </a:cubicBezTo>
                  <a:cubicBezTo>
                    <a:pt x="1" y="90165"/>
                    <a:pt x="26020" y="116184"/>
                    <a:pt x="58109" y="116184"/>
                  </a:cubicBezTo>
                  <a:cubicBezTo>
                    <a:pt x="90199" y="116184"/>
                    <a:pt x="116217" y="90165"/>
                    <a:pt x="116217" y="58076"/>
                  </a:cubicBezTo>
                  <a:cubicBezTo>
                    <a:pt x="116217" y="26019"/>
                    <a:pt x="90199" y="1"/>
                    <a:pt x="581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30"/>
            <p:cNvSpPr/>
            <p:nvPr/>
          </p:nvSpPr>
          <p:spPr>
            <a:xfrm>
              <a:off x="3580863" y="1834625"/>
              <a:ext cx="2052410" cy="2051809"/>
            </a:xfrm>
            <a:custGeom>
              <a:avLst/>
              <a:gdLst/>
              <a:ahLst/>
              <a:cxnLst/>
              <a:rect l="l" t="t" r="r" b="b"/>
              <a:pathLst>
                <a:path w="116218" h="116184" fill="none" extrusionOk="0">
                  <a:moveTo>
                    <a:pt x="116217" y="58076"/>
                  </a:moveTo>
                  <a:cubicBezTo>
                    <a:pt x="116217" y="90165"/>
                    <a:pt x="90199" y="116184"/>
                    <a:pt x="58109" y="116184"/>
                  </a:cubicBezTo>
                  <a:cubicBezTo>
                    <a:pt x="26020" y="116184"/>
                    <a:pt x="1" y="90165"/>
                    <a:pt x="1" y="58076"/>
                  </a:cubicBezTo>
                  <a:cubicBezTo>
                    <a:pt x="1" y="26019"/>
                    <a:pt x="26020" y="1"/>
                    <a:pt x="58109" y="1"/>
                  </a:cubicBezTo>
                  <a:cubicBezTo>
                    <a:pt x="90199" y="1"/>
                    <a:pt x="116217" y="26019"/>
                    <a:pt x="116217" y="58076"/>
                  </a:cubicBezTo>
                  <a:close/>
                </a:path>
              </a:pathLst>
            </a:custGeom>
            <a:noFill/>
            <a:ln w="108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30"/>
            <p:cNvSpPr/>
            <p:nvPr/>
          </p:nvSpPr>
          <p:spPr>
            <a:xfrm>
              <a:off x="4926921" y="2962708"/>
              <a:ext cx="95435" cy="18"/>
            </a:xfrm>
            <a:custGeom>
              <a:avLst/>
              <a:gdLst/>
              <a:ahLst/>
              <a:cxnLst/>
              <a:rect l="l" t="t" r="r" b="b"/>
              <a:pathLst>
                <a:path w="5404" h="1" fill="none" extrusionOk="0">
                  <a:moveTo>
                    <a:pt x="0" y="1"/>
                  </a:moveTo>
                  <a:lnTo>
                    <a:pt x="5404" y="1"/>
                  </a:ln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30"/>
            <p:cNvSpPr/>
            <p:nvPr/>
          </p:nvSpPr>
          <p:spPr>
            <a:xfrm>
              <a:off x="4926921" y="2962708"/>
              <a:ext cx="18" cy="18"/>
            </a:xfrm>
            <a:custGeom>
              <a:avLst/>
              <a:gdLst/>
              <a:ahLst/>
              <a:cxnLst/>
              <a:rect l="l" t="t" r="r" b="b"/>
              <a:pathLst>
                <a:path w="1" h="1" fill="none" extrusionOk="0">
                  <a:moveTo>
                    <a:pt x="0" y="1"/>
                  </a:moveTo>
                  <a:lnTo>
                    <a:pt x="0" y="1"/>
                  </a:lnTo>
                  <a:close/>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30"/>
            <p:cNvSpPr/>
            <p:nvPr/>
          </p:nvSpPr>
          <p:spPr>
            <a:xfrm>
              <a:off x="5022336" y="2962708"/>
              <a:ext cx="18" cy="18"/>
            </a:xfrm>
            <a:custGeom>
              <a:avLst/>
              <a:gdLst/>
              <a:ahLst/>
              <a:cxnLst/>
              <a:rect l="l" t="t" r="r" b="b"/>
              <a:pathLst>
                <a:path w="1" h="1" fill="none" extrusionOk="0">
                  <a:moveTo>
                    <a:pt x="1" y="1"/>
                  </a:moveTo>
                  <a:lnTo>
                    <a:pt x="1" y="1"/>
                  </a:lnTo>
                  <a:close/>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30"/>
            <p:cNvSpPr/>
            <p:nvPr/>
          </p:nvSpPr>
          <p:spPr>
            <a:xfrm>
              <a:off x="4921022" y="2961542"/>
              <a:ext cx="1784" cy="2949"/>
            </a:xfrm>
            <a:custGeom>
              <a:avLst/>
              <a:gdLst/>
              <a:ahLst/>
              <a:cxnLst/>
              <a:rect l="l" t="t" r="r" b="b"/>
              <a:pathLst>
                <a:path w="101" h="167" extrusionOk="0">
                  <a:moveTo>
                    <a:pt x="67" y="0"/>
                  </a:moveTo>
                  <a:cubicBezTo>
                    <a:pt x="67" y="0"/>
                    <a:pt x="67" y="34"/>
                    <a:pt x="67" y="34"/>
                  </a:cubicBezTo>
                  <a:cubicBezTo>
                    <a:pt x="67" y="34"/>
                    <a:pt x="101" y="67"/>
                    <a:pt x="101" y="67"/>
                  </a:cubicBezTo>
                  <a:cubicBezTo>
                    <a:pt x="101" y="67"/>
                    <a:pt x="101" y="34"/>
                    <a:pt x="101" y="34"/>
                  </a:cubicBezTo>
                  <a:cubicBezTo>
                    <a:pt x="101" y="0"/>
                    <a:pt x="67" y="0"/>
                    <a:pt x="67" y="0"/>
                  </a:cubicBezTo>
                  <a:close/>
                  <a:moveTo>
                    <a:pt x="67" y="0"/>
                  </a:moveTo>
                  <a:cubicBezTo>
                    <a:pt x="34" y="0"/>
                    <a:pt x="34" y="0"/>
                    <a:pt x="0" y="34"/>
                  </a:cubicBezTo>
                  <a:cubicBezTo>
                    <a:pt x="0" y="34"/>
                    <a:pt x="0" y="67"/>
                    <a:pt x="0" y="67"/>
                  </a:cubicBezTo>
                  <a:cubicBezTo>
                    <a:pt x="0" y="100"/>
                    <a:pt x="0" y="134"/>
                    <a:pt x="0" y="134"/>
                  </a:cubicBezTo>
                  <a:cubicBezTo>
                    <a:pt x="34" y="167"/>
                    <a:pt x="34" y="167"/>
                    <a:pt x="67" y="167"/>
                  </a:cubicBezTo>
                  <a:cubicBezTo>
                    <a:pt x="67" y="167"/>
                    <a:pt x="101" y="167"/>
                    <a:pt x="101" y="134"/>
                  </a:cubicBezTo>
                  <a:cubicBezTo>
                    <a:pt x="101" y="134"/>
                    <a:pt x="101" y="100"/>
                    <a:pt x="101" y="67"/>
                  </a:cubicBezTo>
                  <a:cubicBezTo>
                    <a:pt x="101" y="100"/>
                    <a:pt x="67" y="100"/>
                    <a:pt x="67" y="134"/>
                  </a:cubicBezTo>
                  <a:lnTo>
                    <a:pt x="34" y="134"/>
                  </a:lnTo>
                  <a:cubicBezTo>
                    <a:pt x="34" y="100"/>
                    <a:pt x="34" y="100"/>
                    <a:pt x="34" y="67"/>
                  </a:cubicBezTo>
                  <a:cubicBezTo>
                    <a:pt x="34" y="67"/>
                    <a:pt x="34" y="34"/>
                    <a:pt x="34" y="34"/>
                  </a:cubicBezTo>
                  <a:cubicBezTo>
                    <a:pt x="34" y="34"/>
                    <a:pt x="34" y="0"/>
                    <a:pt x="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30"/>
            <p:cNvSpPr/>
            <p:nvPr/>
          </p:nvSpPr>
          <p:spPr>
            <a:xfrm>
              <a:off x="4923371" y="2963891"/>
              <a:ext cx="618" cy="600"/>
            </a:xfrm>
            <a:custGeom>
              <a:avLst/>
              <a:gdLst/>
              <a:ahLst/>
              <a:cxnLst/>
              <a:rect l="l" t="t" r="r" b="b"/>
              <a:pathLst>
                <a:path w="35" h="34" extrusionOk="0">
                  <a:moveTo>
                    <a:pt x="1" y="1"/>
                  </a:moveTo>
                  <a:lnTo>
                    <a:pt x="1" y="34"/>
                  </a:lnTo>
                  <a:lnTo>
                    <a:pt x="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30"/>
            <p:cNvSpPr/>
            <p:nvPr/>
          </p:nvSpPr>
          <p:spPr>
            <a:xfrm>
              <a:off x="4924554" y="2961542"/>
              <a:ext cx="1784" cy="2949"/>
            </a:xfrm>
            <a:custGeom>
              <a:avLst/>
              <a:gdLst/>
              <a:ahLst/>
              <a:cxnLst/>
              <a:rect l="l" t="t" r="r" b="b"/>
              <a:pathLst>
                <a:path w="101" h="167" extrusionOk="0">
                  <a:moveTo>
                    <a:pt x="67" y="0"/>
                  </a:moveTo>
                  <a:cubicBezTo>
                    <a:pt x="67" y="0"/>
                    <a:pt x="67" y="34"/>
                    <a:pt x="67" y="34"/>
                  </a:cubicBezTo>
                  <a:cubicBezTo>
                    <a:pt x="67" y="34"/>
                    <a:pt x="101" y="67"/>
                    <a:pt x="101" y="67"/>
                  </a:cubicBezTo>
                  <a:cubicBezTo>
                    <a:pt x="101" y="67"/>
                    <a:pt x="101" y="34"/>
                    <a:pt x="101" y="34"/>
                  </a:cubicBezTo>
                  <a:cubicBezTo>
                    <a:pt x="67" y="0"/>
                    <a:pt x="67" y="0"/>
                    <a:pt x="67" y="0"/>
                  </a:cubicBezTo>
                  <a:close/>
                  <a:moveTo>
                    <a:pt x="67" y="0"/>
                  </a:moveTo>
                  <a:cubicBezTo>
                    <a:pt x="34" y="0"/>
                    <a:pt x="34" y="0"/>
                    <a:pt x="1" y="34"/>
                  </a:cubicBezTo>
                  <a:cubicBezTo>
                    <a:pt x="1" y="34"/>
                    <a:pt x="1" y="67"/>
                    <a:pt x="1" y="67"/>
                  </a:cubicBezTo>
                  <a:cubicBezTo>
                    <a:pt x="1" y="100"/>
                    <a:pt x="1" y="134"/>
                    <a:pt x="1" y="134"/>
                  </a:cubicBezTo>
                  <a:cubicBezTo>
                    <a:pt x="34" y="167"/>
                    <a:pt x="34" y="167"/>
                    <a:pt x="67" y="167"/>
                  </a:cubicBezTo>
                  <a:cubicBezTo>
                    <a:pt x="67" y="167"/>
                    <a:pt x="67" y="167"/>
                    <a:pt x="101" y="134"/>
                  </a:cubicBezTo>
                  <a:cubicBezTo>
                    <a:pt x="101" y="134"/>
                    <a:pt x="101" y="100"/>
                    <a:pt x="101" y="67"/>
                  </a:cubicBezTo>
                  <a:cubicBezTo>
                    <a:pt x="101" y="100"/>
                    <a:pt x="67" y="100"/>
                    <a:pt x="67" y="134"/>
                  </a:cubicBezTo>
                  <a:lnTo>
                    <a:pt x="34" y="134"/>
                  </a:lnTo>
                  <a:cubicBezTo>
                    <a:pt x="34" y="100"/>
                    <a:pt x="34" y="100"/>
                    <a:pt x="34" y="67"/>
                  </a:cubicBezTo>
                  <a:cubicBezTo>
                    <a:pt x="34" y="67"/>
                    <a:pt x="34" y="34"/>
                    <a:pt x="34" y="34"/>
                  </a:cubicBezTo>
                  <a:cubicBezTo>
                    <a:pt x="34" y="34"/>
                    <a:pt x="34" y="0"/>
                    <a:pt x="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30"/>
            <p:cNvSpPr/>
            <p:nvPr/>
          </p:nvSpPr>
          <p:spPr>
            <a:xfrm>
              <a:off x="4921022" y="2957410"/>
              <a:ext cx="1784" cy="2967"/>
            </a:xfrm>
            <a:custGeom>
              <a:avLst/>
              <a:gdLst/>
              <a:ahLst/>
              <a:cxnLst/>
              <a:rect l="l" t="t" r="r" b="b"/>
              <a:pathLst>
                <a:path w="101" h="168" extrusionOk="0">
                  <a:moveTo>
                    <a:pt x="67" y="1"/>
                  </a:moveTo>
                  <a:cubicBezTo>
                    <a:pt x="34" y="1"/>
                    <a:pt x="34" y="1"/>
                    <a:pt x="0" y="34"/>
                  </a:cubicBezTo>
                  <a:cubicBezTo>
                    <a:pt x="0" y="34"/>
                    <a:pt x="0" y="67"/>
                    <a:pt x="0" y="67"/>
                  </a:cubicBezTo>
                  <a:cubicBezTo>
                    <a:pt x="0" y="101"/>
                    <a:pt x="0" y="134"/>
                    <a:pt x="0" y="134"/>
                  </a:cubicBezTo>
                  <a:cubicBezTo>
                    <a:pt x="34" y="167"/>
                    <a:pt x="34" y="167"/>
                    <a:pt x="67" y="167"/>
                  </a:cubicBezTo>
                  <a:cubicBezTo>
                    <a:pt x="67" y="167"/>
                    <a:pt x="101" y="167"/>
                    <a:pt x="101" y="134"/>
                  </a:cubicBezTo>
                  <a:cubicBezTo>
                    <a:pt x="101" y="134"/>
                    <a:pt x="101" y="101"/>
                    <a:pt x="101" y="67"/>
                  </a:cubicBezTo>
                  <a:cubicBezTo>
                    <a:pt x="101" y="101"/>
                    <a:pt x="67" y="134"/>
                    <a:pt x="67" y="134"/>
                  </a:cubicBezTo>
                  <a:lnTo>
                    <a:pt x="34" y="134"/>
                  </a:lnTo>
                  <a:cubicBezTo>
                    <a:pt x="34" y="134"/>
                    <a:pt x="34" y="101"/>
                    <a:pt x="34" y="67"/>
                  </a:cubicBezTo>
                  <a:cubicBezTo>
                    <a:pt x="34" y="67"/>
                    <a:pt x="34" y="34"/>
                    <a:pt x="34" y="34"/>
                  </a:cubicBezTo>
                  <a:lnTo>
                    <a:pt x="67" y="34"/>
                  </a:lnTo>
                  <a:cubicBezTo>
                    <a:pt x="67" y="34"/>
                    <a:pt x="101" y="67"/>
                    <a:pt x="101" y="67"/>
                  </a:cubicBezTo>
                  <a:cubicBezTo>
                    <a:pt x="101" y="67"/>
                    <a:pt x="101" y="34"/>
                    <a:pt x="101" y="34"/>
                  </a:cubicBezTo>
                  <a:cubicBezTo>
                    <a:pt x="101" y="1"/>
                    <a:pt x="67"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30"/>
            <p:cNvSpPr/>
            <p:nvPr/>
          </p:nvSpPr>
          <p:spPr>
            <a:xfrm>
              <a:off x="4923371" y="2959776"/>
              <a:ext cx="618" cy="600"/>
            </a:xfrm>
            <a:custGeom>
              <a:avLst/>
              <a:gdLst/>
              <a:ahLst/>
              <a:cxnLst/>
              <a:rect l="l" t="t" r="r" b="b"/>
              <a:pathLst>
                <a:path w="35" h="34" extrusionOk="0">
                  <a:moveTo>
                    <a:pt x="1" y="0"/>
                  </a:moveTo>
                  <a:lnTo>
                    <a:pt x="1" y="33"/>
                  </a:lnTo>
                  <a:lnTo>
                    <a:pt x="3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30"/>
            <p:cNvSpPr/>
            <p:nvPr/>
          </p:nvSpPr>
          <p:spPr>
            <a:xfrm>
              <a:off x="4924554" y="2957410"/>
              <a:ext cx="1784" cy="2967"/>
            </a:xfrm>
            <a:custGeom>
              <a:avLst/>
              <a:gdLst/>
              <a:ahLst/>
              <a:cxnLst/>
              <a:rect l="l" t="t" r="r" b="b"/>
              <a:pathLst>
                <a:path w="101" h="168" extrusionOk="0">
                  <a:moveTo>
                    <a:pt x="1" y="1"/>
                  </a:moveTo>
                  <a:lnTo>
                    <a:pt x="1" y="34"/>
                  </a:lnTo>
                  <a:lnTo>
                    <a:pt x="67" y="34"/>
                  </a:lnTo>
                  <a:cubicBezTo>
                    <a:pt x="67" y="67"/>
                    <a:pt x="67" y="67"/>
                    <a:pt x="67" y="67"/>
                  </a:cubicBezTo>
                  <a:cubicBezTo>
                    <a:pt x="67" y="101"/>
                    <a:pt x="34" y="101"/>
                    <a:pt x="34" y="101"/>
                  </a:cubicBezTo>
                  <a:cubicBezTo>
                    <a:pt x="34" y="134"/>
                    <a:pt x="1" y="134"/>
                    <a:pt x="1" y="134"/>
                  </a:cubicBezTo>
                  <a:lnTo>
                    <a:pt x="1" y="167"/>
                  </a:lnTo>
                  <a:lnTo>
                    <a:pt x="101" y="167"/>
                  </a:lnTo>
                  <a:lnTo>
                    <a:pt x="101" y="134"/>
                  </a:lnTo>
                  <a:lnTo>
                    <a:pt x="34" y="134"/>
                  </a:lnTo>
                  <a:cubicBezTo>
                    <a:pt x="34" y="134"/>
                    <a:pt x="67" y="101"/>
                    <a:pt x="67" y="101"/>
                  </a:cubicBezTo>
                  <a:cubicBezTo>
                    <a:pt x="101" y="67"/>
                    <a:pt x="101" y="67"/>
                    <a:pt x="101" y="67"/>
                  </a:cubicBezTo>
                  <a:cubicBezTo>
                    <a:pt x="101" y="67"/>
                    <a:pt x="101" y="67"/>
                    <a:pt x="101" y="34"/>
                  </a:cubicBezTo>
                  <a:cubicBezTo>
                    <a:pt x="101" y="34"/>
                    <a:pt x="101" y="34"/>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30"/>
            <p:cNvSpPr/>
            <p:nvPr/>
          </p:nvSpPr>
          <p:spPr>
            <a:xfrm>
              <a:off x="4921022" y="2953295"/>
              <a:ext cx="1784" cy="2949"/>
            </a:xfrm>
            <a:custGeom>
              <a:avLst/>
              <a:gdLst/>
              <a:ahLst/>
              <a:cxnLst/>
              <a:rect l="l" t="t" r="r" b="b"/>
              <a:pathLst>
                <a:path w="101" h="167" extrusionOk="0">
                  <a:moveTo>
                    <a:pt x="67" y="0"/>
                  </a:moveTo>
                  <a:cubicBezTo>
                    <a:pt x="34" y="0"/>
                    <a:pt x="34" y="0"/>
                    <a:pt x="0" y="34"/>
                  </a:cubicBezTo>
                  <a:cubicBezTo>
                    <a:pt x="0" y="34"/>
                    <a:pt x="0" y="67"/>
                    <a:pt x="0" y="100"/>
                  </a:cubicBezTo>
                  <a:cubicBezTo>
                    <a:pt x="0" y="100"/>
                    <a:pt x="0" y="134"/>
                    <a:pt x="0" y="134"/>
                  </a:cubicBezTo>
                  <a:cubicBezTo>
                    <a:pt x="34" y="167"/>
                    <a:pt x="34" y="167"/>
                    <a:pt x="67" y="167"/>
                  </a:cubicBezTo>
                  <a:cubicBezTo>
                    <a:pt x="67" y="167"/>
                    <a:pt x="101" y="167"/>
                    <a:pt x="101" y="134"/>
                  </a:cubicBezTo>
                  <a:cubicBezTo>
                    <a:pt x="101" y="134"/>
                    <a:pt x="101" y="100"/>
                    <a:pt x="101" y="100"/>
                  </a:cubicBezTo>
                  <a:cubicBezTo>
                    <a:pt x="101" y="100"/>
                    <a:pt x="67" y="134"/>
                    <a:pt x="67" y="134"/>
                  </a:cubicBezTo>
                  <a:lnTo>
                    <a:pt x="34" y="134"/>
                  </a:lnTo>
                  <a:cubicBezTo>
                    <a:pt x="34" y="134"/>
                    <a:pt x="34" y="100"/>
                    <a:pt x="34" y="100"/>
                  </a:cubicBezTo>
                  <a:cubicBezTo>
                    <a:pt x="34" y="67"/>
                    <a:pt x="34" y="67"/>
                    <a:pt x="34" y="34"/>
                  </a:cubicBezTo>
                  <a:lnTo>
                    <a:pt x="67" y="34"/>
                  </a:lnTo>
                  <a:cubicBezTo>
                    <a:pt x="67" y="67"/>
                    <a:pt x="101" y="67"/>
                    <a:pt x="101" y="100"/>
                  </a:cubicBezTo>
                  <a:cubicBezTo>
                    <a:pt x="101" y="67"/>
                    <a:pt x="101" y="34"/>
                    <a:pt x="101" y="34"/>
                  </a:cubicBezTo>
                  <a:cubicBezTo>
                    <a:pt x="101" y="0"/>
                    <a:pt x="67" y="0"/>
                    <a:pt x="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30"/>
            <p:cNvSpPr/>
            <p:nvPr/>
          </p:nvSpPr>
          <p:spPr>
            <a:xfrm>
              <a:off x="4923371" y="2955644"/>
              <a:ext cx="618" cy="1201"/>
            </a:xfrm>
            <a:custGeom>
              <a:avLst/>
              <a:gdLst/>
              <a:ahLst/>
              <a:cxnLst/>
              <a:rect l="l" t="t" r="r" b="b"/>
              <a:pathLst>
                <a:path w="35" h="68" extrusionOk="0">
                  <a:moveTo>
                    <a:pt x="1" y="1"/>
                  </a:moveTo>
                  <a:lnTo>
                    <a:pt x="1" y="34"/>
                  </a:lnTo>
                  <a:lnTo>
                    <a:pt x="1" y="67"/>
                  </a:lnTo>
                  <a:lnTo>
                    <a:pt x="34" y="34"/>
                  </a:lnTo>
                  <a:lnTo>
                    <a:pt x="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30"/>
            <p:cNvSpPr/>
            <p:nvPr/>
          </p:nvSpPr>
          <p:spPr>
            <a:xfrm>
              <a:off x="4924554" y="2953295"/>
              <a:ext cx="1784" cy="2949"/>
            </a:xfrm>
            <a:custGeom>
              <a:avLst/>
              <a:gdLst/>
              <a:ahLst/>
              <a:cxnLst/>
              <a:rect l="l" t="t" r="r" b="b"/>
              <a:pathLst>
                <a:path w="101" h="167" extrusionOk="0">
                  <a:moveTo>
                    <a:pt x="67" y="0"/>
                  </a:moveTo>
                  <a:lnTo>
                    <a:pt x="1" y="100"/>
                  </a:lnTo>
                  <a:lnTo>
                    <a:pt x="67" y="34"/>
                  </a:lnTo>
                  <a:lnTo>
                    <a:pt x="67" y="100"/>
                  </a:lnTo>
                  <a:lnTo>
                    <a:pt x="1" y="100"/>
                  </a:lnTo>
                  <a:lnTo>
                    <a:pt x="1" y="134"/>
                  </a:lnTo>
                  <a:lnTo>
                    <a:pt x="67" y="134"/>
                  </a:lnTo>
                  <a:lnTo>
                    <a:pt x="67" y="167"/>
                  </a:lnTo>
                  <a:lnTo>
                    <a:pt x="101" y="167"/>
                  </a:lnTo>
                  <a:lnTo>
                    <a:pt x="101" y="134"/>
                  </a:lnTo>
                  <a:lnTo>
                    <a:pt x="101" y="100"/>
                  </a:lnTo>
                  <a:lnTo>
                    <a:pt x="101"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30"/>
            <p:cNvSpPr/>
            <p:nvPr/>
          </p:nvSpPr>
          <p:spPr>
            <a:xfrm>
              <a:off x="4921022" y="2949163"/>
              <a:ext cx="1784" cy="2967"/>
            </a:xfrm>
            <a:custGeom>
              <a:avLst/>
              <a:gdLst/>
              <a:ahLst/>
              <a:cxnLst/>
              <a:rect l="l" t="t" r="r" b="b"/>
              <a:pathLst>
                <a:path w="101" h="168" extrusionOk="0">
                  <a:moveTo>
                    <a:pt x="67" y="1"/>
                  </a:moveTo>
                  <a:cubicBezTo>
                    <a:pt x="34" y="1"/>
                    <a:pt x="34" y="34"/>
                    <a:pt x="0" y="34"/>
                  </a:cubicBezTo>
                  <a:cubicBezTo>
                    <a:pt x="0" y="34"/>
                    <a:pt x="0" y="67"/>
                    <a:pt x="0" y="101"/>
                  </a:cubicBezTo>
                  <a:cubicBezTo>
                    <a:pt x="0" y="101"/>
                    <a:pt x="0" y="134"/>
                    <a:pt x="0" y="134"/>
                  </a:cubicBezTo>
                  <a:cubicBezTo>
                    <a:pt x="34" y="167"/>
                    <a:pt x="34" y="167"/>
                    <a:pt x="67" y="167"/>
                  </a:cubicBezTo>
                  <a:cubicBezTo>
                    <a:pt x="34" y="167"/>
                    <a:pt x="34" y="134"/>
                    <a:pt x="34" y="134"/>
                  </a:cubicBezTo>
                  <a:cubicBezTo>
                    <a:pt x="34" y="134"/>
                    <a:pt x="34" y="101"/>
                    <a:pt x="34" y="101"/>
                  </a:cubicBezTo>
                  <a:cubicBezTo>
                    <a:pt x="34" y="67"/>
                    <a:pt x="34" y="67"/>
                    <a:pt x="34" y="34"/>
                  </a:cubicBezTo>
                  <a:lnTo>
                    <a:pt x="67" y="34"/>
                  </a:lnTo>
                  <a:cubicBezTo>
                    <a:pt x="67" y="67"/>
                    <a:pt x="101" y="67"/>
                    <a:pt x="101" y="101"/>
                  </a:cubicBezTo>
                  <a:cubicBezTo>
                    <a:pt x="101" y="67"/>
                    <a:pt x="101" y="34"/>
                    <a:pt x="101" y="34"/>
                  </a:cubicBezTo>
                  <a:cubicBezTo>
                    <a:pt x="101" y="34"/>
                    <a:pt x="67" y="1"/>
                    <a:pt x="67" y="1"/>
                  </a:cubicBezTo>
                  <a:close/>
                  <a:moveTo>
                    <a:pt x="101" y="101"/>
                  </a:moveTo>
                  <a:cubicBezTo>
                    <a:pt x="101" y="101"/>
                    <a:pt x="67" y="134"/>
                    <a:pt x="67" y="134"/>
                  </a:cubicBezTo>
                  <a:cubicBezTo>
                    <a:pt x="67" y="134"/>
                    <a:pt x="67" y="167"/>
                    <a:pt x="67" y="167"/>
                  </a:cubicBezTo>
                  <a:cubicBezTo>
                    <a:pt x="67" y="167"/>
                    <a:pt x="101" y="167"/>
                    <a:pt x="101" y="134"/>
                  </a:cubicBezTo>
                  <a:cubicBezTo>
                    <a:pt x="101" y="134"/>
                    <a:pt x="101" y="101"/>
                    <a:pt x="101" y="10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30"/>
            <p:cNvSpPr/>
            <p:nvPr/>
          </p:nvSpPr>
          <p:spPr>
            <a:xfrm>
              <a:off x="4923371" y="2951529"/>
              <a:ext cx="618" cy="1183"/>
            </a:xfrm>
            <a:custGeom>
              <a:avLst/>
              <a:gdLst/>
              <a:ahLst/>
              <a:cxnLst/>
              <a:rect l="l" t="t" r="r" b="b"/>
              <a:pathLst>
                <a:path w="35" h="67" extrusionOk="0">
                  <a:moveTo>
                    <a:pt x="1" y="0"/>
                  </a:moveTo>
                  <a:lnTo>
                    <a:pt x="1" y="33"/>
                  </a:lnTo>
                  <a:lnTo>
                    <a:pt x="1" y="67"/>
                  </a:lnTo>
                  <a:lnTo>
                    <a:pt x="34" y="33"/>
                  </a:lnTo>
                  <a:lnTo>
                    <a:pt x="3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30"/>
            <p:cNvSpPr/>
            <p:nvPr/>
          </p:nvSpPr>
          <p:spPr>
            <a:xfrm>
              <a:off x="4924554" y="2949163"/>
              <a:ext cx="1784" cy="2967"/>
            </a:xfrm>
            <a:custGeom>
              <a:avLst/>
              <a:gdLst/>
              <a:ahLst/>
              <a:cxnLst/>
              <a:rect l="l" t="t" r="r" b="b"/>
              <a:pathLst>
                <a:path w="101" h="168" extrusionOk="0">
                  <a:moveTo>
                    <a:pt x="67" y="1"/>
                  </a:moveTo>
                  <a:cubicBezTo>
                    <a:pt x="34" y="1"/>
                    <a:pt x="34" y="34"/>
                    <a:pt x="34" y="34"/>
                  </a:cubicBezTo>
                  <a:lnTo>
                    <a:pt x="101" y="34"/>
                  </a:lnTo>
                  <a:cubicBezTo>
                    <a:pt x="101" y="1"/>
                    <a:pt x="101" y="1"/>
                    <a:pt x="67" y="1"/>
                  </a:cubicBezTo>
                  <a:close/>
                  <a:moveTo>
                    <a:pt x="67" y="67"/>
                  </a:moveTo>
                  <a:cubicBezTo>
                    <a:pt x="67" y="67"/>
                    <a:pt x="67" y="101"/>
                    <a:pt x="67" y="101"/>
                  </a:cubicBezTo>
                  <a:cubicBezTo>
                    <a:pt x="67" y="101"/>
                    <a:pt x="101" y="101"/>
                    <a:pt x="101" y="134"/>
                  </a:cubicBezTo>
                  <a:cubicBezTo>
                    <a:pt x="101" y="101"/>
                    <a:pt x="101" y="101"/>
                    <a:pt x="101" y="67"/>
                  </a:cubicBezTo>
                  <a:close/>
                  <a:moveTo>
                    <a:pt x="34" y="34"/>
                  </a:moveTo>
                  <a:cubicBezTo>
                    <a:pt x="1" y="34"/>
                    <a:pt x="1" y="67"/>
                    <a:pt x="1" y="101"/>
                  </a:cubicBezTo>
                  <a:cubicBezTo>
                    <a:pt x="1" y="101"/>
                    <a:pt x="1" y="134"/>
                    <a:pt x="1" y="134"/>
                  </a:cubicBezTo>
                  <a:cubicBezTo>
                    <a:pt x="34" y="167"/>
                    <a:pt x="34" y="167"/>
                    <a:pt x="67" y="167"/>
                  </a:cubicBezTo>
                  <a:cubicBezTo>
                    <a:pt x="34" y="167"/>
                    <a:pt x="34" y="167"/>
                    <a:pt x="34" y="134"/>
                  </a:cubicBezTo>
                  <a:cubicBezTo>
                    <a:pt x="34" y="101"/>
                    <a:pt x="34" y="101"/>
                    <a:pt x="34" y="101"/>
                  </a:cubicBezTo>
                  <a:cubicBezTo>
                    <a:pt x="34" y="101"/>
                    <a:pt x="34" y="67"/>
                    <a:pt x="67" y="67"/>
                  </a:cubicBezTo>
                  <a:lnTo>
                    <a:pt x="34" y="67"/>
                  </a:lnTo>
                  <a:cubicBezTo>
                    <a:pt x="34" y="59"/>
                    <a:pt x="34" y="51"/>
                    <a:pt x="34" y="34"/>
                  </a:cubicBezTo>
                  <a:close/>
                  <a:moveTo>
                    <a:pt x="67" y="134"/>
                  </a:moveTo>
                  <a:cubicBezTo>
                    <a:pt x="67" y="167"/>
                    <a:pt x="67" y="167"/>
                    <a:pt x="67" y="167"/>
                  </a:cubicBezTo>
                  <a:lnTo>
                    <a:pt x="101" y="167"/>
                  </a:lnTo>
                  <a:cubicBezTo>
                    <a:pt x="101" y="134"/>
                    <a:pt x="101" y="134"/>
                    <a:pt x="101" y="1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30"/>
            <p:cNvSpPr/>
            <p:nvPr/>
          </p:nvSpPr>
          <p:spPr>
            <a:xfrm>
              <a:off x="4921022" y="2945048"/>
              <a:ext cx="1784" cy="2949"/>
            </a:xfrm>
            <a:custGeom>
              <a:avLst/>
              <a:gdLst/>
              <a:ahLst/>
              <a:cxnLst/>
              <a:rect l="l" t="t" r="r" b="b"/>
              <a:pathLst>
                <a:path w="101" h="167" extrusionOk="0">
                  <a:moveTo>
                    <a:pt x="67" y="0"/>
                  </a:moveTo>
                  <a:cubicBezTo>
                    <a:pt x="34" y="0"/>
                    <a:pt x="34" y="34"/>
                    <a:pt x="0" y="34"/>
                  </a:cubicBezTo>
                  <a:cubicBezTo>
                    <a:pt x="0" y="34"/>
                    <a:pt x="0" y="67"/>
                    <a:pt x="0" y="100"/>
                  </a:cubicBezTo>
                  <a:cubicBezTo>
                    <a:pt x="0" y="134"/>
                    <a:pt x="0" y="134"/>
                    <a:pt x="0" y="167"/>
                  </a:cubicBezTo>
                  <a:lnTo>
                    <a:pt x="67" y="167"/>
                  </a:lnTo>
                  <a:cubicBezTo>
                    <a:pt x="34" y="167"/>
                    <a:pt x="34" y="167"/>
                    <a:pt x="34" y="134"/>
                  </a:cubicBezTo>
                  <a:cubicBezTo>
                    <a:pt x="34" y="134"/>
                    <a:pt x="34" y="100"/>
                    <a:pt x="34" y="100"/>
                  </a:cubicBezTo>
                  <a:cubicBezTo>
                    <a:pt x="34" y="67"/>
                    <a:pt x="34" y="67"/>
                    <a:pt x="34" y="34"/>
                  </a:cubicBezTo>
                  <a:lnTo>
                    <a:pt x="67" y="34"/>
                  </a:lnTo>
                  <a:cubicBezTo>
                    <a:pt x="67" y="67"/>
                    <a:pt x="101" y="67"/>
                    <a:pt x="101" y="100"/>
                  </a:cubicBezTo>
                  <a:cubicBezTo>
                    <a:pt x="101" y="67"/>
                    <a:pt x="101" y="34"/>
                    <a:pt x="101" y="34"/>
                  </a:cubicBezTo>
                  <a:cubicBezTo>
                    <a:pt x="101" y="34"/>
                    <a:pt x="67" y="0"/>
                    <a:pt x="67" y="0"/>
                  </a:cubicBezTo>
                  <a:close/>
                  <a:moveTo>
                    <a:pt x="101" y="100"/>
                  </a:moveTo>
                  <a:cubicBezTo>
                    <a:pt x="101" y="100"/>
                    <a:pt x="67" y="134"/>
                    <a:pt x="67" y="134"/>
                  </a:cubicBezTo>
                  <a:cubicBezTo>
                    <a:pt x="67" y="167"/>
                    <a:pt x="67" y="167"/>
                    <a:pt x="67" y="167"/>
                  </a:cubicBezTo>
                  <a:lnTo>
                    <a:pt x="101" y="167"/>
                  </a:lnTo>
                  <a:cubicBezTo>
                    <a:pt x="101" y="134"/>
                    <a:pt x="101" y="134"/>
                    <a:pt x="101" y="10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30"/>
            <p:cNvSpPr/>
            <p:nvPr/>
          </p:nvSpPr>
          <p:spPr>
            <a:xfrm>
              <a:off x="4923371" y="2947397"/>
              <a:ext cx="618" cy="1201"/>
            </a:xfrm>
            <a:custGeom>
              <a:avLst/>
              <a:gdLst/>
              <a:ahLst/>
              <a:cxnLst/>
              <a:rect l="l" t="t" r="r" b="b"/>
              <a:pathLst>
                <a:path w="35" h="68" extrusionOk="0">
                  <a:moveTo>
                    <a:pt x="1" y="1"/>
                  </a:moveTo>
                  <a:lnTo>
                    <a:pt x="1" y="34"/>
                  </a:lnTo>
                  <a:lnTo>
                    <a:pt x="1" y="67"/>
                  </a:lnTo>
                  <a:lnTo>
                    <a:pt x="34" y="34"/>
                  </a:lnTo>
                  <a:lnTo>
                    <a:pt x="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30"/>
            <p:cNvSpPr/>
            <p:nvPr/>
          </p:nvSpPr>
          <p:spPr>
            <a:xfrm>
              <a:off x="4924554" y="2945048"/>
              <a:ext cx="1784" cy="2949"/>
            </a:xfrm>
            <a:custGeom>
              <a:avLst/>
              <a:gdLst/>
              <a:ahLst/>
              <a:cxnLst/>
              <a:rect l="l" t="t" r="r" b="b"/>
              <a:pathLst>
                <a:path w="101" h="167" extrusionOk="0">
                  <a:moveTo>
                    <a:pt x="67" y="0"/>
                  </a:moveTo>
                  <a:cubicBezTo>
                    <a:pt x="34" y="0"/>
                    <a:pt x="34" y="34"/>
                    <a:pt x="34" y="34"/>
                  </a:cubicBezTo>
                  <a:lnTo>
                    <a:pt x="67" y="34"/>
                  </a:lnTo>
                  <a:cubicBezTo>
                    <a:pt x="67" y="34"/>
                    <a:pt x="67" y="34"/>
                    <a:pt x="67" y="67"/>
                  </a:cubicBezTo>
                  <a:lnTo>
                    <a:pt x="34" y="67"/>
                  </a:lnTo>
                  <a:cubicBezTo>
                    <a:pt x="34" y="34"/>
                    <a:pt x="34" y="34"/>
                    <a:pt x="34" y="34"/>
                  </a:cubicBezTo>
                  <a:cubicBezTo>
                    <a:pt x="1" y="34"/>
                    <a:pt x="1" y="34"/>
                    <a:pt x="1" y="67"/>
                  </a:cubicBezTo>
                  <a:cubicBezTo>
                    <a:pt x="1" y="100"/>
                    <a:pt x="34" y="100"/>
                    <a:pt x="34" y="100"/>
                  </a:cubicBezTo>
                  <a:lnTo>
                    <a:pt x="67" y="100"/>
                  </a:lnTo>
                  <a:cubicBezTo>
                    <a:pt x="67" y="100"/>
                    <a:pt x="101" y="100"/>
                    <a:pt x="101" y="67"/>
                  </a:cubicBezTo>
                  <a:cubicBezTo>
                    <a:pt x="101" y="34"/>
                    <a:pt x="101" y="34"/>
                    <a:pt x="101" y="34"/>
                  </a:cubicBezTo>
                  <a:cubicBezTo>
                    <a:pt x="67" y="34"/>
                    <a:pt x="67" y="0"/>
                    <a:pt x="67" y="0"/>
                  </a:cubicBezTo>
                  <a:close/>
                  <a:moveTo>
                    <a:pt x="67" y="100"/>
                  </a:moveTo>
                  <a:cubicBezTo>
                    <a:pt x="67" y="100"/>
                    <a:pt x="101" y="134"/>
                    <a:pt x="101" y="134"/>
                  </a:cubicBezTo>
                  <a:cubicBezTo>
                    <a:pt x="101" y="134"/>
                    <a:pt x="101" y="100"/>
                    <a:pt x="101" y="100"/>
                  </a:cubicBezTo>
                  <a:close/>
                  <a:moveTo>
                    <a:pt x="1" y="100"/>
                  </a:moveTo>
                  <a:cubicBezTo>
                    <a:pt x="1" y="100"/>
                    <a:pt x="1" y="134"/>
                    <a:pt x="1" y="134"/>
                  </a:cubicBezTo>
                  <a:cubicBezTo>
                    <a:pt x="1" y="134"/>
                    <a:pt x="1" y="167"/>
                    <a:pt x="1" y="167"/>
                  </a:cubicBezTo>
                  <a:lnTo>
                    <a:pt x="67" y="167"/>
                  </a:lnTo>
                  <a:cubicBezTo>
                    <a:pt x="34" y="167"/>
                    <a:pt x="34" y="167"/>
                    <a:pt x="34" y="134"/>
                  </a:cubicBezTo>
                  <a:cubicBezTo>
                    <a:pt x="34" y="134"/>
                    <a:pt x="34" y="100"/>
                    <a:pt x="34" y="100"/>
                  </a:cubicBezTo>
                  <a:close/>
                  <a:moveTo>
                    <a:pt x="67" y="134"/>
                  </a:moveTo>
                  <a:cubicBezTo>
                    <a:pt x="67" y="167"/>
                    <a:pt x="67" y="167"/>
                    <a:pt x="67" y="167"/>
                  </a:cubicBezTo>
                  <a:lnTo>
                    <a:pt x="101" y="167"/>
                  </a:lnTo>
                  <a:cubicBezTo>
                    <a:pt x="101" y="167"/>
                    <a:pt x="101" y="134"/>
                    <a:pt x="101" y="1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30"/>
            <p:cNvSpPr/>
            <p:nvPr/>
          </p:nvSpPr>
          <p:spPr>
            <a:xfrm>
              <a:off x="4921605" y="2941516"/>
              <a:ext cx="618" cy="2366"/>
            </a:xfrm>
            <a:custGeom>
              <a:avLst/>
              <a:gdLst/>
              <a:ahLst/>
              <a:cxnLst/>
              <a:rect l="l" t="t" r="r" b="b"/>
              <a:pathLst>
                <a:path w="35" h="134" extrusionOk="0">
                  <a:moveTo>
                    <a:pt x="1" y="0"/>
                  </a:moveTo>
                  <a:lnTo>
                    <a:pt x="1" y="133"/>
                  </a:lnTo>
                  <a:lnTo>
                    <a:pt x="34" y="133"/>
                  </a:lnTo>
                  <a:lnTo>
                    <a:pt x="3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30"/>
            <p:cNvSpPr/>
            <p:nvPr/>
          </p:nvSpPr>
          <p:spPr>
            <a:xfrm>
              <a:off x="4923371" y="2943282"/>
              <a:ext cx="618" cy="1183"/>
            </a:xfrm>
            <a:custGeom>
              <a:avLst/>
              <a:gdLst/>
              <a:ahLst/>
              <a:cxnLst/>
              <a:rect l="l" t="t" r="r" b="b"/>
              <a:pathLst>
                <a:path w="35" h="67" extrusionOk="0">
                  <a:moveTo>
                    <a:pt x="1" y="0"/>
                  </a:moveTo>
                  <a:lnTo>
                    <a:pt x="1" y="33"/>
                  </a:lnTo>
                  <a:lnTo>
                    <a:pt x="1" y="67"/>
                  </a:lnTo>
                  <a:lnTo>
                    <a:pt x="34" y="33"/>
                  </a:lnTo>
                  <a:lnTo>
                    <a:pt x="34"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30"/>
            <p:cNvSpPr/>
            <p:nvPr/>
          </p:nvSpPr>
          <p:spPr>
            <a:xfrm>
              <a:off x="4924554" y="2941516"/>
              <a:ext cx="1784" cy="2366"/>
            </a:xfrm>
            <a:custGeom>
              <a:avLst/>
              <a:gdLst/>
              <a:ahLst/>
              <a:cxnLst/>
              <a:rect l="l" t="t" r="r" b="b"/>
              <a:pathLst>
                <a:path w="101" h="134" extrusionOk="0">
                  <a:moveTo>
                    <a:pt x="67" y="0"/>
                  </a:moveTo>
                  <a:cubicBezTo>
                    <a:pt x="67" y="0"/>
                    <a:pt x="67" y="0"/>
                    <a:pt x="67" y="33"/>
                  </a:cubicBezTo>
                  <a:cubicBezTo>
                    <a:pt x="67" y="33"/>
                    <a:pt x="101" y="33"/>
                    <a:pt x="101" y="67"/>
                  </a:cubicBezTo>
                  <a:cubicBezTo>
                    <a:pt x="101" y="33"/>
                    <a:pt x="101" y="33"/>
                    <a:pt x="101" y="0"/>
                  </a:cubicBezTo>
                  <a:close/>
                  <a:moveTo>
                    <a:pt x="1" y="0"/>
                  </a:moveTo>
                  <a:cubicBezTo>
                    <a:pt x="1" y="33"/>
                    <a:pt x="1" y="33"/>
                    <a:pt x="1" y="67"/>
                  </a:cubicBezTo>
                  <a:cubicBezTo>
                    <a:pt x="1" y="100"/>
                    <a:pt x="1" y="100"/>
                    <a:pt x="1" y="133"/>
                  </a:cubicBezTo>
                  <a:lnTo>
                    <a:pt x="67" y="133"/>
                  </a:lnTo>
                  <a:cubicBezTo>
                    <a:pt x="34" y="133"/>
                    <a:pt x="34" y="133"/>
                    <a:pt x="34" y="100"/>
                  </a:cubicBezTo>
                  <a:cubicBezTo>
                    <a:pt x="34" y="100"/>
                    <a:pt x="34" y="100"/>
                    <a:pt x="34" y="67"/>
                  </a:cubicBezTo>
                  <a:cubicBezTo>
                    <a:pt x="34" y="33"/>
                    <a:pt x="34" y="33"/>
                    <a:pt x="34" y="33"/>
                  </a:cubicBezTo>
                  <a:cubicBezTo>
                    <a:pt x="34" y="0"/>
                    <a:pt x="34" y="0"/>
                    <a:pt x="67" y="0"/>
                  </a:cubicBezTo>
                  <a:close/>
                  <a:moveTo>
                    <a:pt x="101" y="67"/>
                  </a:moveTo>
                  <a:cubicBezTo>
                    <a:pt x="101" y="100"/>
                    <a:pt x="67" y="100"/>
                    <a:pt x="67" y="100"/>
                  </a:cubicBezTo>
                  <a:cubicBezTo>
                    <a:pt x="67" y="133"/>
                    <a:pt x="67" y="133"/>
                    <a:pt x="67" y="133"/>
                  </a:cubicBezTo>
                  <a:lnTo>
                    <a:pt x="101" y="133"/>
                  </a:lnTo>
                  <a:cubicBezTo>
                    <a:pt x="101" y="100"/>
                    <a:pt x="101" y="100"/>
                    <a:pt x="101" y="6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30"/>
            <p:cNvSpPr/>
            <p:nvPr/>
          </p:nvSpPr>
          <p:spPr>
            <a:xfrm>
              <a:off x="4926921" y="2942681"/>
              <a:ext cx="18" cy="20044"/>
            </a:xfrm>
            <a:custGeom>
              <a:avLst/>
              <a:gdLst/>
              <a:ahLst/>
              <a:cxnLst/>
              <a:rect l="l" t="t" r="r" b="b"/>
              <a:pathLst>
                <a:path w="1" h="1135" fill="none" extrusionOk="0">
                  <a:moveTo>
                    <a:pt x="0" y="1135"/>
                  </a:moveTo>
                  <a:lnTo>
                    <a:pt x="0" y="1"/>
                  </a:ln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30"/>
            <p:cNvSpPr/>
            <p:nvPr/>
          </p:nvSpPr>
          <p:spPr>
            <a:xfrm>
              <a:off x="4926921" y="2962708"/>
              <a:ext cx="2366" cy="18"/>
            </a:xfrm>
            <a:custGeom>
              <a:avLst/>
              <a:gdLst/>
              <a:ahLst/>
              <a:cxnLst/>
              <a:rect l="l" t="t" r="r" b="b"/>
              <a:pathLst>
                <a:path w="134" h="1" fill="none" extrusionOk="0">
                  <a:moveTo>
                    <a:pt x="0" y="1"/>
                  </a:moveTo>
                  <a:lnTo>
                    <a:pt x="133" y="1"/>
                  </a:ln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0"/>
            <p:cNvSpPr/>
            <p:nvPr/>
          </p:nvSpPr>
          <p:spPr>
            <a:xfrm>
              <a:off x="4926921" y="2958593"/>
              <a:ext cx="2366" cy="18"/>
            </a:xfrm>
            <a:custGeom>
              <a:avLst/>
              <a:gdLst/>
              <a:ahLst/>
              <a:cxnLst/>
              <a:rect l="l" t="t" r="r" b="b"/>
              <a:pathLst>
                <a:path w="134" h="1" fill="none" extrusionOk="0">
                  <a:moveTo>
                    <a:pt x="0" y="0"/>
                  </a:moveTo>
                  <a:lnTo>
                    <a:pt x="133" y="0"/>
                  </a:ln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0"/>
            <p:cNvSpPr/>
            <p:nvPr/>
          </p:nvSpPr>
          <p:spPr>
            <a:xfrm>
              <a:off x="4926921" y="2955061"/>
              <a:ext cx="2366" cy="18"/>
            </a:xfrm>
            <a:custGeom>
              <a:avLst/>
              <a:gdLst/>
              <a:ahLst/>
              <a:cxnLst/>
              <a:rect l="l" t="t" r="r" b="b"/>
              <a:pathLst>
                <a:path w="134" h="1" fill="none" extrusionOk="0">
                  <a:moveTo>
                    <a:pt x="0" y="0"/>
                  </a:moveTo>
                  <a:lnTo>
                    <a:pt x="133" y="0"/>
                  </a:ln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0"/>
            <p:cNvSpPr/>
            <p:nvPr/>
          </p:nvSpPr>
          <p:spPr>
            <a:xfrm>
              <a:off x="4926921" y="2950929"/>
              <a:ext cx="2366" cy="18"/>
            </a:xfrm>
            <a:custGeom>
              <a:avLst/>
              <a:gdLst/>
              <a:ahLst/>
              <a:cxnLst/>
              <a:rect l="l" t="t" r="r" b="b"/>
              <a:pathLst>
                <a:path w="134" h="1" fill="none" extrusionOk="0">
                  <a:moveTo>
                    <a:pt x="0" y="1"/>
                  </a:moveTo>
                  <a:lnTo>
                    <a:pt x="133" y="1"/>
                  </a:ln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0"/>
            <p:cNvSpPr/>
            <p:nvPr/>
          </p:nvSpPr>
          <p:spPr>
            <a:xfrm>
              <a:off x="4926921" y="2946814"/>
              <a:ext cx="2366" cy="18"/>
            </a:xfrm>
            <a:custGeom>
              <a:avLst/>
              <a:gdLst/>
              <a:ahLst/>
              <a:cxnLst/>
              <a:rect l="l" t="t" r="r" b="b"/>
              <a:pathLst>
                <a:path w="134" h="1" fill="none" extrusionOk="0">
                  <a:moveTo>
                    <a:pt x="0" y="0"/>
                  </a:moveTo>
                  <a:lnTo>
                    <a:pt x="133" y="0"/>
                  </a:ln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0"/>
            <p:cNvSpPr/>
            <p:nvPr/>
          </p:nvSpPr>
          <p:spPr>
            <a:xfrm>
              <a:off x="4926921" y="2942681"/>
              <a:ext cx="2366" cy="18"/>
            </a:xfrm>
            <a:custGeom>
              <a:avLst/>
              <a:gdLst/>
              <a:ahLst/>
              <a:cxnLst/>
              <a:rect l="l" t="t" r="r" b="b"/>
              <a:pathLst>
                <a:path w="134" h="1" fill="none" extrusionOk="0">
                  <a:moveTo>
                    <a:pt x="0" y="1"/>
                  </a:moveTo>
                  <a:lnTo>
                    <a:pt x="133" y="1"/>
                  </a:lnTo>
                </a:path>
              </a:pathLst>
            </a:custGeom>
            <a:noFill/>
            <a:ln w="1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0"/>
            <p:cNvSpPr/>
            <p:nvPr/>
          </p:nvSpPr>
          <p:spPr>
            <a:xfrm>
              <a:off x="4939865" y="2942681"/>
              <a:ext cx="68945" cy="20044"/>
            </a:xfrm>
            <a:custGeom>
              <a:avLst/>
              <a:gdLst/>
              <a:ahLst/>
              <a:cxnLst/>
              <a:rect l="l" t="t" r="r" b="b"/>
              <a:pathLst>
                <a:path w="3904" h="1135" extrusionOk="0">
                  <a:moveTo>
                    <a:pt x="1" y="1"/>
                  </a:moveTo>
                  <a:lnTo>
                    <a:pt x="1" y="1135"/>
                  </a:lnTo>
                  <a:lnTo>
                    <a:pt x="3904" y="1135"/>
                  </a:lnTo>
                  <a:lnTo>
                    <a:pt x="3904" y="1"/>
                  </a:lnTo>
                  <a:close/>
                </a:path>
              </a:pathLst>
            </a:custGeom>
            <a:solidFill>
              <a:srgbClr val="000000"/>
            </a:solidFill>
            <a:ln w="500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0"/>
            <p:cNvSpPr/>
            <p:nvPr/>
          </p:nvSpPr>
          <p:spPr>
            <a:xfrm>
              <a:off x="5589035" y="2044934"/>
              <a:ext cx="553164" cy="184988"/>
            </a:xfrm>
            <a:custGeom>
              <a:avLst/>
              <a:gdLst/>
              <a:ahLst/>
              <a:cxnLst/>
              <a:rect l="l" t="t" r="r" b="b"/>
              <a:pathLst>
                <a:path w="31323" h="10475" fill="none" extrusionOk="0">
                  <a:moveTo>
                    <a:pt x="30189" y="8573"/>
                  </a:moveTo>
                  <a:cubicBezTo>
                    <a:pt x="28788" y="7806"/>
                    <a:pt x="28121" y="8440"/>
                    <a:pt x="27620" y="7806"/>
                  </a:cubicBezTo>
                  <a:cubicBezTo>
                    <a:pt x="27120" y="7172"/>
                    <a:pt x="28287" y="5404"/>
                    <a:pt x="25185" y="3836"/>
                  </a:cubicBezTo>
                  <a:cubicBezTo>
                    <a:pt x="23717" y="3103"/>
                    <a:pt x="24952" y="267"/>
                    <a:pt x="19681" y="134"/>
                  </a:cubicBezTo>
                  <a:cubicBezTo>
                    <a:pt x="14444" y="0"/>
                    <a:pt x="15311" y="3169"/>
                    <a:pt x="13910" y="4037"/>
                  </a:cubicBezTo>
                  <a:cubicBezTo>
                    <a:pt x="12476" y="4937"/>
                    <a:pt x="12109" y="3536"/>
                    <a:pt x="10708" y="4437"/>
                  </a:cubicBezTo>
                  <a:cubicBezTo>
                    <a:pt x="9307" y="5304"/>
                    <a:pt x="9941" y="7105"/>
                    <a:pt x="8773" y="7372"/>
                  </a:cubicBezTo>
                  <a:cubicBezTo>
                    <a:pt x="7639" y="7606"/>
                    <a:pt x="6672" y="6839"/>
                    <a:pt x="5271" y="7672"/>
                  </a:cubicBezTo>
                  <a:cubicBezTo>
                    <a:pt x="3870" y="8506"/>
                    <a:pt x="3870" y="9340"/>
                    <a:pt x="3236" y="9340"/>
                  </a:cubicBezTo>
                  <a:cubicBezTo>
                    <a:pt x="2602" y="9340"/>
                    <a:pt x="1301" y="8807"/>
                    <a:pt x="534" y="9340"/>
                  </a:cubicBezTo>
                  <a:lnTo>
                    <a:pt x="534" y="9340"/>
                  </a:lnTo>
                  <a:cubicBezTo>
                    <a:pt x="0" y="9674"/>
                    <a:pt x="234" y="10474"/>
                    <a:pt x="868" y="10474"/>
                  </a:cubicBezTo>
                  <a:lnTo>
                    <a:pt x="30122" y="10474"/>
                  </a:lnTo>
                  <a:cubicBezTo>
                    <a:pt x="30923" y="10474"/>
                    <a:pt x="31323" y="9474"/>
                    <a:pt x="30756" y="8940"/>
                  </a:cubicBezTo>
                  <a:cubicBezTo>
                    <a:pt x="30556" y="8773"/>
                    <a:pt x="30389" y="8673"/>
                    <a:pt x="30189" y="8573"/>
                  </a:cubicBezTo>
                  <a:close/>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0"/>
            <p:cNvSpPr/>
            <p:nvPr/>
          </p:nvSpPr>
          <p:spPr>
            <a:xfrm>
              <a:off x="5774003" y="2186900"/>
              <a:ext cx="10031" cy="4733"/>
            </a:xfrm>
            <a:custGeom>
              <a:avLst/>
              <a:gdLst/>
              <a:ahLst/>
              <a:cxnLst/>
              <a:rect l="l" t="t" r="r" b="b"/>
              <a:pathLst>
                <a:path w="568" h="268" fill="none" extrusionOk="0">
                  <a:moveTo>
                    <a:pt x="568" y="0"/>
                  </a:moveTo>
                  <a:cubicBezTo>
                    <a:pt x="401" y="100"/>
                    <a:pt x="201" y="201"/>
                    <a:pt x="1" y="267"/>
                  </a:cubicBezTo>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0"/>
            <p:cNvSpPr/>
            <p:nvPr/>
          </p:nvSpPr>
          <p:spPr>
            <a:xfrm>
              <a:off x="5796395" y="2109145"/>
              <a:ext cx="87788" cy="61863"/>
            </a:xfrm>
            <a:custGeom>
              <a:avLst/>
              <a:gdLst/>
              <a:ahLst/>
              <a:cxnLst/>
              <a:rect l="l" t="t" r="r" b="b"/>
              <a:pathLst>
                <a:path w="4971" h="3503" fill="none" extrusionOk="0">
                  <a:moveTo>
                    <a:pt x="4970" y="0"/>
                  </a:moveTo>
                  <a:cubicBezTo>
                    <a:pt x="4737" y="1168"/>
                    <a:pt x="4203" y="1935"/>
                    <a:pt x="3569" y="2035"/>
                  </a:cubicBezTo>
                  <a:cubicBezTo>
                    <a:pt x="2936" y="2102"/>
                    <a:pt x="601" y="1868"/>
                    <a:pt x="234" y="2736"/>
                  </a:cubicBezTo>
                  <a:cubicBezTo>
                    <a:pt x="134" y="2969"/>
                    <a:pt x="67" y="3236"/>
                    <a:pt x="0" y="3503"/>
                  </a:cubicBezTo>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0"/>
            <p:cNvSpPr/>
            <p:nvPr/>
          </p:nvSpPr>
          <p:spPr>
            <a:xfrm>
              <a:off x="5888879" y="2081454"/>
              <a:ext cx="17678" cy="15329"/>
            </a:xfrm>
            <a:custGeom>
              <a:avLst/>
              <a:gdLst/>
              <a:ahLst/>
              <a:cxnLst/>
              <a:rect l="l" t="t" r="r" b="b"/>
              <a:pathLst>
                <a:path w="1001" h="868" fill="none" extrusionOk="0">
                  <a:moveTo>
                    <a:pt x="1001" y="0"/>
                  </a:moveTo>
                  <a:cubicBezTo>
                    <a:pt x="567" y="201"/>
                    <a:pt x="234" y="501"/>
                    <a:pt x="0" y="868"/>
                  </a:cubicBezTo>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0"/>
            <p:cNvSpPr/>
            <p:nvPr/>
          </p:nvSpPr>
          <p:spPr>
            <a:xfrm>
              <a:off x="3374104" y="1809884"/>
              <a:ext cx="764060" cy="256282"/>
            </a:xfrm>
            <a:custGeom>
              <a:avLst/>
              <a:gdLst/>
              <a:ahLst/>
              <a:cxnLst/>
              <a:rect l="l" t="t" r="r" b="b"/>
              <a:pathLst>
                <a:path w="43265" h="14512" fill="none" extrusionOk="0">
                  <a:moveTo>
                    <a:pt x="41730" y="11843"/>
                  </a:moveTo>
                  <a:cubicBezTo>
                    <a:pt x="39796" y="10809"/>
                    <a:pt x="38895" y="11676"/>
                    <a:pt x="38195" y="10809"/>
                  </a:cubicBezTo>
                  <a:cubicBezTo>
                    <a:pt x="37494" y="9908"/>
                    <a:pt x="39095" y="7473"/>
                    <a:pt x="34859" y="5305"/>
                  </a:cubicBezTo>
                  <a:cubicBezTo>
                    <a:pt x="32791" y="4271"/>
                    <a:pt x="34492" y="368"/>
                    <a:pt x="27253" y="201"/>
                  </a:cubicBezTo>
                  <a:cubicBezTo>
                    <a:pt x="20015" y="1"/>
                    <a:pt x="21182" y="4371"/>
                    <a:pt x="19214" y="5605"/>
                  </a:cubicBezTo>
                  <a:cubicBezTo>
                    <a:pt x="17280" y="6872"/>
                    <a:pt x="16746" y="4904"/>
                    <a:pt x="14811" y="6139"/>
                  </a:cubicBezTo>
                  <a:cubicBezTo>
                    <a:pt x="12876" y="7373"/>
                    <a:pt x="13744" y="9841"/>
                    <a:pt x="12176" y="10208"/>
                  </a:cubicBezTo>
                  <a:cubicBezTo>
                    <a:pt x="10575" y="10542"/>
                    <a:pt x="9241" y="9408"/>
                    <a:pt x="7272" y="10608"/>
                  </a:cubicBezTo>
                  <a:cubicBezTo>
                    <a:pt x="5304" y="11809"/>
                    <a:pt x="5338" y="12943"/>
                    <a:pt x="4437" y="12943"/>
                  </a:cubicBezTo>
                  <a:cubicBezTo>
                    <a:pt x="3570" y="12943"/>
                    <a:pt x="1802" y="12210"/>
                    <a:pt x="734" y="12943"/>
                  </a:cubicBezTo>
                  <a:lnTo>
                    <a:pt x="701" y="12943"/>
                  </a:lnTo>
                  <a:cubicBezTo>
                    <a:pt x="1" y="13410"/>
                    <a:pt x="334" y="14511"/>
                    <a:pt x="1201" y="14511"/>
                  </a:cubicBezTo>
                  <a:lnTo>
                    <a:pt x="41630" y="14511"/>
                  </a:lnTo>
                  <a:cubicBezTo>
                    <a:pt x="42731" y="14478"/>
                    <a:pt x="43265" y="13144"/>
                    <a:pt x="42498" y="12376"/>
                  </a:cubicBezTo>
                  <a:cubicBezTo>
                    <a:pt x="42264" y="12176"/>
                    <a:pt x="41997" y="11976"/>
                    <a:pt x="41730" y="11843"/>
                  </a:cubicBezTo>
                  <a:close/>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0"/>
            <p:cNvSpPr/>
            <p:nvPr/>
          </p:nvSpPr>
          <p:spPr>
            <a:xfrm>
              <a:off x="3630346" y="2006047"/>
              <a:ext cx="13581" cy="7099"/>
            </a:xfrm>
            <a:custGeom>
              <a:avLst/>
              <a:gdLst/>
              <a:ahLst/>
              <a:cxnLst/>
              <a:rect l="l" t="t" r="r" b="b"/>
              <a:pathLst>
                <a:path w="769" h="402" fill="none" extrusionOk="0">
                  <a:moveTo>
                    <a:pt x="768" y="1"/>
                  </a:moveTo>
                  <a:cubicBezTo>
                    <a:pt x="535" y="168"/>
                    <a:pt x="268" y="268"/>
                    <a:pt x="1" y="401"/>
                  </a:cubicBezTo>
                </a:path>
              </a:pathLst>
            </a:custGeom>
            <a:noFill/>
            <a:ln w="75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0"/>
            <p:cNvSpPr/>
            <p:nvPr/>
          </p:nvSpPr>
          <p:spPr>
            <a:xfrm>
              <a:off x="3660985" y="1898836"/>
              <a:ext cx="121377" cy="85439"/>
            </a:xfrm>
            <a:custGeom>
              <a:avLst/>
              <a:gdLst/>
              <a:ahLst/>
              <a:cxnLst/>
              <a:rect l="l" t="t" r="r" b="b"/>
              <a:pathLst>
                <a:path w="6873" h="4838" fill="none" extrusionOk="0">
                  <a:moveTo>
                    <a:pt x="6872" y="1"/>
                  </a:moveTo>
                  <a:cubicBezTo>
                    <a:pt x="6539" y="1602"/>
                    <a:pt x="5805" y="2669"/>
                    <a:pt x="4937" y="2803"/>
                  </a:cubicBezTo>
                  <a:cubicBezTo>
                    <a:pt x="4070" y="2903"/>
                    <a:pt x="834" y="2569"/>
                    <a:pt x="301" y="3770"/>
                  </a:cubicBezTo>
                  <a:cubicBezTo>
                    <a:pt x="134" y="4104"/>
                    <a:pt x="34" y="4471"/>
                    <a:pt x="1" y="4838"/>
                  </a:cubicBezTo>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0"/>
            <p:cNvSpPr/>
            <p:nvPr/>
          </p:nvSpPr>
          <p:spPr>
            <a:xfrm>
              <a:off x="3789407" y="1860549"/>
              <a:ext cx="23576" cy="21227"/>
            </a:xfrm>
            <a:custGeom>
              <a:avLst/>
              <a:gdLst/>
              <a:ahLst/>
              <a:cxnLst/>
              <a:rect l="l" t="t" r="r" b="b"/>
              <a:pathLst>
                <a:path w="1335" h="1202" fill="none" extrusionOk="0">
                  <a:moveTo>
                    <a:pt x="1335" y="1"/>
                  </a:moveTo>
                  <a:cubicBezTo>
                    <a:pt x="768" y="234"/>
                    <a:pt x="301" y="668"/>
                    <a:pt x="0" y="1201"/>
                  </a:cubicBezTo>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0"/>
            <p:cNvSpPr/>
            <p:nvPr/>
          </p:nvSpPr>
          <p:spPr>
            <a:xfrm>
              <a:off x="3001802" y="2390728"/>
              <a:ext cx="552581" cy="184988"/>
            </a:xfrm>
            <a:custGeom>
              <a:avLst/>
              <a:gdLst/>
              <a:ahLst/>
              <a:cxnLst/>
              <a:rect l="l" t="t" r="r" b="b"/>
              <a:pathLst>
                <a:path w="31290" h="10475" fill="none" extrusionOk="0">
                  <a:moveTo>
                    <a:pt x="30156" y="8539"/>
                  </a:moveTo>
                  <a:cubicBezTo>
                    <a:pt x="28755" y="7772"/>
                    <a:pt x="28121" y="8439"/>
                    <a:pt x="27621" y="7772"/>
                  </a:cubicBezTo>
                  <a:cubicBezTo>
                    <a:pt x="27120" y="7138"/>
                    <a:pt x="28254" y="5371"/>
                    <a:pt x="25186" y="3803"/>
                  </a:cubicBezTo>
                  <a:cubicBezTo>
                    <a:pt x="23718" y="3069"/>
                    <a:pt x="24952" y="234"/>
                    <a:pt x="19682" y="100"/>
                  </a:cubicBezTo>
                  <a:cubicBezTo>
                    <a:pt x="14445" y="0"/>
                    <a:pt x="15312" y="3136"/>
                    <a:pt x="13877" y="4036"/>
                  </a:cubicBezTo>
                  <a:cubicBezTo>
                    <a:pt x="12476" y="4904"/>
                    <a:pt x="12110" y="3503"/>
                    <a:pt x="10709" y="4403"/>
                  </a:cubicBezTo>
                  <a:cubicBezTo>
                    <a:pt x="9308" y="5304"/>
                    <a:pt x="9941" y="7105"/>
                    <a:pt x="8774" y="7339"/>
                  </a:cubicBezTo>
                  <a:cubicBezTo>
                    <a:pt x="7640" y="7605"/>
                    <a:pt x="6672" y="6772"/>
                    <a:pt x="5238" y="7639"/>
                  </a:cubicBezTo>
                  <a:cubicBezTo>
                    <a:pt x="3837" y="8506"/>
                    <a:pt x="3837" y="9307"/>
                    <a:pt x="3203" y="9307"/>
                  </a:cubicBezTo>
                  <a:cubicBezTo>
                    <a:pt x="2569" y="9307"/>
                    <a:pt x="1302" y="8806"/>
                    <a:pt x="535" y="9307"/>
                  </a:cubicBezTo>
                  <a:lnTo>
                    <a:pt x="501" y="9307"/>
                  </a:lnTo>
                  <a:cubicBezTo>
                    <a:pt x="1" y="9674"/>
                    <a:pt x="234" y="10441"/>
                    <a:pt x="835" y="10474"/>
                  </a:cubicBezTo>
                  <a:lnTo>
                    <a:pt x="30089" y="10474"/>
                  </a:lnTo>
                  <a:cubicBezTo>
                    <a:pt x="30890" y="10474"/>
                    <a:pt x="31290" y="9473"/>
                    <a:pt x="30723" y="8906"/>
                  </a:cubicBezTo>
                  <a:cubicBezTo>
                    <a:pt x="30556" y="8773"/>
                    <a:pt x="30356" y="8640"/>
                    <a:pt x="30156" y="8539"/>
                  </a:cubicBezTo>
                  <a:close/>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0"/>
            <p:cNvSpPr/>
            <p:nvPr/>
          </p:nvSpPr>
          <p:spPr>
            <a:xfrm>
              <a:off x="3186787" y="2532694"/>
              <a:ext cx="10031" cy="4715"/>
            </a:xfrm>
            <a:custGeom>
              <a:avLst/>
              <a:gdLst/>
              <a:ahLst/>
              <a:cxnLst/>
              <a:rect l="l" t="t" r="r" b="b"/>
              <a:pathLst>
                <a:path w="568" h="267" fill="none" extrusionOk="0">
                  <a:moveTo>
                    <a:pt x="567" y="0"/>
                  </a:moveTo>
                  <a:cubicBezTo>
                    <a:pt x="400" y="100"/>
                    <a:pt x="200" y="167"/>
                    <a:pt x="0" y="267"/>
                  </a:cubicBezTo>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0"/>
            <p:cNvSpPr/>
            <p:nvPr/>
          </p:nvSpPr>
          <p:spPr>
            <a:xfrm>
              <a:off x="3209162" y="2454338"/>
              <a:ext cx="87788" cy="62463"/>
            </a:xfrm>
            <a:custGeom>
              <a:avLst/>
              <a:gdLst/>
              <a:ahLst/>
              <a:cxnLst/>
              <a:rect l="l" t="t" r="r" b="b"/>
              <a:pathLst>
                <a:path w="4971" h="3537" fill="none" extrusionOk="0">
                  <a:moveTo>
                    <a:pt x="4971" y="1"/>
                  </a:moveTo>
                  <a:cubicBezTo>
                    <a:pt x="4737" y="1168"/>
                    <a:pt x="4204" y="1969"/>
                    <a:pt x="3570" y="2035"/>
                  </a:cubicBezTo>
                  <a:cubicBezTo>
                    <a:pt x="2936" y="2102"/>
                    <a:pt x="601" y="1902"/>
                    <a:pt x="234" y="2736"/>
                  </a:cubicBezTo>
                  <a:cubicBezTo>
                    <a:pt x="134" y="3003"/>
                    <a:pt x="67" y="3270"/>
                    <a:pt x="1" y="3536"/>
                  </a:cubicBezTo>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30"/>
            <p:cNvSpPr/>
            <p:nvPr/>
          </p:nvSpPr>
          <p:spPr>
            <a:xfrm>
              <a:off x="3301646" y="2427248"/>
              <a:ext cx="17113" cy="14746"/>
            </a:xfrm>
            <a:custGeom>
              <a:avLst/>
              <a:gdLst/>
              <a:ahLst/>
              <a:cxnLst/>
              <a:rect l="l" t="t" r="r" b="b"/>
              <a:pathLst>
                <a:path w="969" h="835" fill="none" extrusionOk="0">
                  <a:moveTo>
                    <a:pt x="968" y="0"/>
                  </a:moveTo>
                  <a:cubicBezTo>
                    <a:pt x="568" y="167"/>
                    <a:pt x="234" y="467"/>
                    <a:pt x="1" y="834"/>
                  </a:cubicBezTo>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30"/>
            <p:cNvSpPr/>
            <p:nvPr/>
          </p:nvSpPr>
          <p:spPr>
            <a:xfrm>
              <a:off x="5399935" y="1570136"/>
              <a:ext cx="55982" cy="7082"/>
            </a:xfrm>
            <a:custGeom>
              <a:avLst/>
              <a:gdLst/>
              <a:ahLst/>
              <a:cxnLst/>
              <a:rect l="l" t="t" r="r" b="b"/>
              <a:pathLst>
                <a:path w="3170" h="401" fill="none" extrusionOk="0">
                  <a:moveTo>
                    <a:pt x="3170" y="34"/>
                  </a:moveTo>
                  <a:lnTo>
                    <a:pt x="2903" y="34"/>
                  </a:lnTo>
                  <a:cubicBezTo>
                    <a:pt x="1936" y="67"/>
                    <a:pt x="935" y="167"/>
                    <a:pt x="1" y="401"/>
                  </a:cubicBezTo>
                  <a:cubicBezTo>
                    <a:pt x="1035" y="134"/>
                    <a:pt x="2102" y="0"/>
                    <a:pt x="3170" y="34"/>
                  </a:cubicBezTo>
                  <a:close/>
                </a:path>
              </a:pathLst>
            </a:custGeom>
            <a:noFill/>
            <a:ln w="75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0"/>
            <p:cNvSpPr/>
            <p:nvPr/>
          </p:nvSpPr>
          <p:spPr>
            <a:xfrm>
              <a:off x="4958726" y="1571319"/>
              <a:ext cx="994982" cy="264511"/>
            </a:xfrm>
            <a:custGeom>
              <a:avLst/>
              <a:gdLst/>
              <a:ahLst/>
              <a:cxnLst/>
              <a:rect l="l" t="t" r="r" b="b"/>
              <a:pathLst>
                <a:path w="56341" h="14978" fill="none" extrusionOk="0">
                  <a:moveTo>
                    <a:pt x="55040" y="14911"/>
                  </a:moveTo>
                  <a:lnTo>
                    <a:pt x="1268" y="14911"/>
                  </a:lnTo>
                  <a:cubicBezTo>
                    <a:pt x="367" y="14911"/>
                    <a:pt x="0" y="13777"/>
                    <a:pt x="768" y="13276"/>
                  </a:cubicBezTo>
                  <a:lnTo>
                    <a:pt x="801" y="13243"/>
                  </a:lnTo>
                  <a:cubicBezTo>
                    <a:pt x="1902" y="12509"/>
                    <a:pt x="3736" y="13243"/>
                    <a:pt x="4637" y="13243"/>
                  </a:cubicBezTo>
                  <a:cubicBezTo>
                    <a:pt x="5571" y="13243"/>
                    <a:pt x="5571" y="12075"/>
                    <a:pt x="7606" y="10841"/>
                  </a:cubicBezTo>
                  <a:cubicBezTo>
                    <a:pt x="9641" y="9574"/>
                    <a:pt x="11042" y="10741"/>
                    <a:pt x="12676" y="10408"/>
                  </a:cubicBezTo>
                  <a:cubicBezTo>
                    <a:pt x="14344" y="10041"/>
                    <a:pt x="13410" y="7439"/>
                    <a:pt x="15445" y="6171"/>
                  </a:cubicBezTo>
                  <a:cubicBezTo>
                    <a:pt x="16946" y="5204"/>
                    <a:pt x="17646" y="6071"/>
                    <a:pt x="18747" y="6071"/>
                  </a:cubicBezTo>
                  <a:cubicBezTo>
                    <a:pt x="19214" y="6038"/>
                    <a:pt x="19648" y="5871"/>
                    <a:pt x="20048" y="5604"/>
                  </a:cubicBezTo>
                  <a:cubicBezTo>
                    <a:pt x="21682" y="4570"/>
                    <a:pt x="21182" y="1401"/>
                    <a:pt x="24951" y="334"/>
                  </a:cubicBezTo>
                  <a:lnTo>
                    <a:pt x="24985" y="334"/>
                  </a:lnTo>
                  <a:cubicBezTo>
                    <a:pt x="25952" y="134"/>
                    <a:pt x="26920" y="0"/>
                    <a:pt x="27920" y="0"/>
                  </a:cubicBezTo>
                  <a:lnTo>
                    <a:pt x="28421" y="0"/>
                  </a:lnTo>
                  <a:cubicBezTo>
                    <a:pt x="29388" y="0"/>
                    <a:pt x="30389" y="134"/>
                    <a:pt x="31323" y="334"/>
                  </a:cubicBezTo>
                  <a:lnTo>
                    <a:pt x="31389" y="334"/>
                  </a:lnTo>
                  <a:cubicBezTo>
                    <a:pt x="35159" y="1434"/>
                    <a:pt x="34658" y="4570"/>
                    <a:pt x="36293" y="5604"/>
                  </a:cubicBezTo>
                  <a:cubicBezTo>
                    <a:pt x="36660" y="5871"/>
                    <a:pt x="37127" y="6038"/>
                    <a:pt x="37594" y="6071"/>
                  </a:cubicBezTo>
                  <a:cubicBezTo>
                    <a:pt x="38695" y="6071"/>
                    <a:pt x="39362" y="5237"/>
                    <a:pt x="40896" y="6171"/>
                  </a:cubicBezTo>
                  <a:cubicBezTo>
                    <a:pt x="42898" y="7439"/>
                    <a:pt x="41997" y="10041"/>
                    <a:pt x="43631" y="10408"/>
                  </a:cubicBezTo>
                  <a:cubicBezTo>
                    <a:pt x="45299" y="10741"/>
                    <a:pt x="46700" y="9574"/>
                    <a:pt x="48735" y="10841"/>
                  </a:cubicBezTo>
                  <a:cubicBezTo>
                    <a:pt x="50770" y="12075"/>
                    <a:pt x="50770" y="13243"/>
                    <a:pt x="51671" y="13243"/>
                  </a:cubicBezTo>
                  <a:cubicBezTo>
                    <a:pt x="52605" y="13243"/>
                    <a:pt x="54439" y="12509"/>
                    <a:pt x="55540" y="13243"/>
                  </a:cubicBezTo>
                  <a:lnTo>
                    <a:pt x="55573" y="13276"/>
                  </a:lnTo>
                  <a:cubicBezTo>
                    <a:pt x="56341" y="13777"/>
                    <a:pt x="55940" y="14978"/>
                    <a:pt x="55040" y="14911"/>
                  </a:cubicBezTo>
                  <a:close/>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0"/>
            <p:cNvSpPr/>
            <p:nvPr/>
          </p:nvSpPr>
          <p:spPr>
            <a:xfrm>
              <a:off x="5455316" y="1570136"/>
              <a:ext cx="55982" cy="7082"/>
            </a:xfrm>
            <a:custGeom>
              <a:avLst/>
              <a:gdLst/>
              <a:ahLst/>
              <a:cxnLst/>
              <a:rect l="l" t="t" r="r" b="b"/>
              <a:pathLst>
                <a:path w="3170" h="401" fill="none" extrusionOk="0">
                  <a:moveTo>
                    <a:pt x="3169" y="401"/>
                  </a:moveTo>
                  <a:cubicBezTo>
                    <a:pt x="2235" y="167"/>
                    <a:pt x="1235" y="67"/>
                    <a:pt x="267" y="34"/>
                  </a:cubicBezTo>
                  <a:lnTo>
                    <a:pt x="0" y="34"/>
                  </a:lnTo>
                  <a:cubicBezTo>
                    <a:pt x="1068" y="0"/>
                    <a:pt x="2135" y="134"/>
                    <a:pt x="3169" y="401"/>
                  </a:cubicBezTo>
                  <a:close/>
                </a:path>
              </a:pathLst>
            </a:custGeom>
            <a:noFill/>
            <a:ln w="75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0"/>
            <p:cNvSpPr/>
            <p:nvPr/>
          </p:nvSpPr>
          <p:spPr>
            <a:xfrm>
              <a:off x="5235594" y="1663202"/>
              <a:ext cx="114296" cy="61881"/>
            </a:xfrm>
            <a:custGeom>
              <a:avLst/>
              <a:gdLst/>
              <a:ahLst/>
              <a:cxnLst/>
              <a:rect l="l" t="t" r="r" b="b"/>
              <a:pathLst>
                <a:path w="6472" h="3504" fill="none" extrusionOk="0">
                  <a:moveTo>
                    <a:pt x="6471" y="1"/>
                  </a:moveTo>
                  <a:cubicBezTo>
                    <a:pt x="6205" y="1168"/>
                    <a:pt x="4970" y="2069"/>
                    <a:pt x="4203" y="2136"/>
                  </a:cubicBezTo>
                  <a:cubicBezTo>
                    <a:pt x="2469" y="2236"/>
                    <a:pt x="1401" y="968"/>
                    <a:pt x="534" y="2236"/>
                  </a:cubicBezTo>
                  <a:cubicBezTo>
                    <a:pt x="267" y="2636"/>
                    <a:pt x="100" y="3036"/>
                    <a:pt x="0" y="3503"/>
                  </a:cubicBezTo>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0"/>
            <p:cNvSpPr/>
            <p:nvPr/>
          </p:nvSpPr>
          <p:spPr>
            <a:xfrm>
              <a:off x="5355768" y="1635530"/>
              <a:ext cx="20627" cy="14728"/>
            </a:xfrm>
            <a:custGeom>
              <a:avLst/>
              <a:gdLst/>
              <a:ahLst/>
              <a:cxnLst/>
              <a:rect l="l" t="t" r="r" b="b"/>
              <a:pathLst>
                <a:path w="1168" h="834" fill="none" extrusionOk="0">
                  <a:moveTo>
                    <a:pt x="1168" y="0"/>
                  </a:moveTo>
                  <a:cubicBezTo>
                    <a:pt x="701" y="133"/>
                    <a:pt x="300" y="434"/>
                    <a:pt x="0" y="834"/>
                  </a:cubicBezTo>
                </a:path>
              </a:pathLst>
            </a:custGeom>
            <a:noFill/>
            <a:ln w="75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0"/>
            <p:cNvSpPr/>
            <p:nvPr/>
          </p:nvSpPr>
          <p:spPr>
            <a:xfrm>
              <a:off x="4820874" y="1670284"/>
              <a:ext cx="51267" cy="361712"/>
            </a:xfrm>
            <a:custGeom>
              <a:avLst/>
              <a:gdLst/>
              <a:ahLst/>
              <a:cxnLst/>
              <a:rect l="l" t="t" r="r" b="b"/>
              <a:pathLst>
                <a:path w="2903" h="20482" extrusionOk="0">
                  <a:moveTo>
                    <a:pt x="768" y="0"/>
                  </a:moveTo>
                  <a:lnTo>
                    <a:pt x="1" y="20481"/>
                  </a:lnTo>
                  <a:lnTo>
                    <a:pt x="2903" y="20481"/>
                  </a:lnTo>
                  <a:lnTo>
                    <a:pt x="2102" y="0"/>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30"/>
            <p:cNvSpPr/>
            <p:nvPr/>
          </p:nvSpPr>
          <p:spPr>
            <a:xfrm>
              <a:off x="4873306" y="1524185"/>
              <a:ext cx="115479" cy="110764"/>
            </a:xfrm>
            <a:custGeom>
              <a:avLst/>
              <a:gdLst/>
              <a:ahLst/>
              <a:cxnLst/>
              <a:rect l="l" t="t" r="r" b="b"/>
              <a:pathLst>
                <a:path w="6539" h="6272" extrusionOk="0">
                  <a:moveTo>
                    <a:pt x="6172" y="1"/>
                  </a:moveTo>
                  <a:lnTo>
                    <a:pt x="1" y="5504"/>
                  </a:lnTo>
                  <a:lnTo>
                    <a:pt x="734" y="6272"/>
                  </a:lnTo>
                  <a:lnTo>
                    <a:pt x="6539" y="401"/>
                  </a:lnTo>
                  <a:lnTo>
                    <a:pt x="6172" y="1"/>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30"/>
            <p:cNvSpPr/>
            <p:nvPr/>
          </p:nvSpPr>
          <p:spPr>
            <a:xfrm>
              <a:off x="4794967" y="1621384"/>
              <a:ext cx="91320" cy="90154"/>
            </a:xfrm>
            <a:custGeom>
              <a:avLst/>
              <a:gdLst/>
              <a:ahLst/>
              <a:cxnLst/>
              <a:rect l="l" t="t" r="r" b="b"/>
              <a:pathLst>
                <a:path w="5171" h="5105" extrusionOk="0">
                  <a:moveTo>
                    <a:pt x="4437" y="0"/>
                  </a:moveTo>
                  <a:lnTo>
                    <a:pt x="2702" y="1935"/>
                  </a:lnTo>
                  <a:lnTo>
                    <a:pt x="300" y="968"/>
                  </a:lnTo>
                  <a:lnTo>
                    <a:pt x="0" y="2002"/>
                  </a:lnTo>
                  <a:lnTo>
                    <a:pt x="2569" y="2536"/>
                  </a:lnTo>
                  <a:lnTo>
                    <a:pt x="2935" y="5104"/>
                  </a:lnTo>
                  <a:lnTo>
                    <a:pt x="3970" y="4837"/>
                  </a:lnTo>
                  <a:lnTo>
                    <a:pt x="3136" y="2369"/>
                  </a:lnTo>
                  <a:lnTo>
                    <a:pt x="5170" y="768"/>
                  </a:lnTo>
                  <a:lnTo>
                    <a:pt x="4437" y="0"/>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0"/>
            <p:cNvSpPr/>
            <p:nvPr/>
          </p:nvSpPr>
          <p:spPr>
            <a:xfrm>
              <a:off x="4656533" y="1601941"/>
              <a:ext cx="143752" cy="54799"/>
            </a:xfrm>
            <a:custGeom>
              <a:avLst/>
              <a:gdLst/>
              <a:ahLst/>
              <a:cxnLst/>
              <a:rect l="l" t="t" r="r" b="b"/>
              <a:pathLst>
                <a:path w="8140" h="3103" extrusionOk="0">
                  <a:moveTo>
                    <a:pt x="134" y="1"/>
                  </a:moveTo>
                  <a:lnTo>
                    <a:pt x="0" y="534"/>
                  </a:lnTo>
                  <a:lnTo>
                    <a:pt x="7839" y="3103"/>
                  </a:lnTo>
                  <a:lnTo>
                    <a:pt x="8139" y="2069"/>
                  </a:lnTo>
                  <a:lnTo>
                    <a:pt x="134" y="1"/>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0"/>
            <p:cNvSpPr/>
            <p:nvPr/>
          </p:nvSpPr>
          <p:spPr>
            <a:xfrm>
              <a:off x="4846798" y="1706804"/>
              <a:ext cx="48318" cy="145518"/>
            </a:xfrm>
            <a:custGeom>
              <a:avLst/>
              <a:gdLst/>
              <a:ahLst/>
              <a:cxnLst/>
              <a:rect l="l" t="t" r="r" b="b"/>
              <a:pathLst>
                <a:path w="2736" h="8240" extrusionOk="0">
                  <a:moveTo>
                    <a:pt x="1035" y="0"/>
                  </a:moveTo>
                  <a:lnTo>
                    <a:pt x="0" y="267"/>
                  </a:lnTo>
                  <a:lnTo>
                    <a:pt x="2169" y="8240"/>
                  </a:lnTo>
                  <a:lnTo>
                    <a:pt x="2736" y="8106"/>
                  </a:lnTo>
                  <a:lnTo>
                    <a:pt x="1035" y="0"/>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0"/>
            <p:cNvSpPr/>
            <p:nvPr/>
          </p:nvSpPr>
          <p:spPr>
            <a:xfrm>
              <a:off x="4827355" y="1641993"/>
              <a:ext cx="38305" cy="38322"/>
            </a:xfrm>
            <a:custGeom>
              <a:avLst/>
              <a:gdLst/>
              <a:ahLst/>
              <a:cxnLst/>
              <a:rect l="l" t="t" r="r" b="b"/>
              <a:pathLst>
                <a:path w="2169" h="2170" extrusionOk="0">
                  <a:moveTo>
                    <a:pt x="1068" y="1"/>
                  </a:moveTo>
                  <a:cubicBezTo>
                    <a:pt x="468" y="1"/>
                    <a:pt x="1" y="501"/>
                    <a:pt x="1" y="1068"/>
                  </a:cubicBezTo>
                  <a:cubicBezTo>
                    <a:pt x="1" y="1669"/>
                    <a:pt x="468" y="2169"/>
                    <a:pt x="1068" y="2169"/>
                  </a:cubicBezTo>
                  <a:cubicBezTo>
                    <a:pt x="1669" y="2169"/>
                    <a:pt x="2169" y="1669"/>
                    <a:pt x="2169" y="1068"/>
                  </a:cubicBezTo>
                  <a:cubicBezTo>
                    <a:pt x="2169" y="501"/>
                    <a:pt x="1669" y="1"/>
                    <a:pt x="1068" y="1"/>
                  </a:cubicBezTo>
                  <a:close/>
                </a:path>
              </a:pathLst>
            </a:custGeom>
            <a:solidFill>
              <a:schemeClr val="accen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0"/>
            <p:cNvSpPr/>
            <p:nvPr/>
          </p:nvSpPr>
          <p:spPr>
            <a:xfrm>
              <a:off x="4337828" y="1722115"/>
              <a:ext cx="51267" cy="361712"/>
            </a:xfrm>
            <a:custGeom>
              <a:avLst/>
              <a:gdLst/>
              <a:ahLst/>
              <a:cxnLst/>
              <a:rect l="l" t="t" r="r" b="b"/>
              <a:pathLst>
                <a:path w="2903" h="20482" extrusionOk="0">
                  <a:moveTo>
                    <a:pt x="801" y="1"/>
                  </a:moveTo>
                  <a:lnTo>
                    <a:pt x="1" y="20482"/>
                  </a:lnTo>
                  <a:lnTo>
                    <a:pt x="2903" y="20482"/>
                  </a:lnTo>
                  <a:lnTo>
                    <a:pt x="2136" y="1"/>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0"/>
            <p:cNvSpPr/>
            <p:nvPr/>
          </p:nvSpPr>
          <p:spPr>
            <a:xfrm>
              <a:off x="4182900" y="1725064"/>
              <a:ext cx="137289" cy="77192"/>
            </a:xfrm>
            <a:custGeom>
              <a:avLst/>
              <a:gdLst/>
              <a:ahLst/>
              <a:cxnLst/>
              <a:rect l="l" t="t" r="r" b="b"/>
              <a:pathLst>
                <a:path w="7774" h="4371" extrusionOk="0">
                  <a:moveTo>
                    <a:pt x="7306" y="0"/>
                  </a:moveTo>
                  <a:lnTo>
                    <a:pt x="1" y="3870"/>
                  </a:lnTo>
                  <a:lnTo>
                    <a:pt x="234" y="4370"/>
                  </a:lnTo>
                  <a:lnTo>
                    <a:pt x="7773" y="968"/>
                  </a:lnTo>
                  <a:lnTo>
                    <a:pt x="7306" y="0"/>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0"/>
            <p:cNvSpPr/>
            <p:nvPr/>
          </p:nvSpPr>
          <p:spPr>
            <a:xfrm>
              <a:off x="4311922" y="1662620"/>
              <a:ext cx="93669" cy="84256"/>
            </a:xfrm>
            <a:custGeom>
              <a:avLst/>
              <a:gdLst/>
              <a:ahLst/>
              <a:cxnLst/>
              <a:rect l="l" t="t" r="r" b="b"/>
              <a:pathLst>
                <a:path w="5304" h="4771" extrusionOk="0">
                  <a:moveTo>
                    <a:pt x="2335" y="0"/>
                  </a:moveTo>
                  <a:lnTo>
                    <a:pt x="2402" y="2602"/>
                  </a:lnTo>
                  <a:lnTo>
                    <a:pt x="0" y="3536"/>
                  </a:lnTo>
                  <a:lnTo>
                    <a:pt x="467" y="4504"/>
                  </a:lnTo>
                  <a:lnTo>
                    <a:pt x="2702" y="3136"/>
                  </a:lnTo>
                  <a:lnTo>
                    <a:pt x="4704" y="4771"/>
                  </a:lnTo>
                  <a:lnTo>
                    <a:pt x="5304" y="3870"/>
                  </a:lnTo>
                  <a:lnTo>
                    <a:pt x="3002" y="2636"/>
                  </a:lnTo>
                  <a:lnTo>
                    <a:pt x="3436" y="67"/>
                  </a:lnTo>
                  <a:lnTo>
                    <a:pt x="2335" y="0"/>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0"/>
            <p:cNvSpPr/>
            <p:nvPr/>
          </p:nvSpPr>
          <p:spPr>
            <a:xfrm>
              <a:off x="4394975" y="1730945"/>
              <a:ext cx="129024" cy="93686"/>
            </a:xfrm>
            <a:custGeom>
              <a:avLst/>
              <a:gdLst/>
              <a:ahLst/>
              <a:cxnLst/>
              <a:rect l="l" t="t" r="r" b="b"/>
              <a:pathLst>
                <a:path w="7306" h="5305" extrusionOk="0">
                  <a:moveTo>
                    <a:pt x="601" y="1"/>
                  </a:moveTo>
                  <a:lnTo>
                    <a:pt x="1" y="902"/>
                  </a:lnTo>
                  <a:lnTo>
                    <a:pt x="7006" y="5305"/>
                  </a:lnTo>
                  <a:lnTo>
                    <a:pt x="7306" y="4838"/>
                  </a:lnTo>
                  <a:lnTo>
                    <a:pt x="601" y="1"/>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0"/>
            <p:cNvSpPr/>
            <p:nvPr/>
          </p:nvSpPr>
          <p:spPr>
            <a:xfrm>
              <a:off x="4353157" y="1517122"/>
              <a:ext cx="24759" cy="146702"/>
            </a:xfrm>
            <a:custGeom>
              <a:avLst/>
              <a:gdLst/>
              <a:ahLst/>
              <a:cxnLst/>
              <a:rect l="l" t="t" r="r" b="b"/>
              <a:pathLst>
                <a:path w="1402" h="8307" extrusionOk="0">
                  <a:moveTo>
                    <a:pt x="834" y="0"/>
                  </a:moveTo>
                  <a:lnTo>
                    <a:pt x="0" y="8239"/>
                  </a:lnTo>
                  <a:lnTo>
                    <a:pt x="1101" y="8306"/>
                  </a:lnTo>
                  <a:lnTo>
                    <a:pt x="1401" y="34"/>
                  </a:lnTo>
                  <a:lnTo>
                    <a:pt x="834" y="0"/>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0"/>
            <p:cNvSpPr/>
            <p:nvPr/>
          </p:nvSpPr>
          <p:spPr>
            <a:xfrm>
              <a:off x="4344310" y="1693842"/>
              <a:ext cx="38322" cy="38305"/>
            </a:xfrm>
            <a:custGeom>
              <a:avLst/>
              <a:gdLst/>
              <a:ahLst/>
              <a:cxnLst/>
              <a:rect l="l" t="t" r="r" b="b"/>
              <a:pathLst>
                <a:path w="2170" h="2169" extrusionOk="0">
                  <a:moveTo>
                    <a:pt x="1102" y="0"/>
                  </a:moveTo>
                  <a:cubicBezTo>
                    <a:pt x="501" y="0"/>
                    <a:pt x="1" y="501"/>
                    <a:pt x="1" y="1068"/>
                  </a:cubicBezTo>
                  <a:cubicBezTo>
                    <a:pt x="1" y="1668"/>
                    <a:pt x="501" y="2169"/>
                    <a:pt x="1102" y="2169"/>
                  </a:cubicBezTo>
                  <a:cubicBezTo>
                    <a:pt x="1702" y="2169"/>
                    <a:pt x="2169" y="1668"/>
                    <a:pt x="2169" y="1068"/>
                  </a:cubicBezTo>
                  <a:cubicBezTo>
                    <a:pt x="2169" y="501"/>
                    <a:pt x="1702" y="0"/>
                    <a:pt x="1102" y="0"/>
                  </a:cubicBezTo>
                  <a:close/>
                </a:path>
              </a:pathLst>
            </a:custGeom>
            <a:solidFill>
              <a:schemeClr val="accen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0"/>
            <p:cNvSpPr/>
            <p:nvPr/>
          </p:nvSpPr>
          <p:spPr>
            <a:xfrm>
              <a:off x="4559917" y="1456443"/>
              <a:ext cx="78958" cy="554930"/>
            </a:xfrm>
            <a:custGeom>
              <a:avLst/>
              <a:gdLst/>
              <a:ahLst/>
              <a:cxnLst/>
              <a:rect l="l" t="t" r="r" b="b"/>
              <a:pathLst>
                <a:path w="4471" h="31423" extrusionOk="0">
                  <a:moveTo>
                    <a:pt x="1201" y="0"/>
                  </a:moveTo>
                  <a:lnTo>
                    <a:pt x="1" y="31423"/>
                  </a:lnTo>
                  <a:lnTo>
                    <a:pt x="4470" y="31423"/>
                  </a:lnTo>
                  <a:lnTo>
                    <a:pt x="3270" y="0"/>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0"/>
            <p:cNvSpPr/>
            <p:nvPr/>
          </p:nvSpPr>
          <p:spPr>
            <a:xfrm>
              <a:off x="4346676" y="1270875"/>
              <a:ext cx="199117" cy="142004"/>
            </a:xfrm>
            <a:custGeom>
              <a:avLst/>
              <a:gdLst/>
              <a:ahLst/>
              <a:cxnLst/>
              <a:rect l="l" t="t" r="r" b="b"/>
              <a:pathLst>
                <a:path w="11275" h="8041" extrusionOk="0">
                  <a:moveTo>
                    <a:pt x="467" y="1"/>
                  </a:moveTo>
                  <a:lnTo>
                    <a:pt x="0" y="735"/>
                  </a:lnTo>
                  <a:lnTo>
                    <a:pt x="10374" y="8040"/>
                  </a:lnTo>
                  <a:lnTo>
                    <a:pt x="11275" y="6639"/>
                  </a:lnTo>
                  <a:lnTo>
                    <a:pt x="467" y="1"/>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0"/>
            <p:cNvSpPr/>
            <p:nvPr/>
          </p:nvSpPr>
          <p:spPr>
            <a:xfrm>
              <a:off x="4529878" y="1388118"/>
              <a:ext cx="144335" cy="129024"/>
            </a:xfrm>
            <a:custGeom>
              <a:avLst/>
              <a:gdLst/>
              <a:ahLst/>
              <a:cxnLst/>
              <a:rect l="l" t="t" r="r" b="b"/>
              <a:pathLst>
                <a:path w="8173" h="7306" extrusionOk="0">
                  <a:moveTo>
                    <a:pt x="901" y="0"/>
                  </a:moveTo>
                  <a:lnTo>
                    <a:pt x="0" y="1401"/>
                  </a:lnTo>
                  <a:lnTo>
                    <a:pt x="3536" y="3302"/>
                  </a:lnTo>
                  <a:lnTo>
                    <a:pt x="2936" y="7205"/>
                  </a:lnTo>
                  <a:lnTo>
                    <a:pt x="4604" y="7305"/>
                  </a:lnTo>
                  <a:lnTo>
                    <a:pt x="4470" y="3302"/>
                  </a:lnTo>
                  <a:lnTo>
                    <a:pt x="8173" y="1868"/>
                  </a:lnTo>
                  <a:lnTo>
                    <a:pt x="7439" y="367"/>
                  </a:lnTo>
                  <a:lnTo>
                    <a:pt x="4003" y="2502"/>
                  </a:lnTo>
                  <a:lnTo>
                    <a:pt x="901" y="0"/>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0"/>
            <p:cNvSpPr/>
            <p:nvPr/>
          </p:nvSpPr>
          <p:spPr>
            <a:xfrm>
              <a:off x="4575828" y="1515356"/>
              <a:ext cx="35355" cy="225041"/>
            </a:xfrm>
            <a:custGeom>
              <a:avLst/>
              <a:gdLst/>
              <a:ahLst/>
              <a:cxnLst/>
              <a:rect l="l" t="t" r="r" b="b"/>
              <a:pathLst>
                <a:path w="2002" h="12743" extrusionOk="0">
                  <a:moveTo>
                    <a:pt x="334" y="0"/>
                  </a:moveTo>
                  <a:lnTo>
                    <a:pt x="0" y="12676"/>
                  </a:lnTo>
                  <a:lnTo>
                    <a:pt x="867" y="12743"/>
                  </a:lnTo>
                  <a:lnTo>
                    <a:pt x="2002" y="100"/>
                  </a:lnTo>
                  <a:lnTo>
                    <a:pt x="334" y="0"/>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0"/>
            <p:cNvSpPr/>
            <p:nvPr/>
          </p:nvSpPr>
          <p:spPr>
            <a:xfrm>
              <a:off x="4661230" y="1300331"/>
              <a:ext cx="209748" cy="120794"/>
            </a:xfrm>
            <a:custGeom>
              <a:avLst/>
              <a:gdLst/>
              <a:ahLst/>
              <a:cxnLst/>
              <a:rect l="l" t="t" r="r" b="b"/>
              <a:pathLst>
                <a:path w="11877" h="6840" extrusionOk="0">
                  <a:moveTo>
                    <a:pt x="11509" y="1"/>
                  </a:moveTo>
                  <a:lnTo>
                    <a:pt x="1" y="5338"/>
                  </a:lnTo>
                  <a:lnTo>
                    <a:pt x="735" y="6839"/>
                  </a:lnTo>
                  <a:lnTo>
                    <a:pt x="11876" y="801"/>
                  </a:lnTo>
                  <a:lnTo>
                    <a:pt x="11509" y="1"/>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0"/>
            <p:cNvSpPr/>
            <p:nvPr/>
          </p:nvSpPr>
          <p:spPr>
            <a:xfrm>
              <a:off x="4559917" y="1412859"/>
              <a:ext cx="68945" cy="58878"/>
            </a:xfrm>
            <a:custGeom>
              <a:avLst/>
              <a:gdLst/>
              <a:ahLst/>
              <a:cxnLst/>
              <a:rect l="l" t="t" r="r" b="b"/>
              <a:pathLst>
                <a:path w="3904" h="3334" extrusionOk="0">
                  <a:moveTo>
                    <a:pt x="2235" y="0"/>
                  </a:moveTo>
                  <a:cubicBezTo>
                    <a:pt x="734" y="0"/>
                    <a:pt x="1" y="1801"/>
                    <a:pt x="1035" y="2835"/>
                  </a:cubicBezTo>
                  <a:cubicBezTo>
                    <a:pt x="1380" y="3180"/>
                    <a:pt x="1801" y="3334"/>
                    <a:pt x="2214" y="3334"/>
                  </a:cubicBezTo>
                  <a:cubicBezTo>
                    <a:pt x="3078" y="3334"/>
                    <a:pt x="3903" y="2661"/>
                    <a:pt x="3903" y="1668"/>
                  </a:cubicBezTo>
                  <a:cubicBezTo>
                    <a:pt x="3903" y="734"/>
                    <a:pt x="3136" y="0"/>
                    <a:pt x="2235" y="0"/>
                  </a:cubicBezTo>
                  <a:close/>
                </a:path>
              </a:pathLst>
            </a:custGeom>
            <a:solidFill>
              <a:schemeClr val="accen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0"/>
            <p:cNvSpPr/>
            <p:nvPr/>
          </p:nvSpPr>
          <p:spPr>
            <a:xfrm>
              <a:off x="4015610" y="1972459"/>
              <a:ext cx="382922" cy="368794"/>
            </a:xfrm>
            <a:custGeom>
              <a:avLst/>
              <a:gdLst/>
              <a:ahLst/>
              <a:cxnLst/>
              <a:rect l="l" t="t" r="r" b="b"/>
              <a:pathLst>
                <a:path w="21683" h="20883" extrusionOk="0">
                  <a:moveTo>
                    <a:pt x="17671" y="0"/>
                  </a:moveTo>
                  <a:cubicBezTo>
                    <a:pt x="17651" y="0"/>
                    <a:pt x="17632" y="1"/>
                    <a:pt x="17613" y="1"/>
                  </a:cubicBezTo>
                  <a:cubicBezTo>
                    <a:pt x="13477" y="202"/>
                    <a:pt x="8473" y="3204"/>
                    <a:pt x="5204" y="5972"/>
                  </a:cubicBezTo>
                  <a:cubicBezTo>
                    <a:pt x="4537" y="6539"/>
                    <a:pt x="3703" y="7940"/>
                    <a:pt x="3403" y="8541"/>
                  </a:cubicBezTo>
                  <a:cubicBezTo>
                    <a:pt x="2836" y="9642"/>
                    <a:pt x="3169" y="11309"/>
                    <a:pt x="2569" y="12477"/>
                  </a:cubicBezTo>
                  <a:cubicBezTo>
                    <a:pt x="2169" y="13278"/>
                    <a:pt x="1" y="15045"/>
                    <a:pt x="1" y="15679"/>
                  </a:cubicBezTo>
                  <a:cubicBezTo>
                    <a:pt x="1" y="16000"/>
                    <a:pt x="352" y="16093"/>
                    <a:pt x="847" y="16093"/>
                  </a:cubicBezTo>
                  <a:cubicBezTo>
                    <a:pt x="1542" y="16093"/>
                    <a:pt x="2521" y="15909"/>
                    <a:pt x="3211" y="15909"/>
                  </a:cubicBezTo>
                  <a:cubicBezTo>
                    <a:pt x="3514" y="15909"/>
                    <a:pt x="3760" y="15944"/>
                    <a:pt x="3903" y="16046"/>
                  </a:cubicBezTo>
                  <a:cubicBezTo>
                    <a:pt x="4671" y="16613"/>
                    <a:pt x="4671" y="19349"/>
                    <a:pt x="5471" y="20049"/>
                  </a:cubicBezTo>
                  <a:cubicBezTo>
                    <a:pt x="5822" y="20346"/>
                    <a:pt x="6740" y="20883"/>
                    <a:pt x="7449" y="20883"/>
                  </a:cubicBezTo>
                  <a:cubicBezTo>
                    <a:pt x="7617" y="20883"/>
                    <a:pt x="7772" y="20853"/>
                    <a:pt x="7906" y="20783"/>
                  </a:cubicBezTo>
                  <a:cubicBezTo>
                    <a:pt x="10375" y="19449"/>
                    <a:pt x="11409" y="15446"/>
                    <a:pt x="13544" y="13778"/>
                  </a:cubicBezTo>
                  <a:cubicBezTo>
                    <a:pt x="15412" y="12310"/>
                    <a:pt x="18881" y="12310"/>
                    <a:pt x="20448" y="10442"/>
                  </a:cubicBezTo>
                  <a:cubicBezTo>
                    <a:pt x="21483" y="9208"/>
                    <a:pt x="21683" y="5672"/>
                    <a:pt x="21483" y="4505"/>
                  </a:cubicBezTo>
                  <a:cubicBezTo>
                    <a:pt x="21153" y="2529"/>
                    <a:pt x="19166" y="0"/>
                    <a:pt x="17671" y="0"/>
                  </a:cubicBezTo>
                  <a:close/>
                </a:path>
              </a:pathLst>
            </a:custGeom>
            <a:solidFill>
              <a:srgbClr val="92E3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0"/>
            <p:cNvSpPr/>
            <p:nvPr/>
          </p:nvSpPr>
          <p:spPr>
            <a:xfrm>
              <a:off x="5180796" y="3310709"/>
              <a:ext cx="120194" cy="186331"/>
            </a:xfrm>
            <a:custGeom>
              <a:avLst/>
              <a:gdLst/>
              <a:ahLst/>
              <a:cxnLst/>
              <a:rect l="l" t="t" r="r" b="b"/>
              <a:pathLst>
                <a:path w="6806" h="10551" extrusionOk="0">
                  <a:moveTo>
                    <a:pt x="4808" y="1"/>
                  </a:moveTo>
                  <a:cubicBezTo>
                    <a:pt x="4566" y="1"/>
                    <a:pt x="4329" y="40"/>
                    <a:pt x="4104" y="142"/>
                  </a:cubicBezTo>
                  <a:cubicBezTo>
                    <a:pt x="3170" y="676"/>
                    <a:pt x="1769" y="2778"/>
                    <a:pt x="1269" y="3812"/>
                  </a:cubicBezTo>
                  <a:cubicBezTo>
                    <a:pt x="701" y="4979"/>
                    <a:pt x="1" y="7548"/>
                    <a:pt x="68" y="8648"/>
                  </a:cubicBezTo>
                  <a:cubicBezTo>
                    <a:pt x="101" y="9249"/>
                    <a:pt x="435" y="10483"/>
                    <a:pt x="968" y="10550"/>
                  </a:cubicBezTo>
                  <a:cubicBezTo>
                    <a:pt x="976" y="10551"/>
                    <a:pt x="984" y="10551"/>
                    <a:pt x="993" y="10551"/>
                  </a:cubicBezTo>
                  <a:cubicBezTo>
                    <a:pt x="1379" y="10551"/>
                    <a:pt x="2377" y="9807"/>
                    <a:pt x="2736" y="9382"/>
                  </a:cubicBezTo>
                  <a:cubicBezTo>
                    <a:pt x="4571" y="7181"/>
                    <a:pt x="6806" y="3712"/>
                    <a:pt x="6639" y="943"/>
                  </a:cubicBezTo>
                  <a:cubicBezTo>
                    <a:pt x="6606" y="543"/>
                    <a:pt x="5705" y="176"/>
                    <a:pt x="5271" y="42"/>
                  </a:cubicBezTo>
                  <a:cubicBezTo>
                    <a:pt x="5116" y="16"/>
                    <a:pt x="4961" y="1"/>
                    <a:pt x="4808" y="1"/>
                  </a:cubicBezTo>
                  <a:close/>
                </a:path>
              </a:pathLst>
            </a:custGeom>
            <a:solidFill>
              <a:srgbClr val="92E3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0"/>
            <p:cNvSpPr/>
            <p:nvPr/>
          </p:nvSpPr>
          <p:spPr>
            <a:xfrm>
              <a:off x="4604684" y="2262590"/>
              <a:ext cx="110764" cy="110852"/>
            </a:xfrm>
            <a:custGeom>
              <a:avLst/>
              <a:gdLst/>
              <a:ahLst/>
              <a:cxnLst/>
              <a:rect l="l" t="t" r="r" b="b"/>
              <a:pathLst>
                <a:path w="6272" h="6277" extrusionOk="0">
                  <a:moveTo>
                    <a:pt x="4747" y="0"/>
                  </a:moveTo>
                  <a:cubicBezTo>
                    <a:pt x="4359" y="0"/>
                    <a:pt x="3947" y="93"/>
                    <a:pt x="3737" y="251"/>
                  </a:cubicBezTo>
                  <a:cubicBezTo>
                    <a:pt x="3236" y="685"/>
                    <a:pt x="3370" y="2419"/>
                    <a:pt x="2869" y="2886"/>
                  </a:cubicBezTo>
                  <a:cubicBezTo>
                    <a:pt x="2724" y="3012"/>
                    <a:pt x="2504" y="3048"/>
                    <a:pt x="2253" y="3048"/>
                  </a:cubicBezTo>
                  <a:cubicBezTo>
                    <a:pt x="1916" y="3048"/>
                    <a:pt x="1523" y="2982"/>
                    <a:pt x="1186" y="2982"/>
                  </a:cubicBezTo>
                  <a:cubicBezTo>
                    <a:pt x="911" y="2982"/>
                    <a:pt x="673" y="3026"/>
                    <a:pt x="534" y="3186"/>
                  </a:cubicBezTo>
                  <a:cubicBezTo>
                    <a:pt x="101" y="3687"/>
                    <a:pt x="1" y="5255"/>
                    <a:pt x="334" y="5755"/>
                  </a:cubicBezTo>
                  <a:cubicBezTo>
                    <a:pt x="600" y="6154"/>
                    <a:pt x="1543" y="6277"/>
                    <a:pt x="2219" y="6277"/>
                  </a:cubicBezTo>
                  <a:cubicBezTo>
                    <a:pt x="2392" y="6277"/>
                    <a:pt x="2547" y="6269"/>
                    <a:pt x="2669" y="6255"/>
                  </a:cubicBezTo>
                  <a:cubicBezTo>
                    <a:pt x="3370" y="6189"/>
                    <a:pt x="4904" y="5788"/>
                    <a:pt x="5338" y="5188"/>
                  </a:cubicBezTo>
                  <a:cubicBezTo>
                    <a:pt x="6038" y="4154"/>
                    <a:pt x="6272" y="1118"/>
                    <a:pt x="5571" y="251"/>
                  </a:cubicBezTo>
                  <a:cubicBezTo>
                    <a:pt x="5429" y="77"/>
                    <a:pt x="5098" y="0"/>
                    <a:pt x="4747" y="0"/>
                  </a:cubicBezTo>
                  <a:close/>
                </a:path>
              </a:pathLst>
            </a:custGeom>
            <a:solidFill>
              <a:srgbClr val="92E3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0"/>
            <p:cNvSpPr/>
            <p:nvPr/>
          </p:nvSpPr>
          <p:spPr>
            <a:xfrm>
              <a:off x="4444458" y="2065543"/>
              <a:ext cx="1188801" cy="1601638"/>
            </a:xfrm>
            <a:custGeom>
              <a:avLst/>
              <a:gdLst/>
              <a:ahLst/>
              <a:cxnLst/>
              <a:rect l="l" t="t" r="r" b="b"/>
              <a:pathLst>
                <a:path w="67316" h="90693" extrusionOk="0">
                  <a:moveTo>
                    <a:pt x="25783" y="0"/>
                  </a:moveTo>
                  <a:cubicBezTo>
                    <a:pt x="24500" y="0"/>
                    <a:pt x="21774" y="1748"/>
                    <a:pt x="20882" y="3036"/>
                  </a:cubicBezTo>
                  <a:cubicBezTo>
                    <a:pt x="19681" y="4904"/>
                    <a:pt x="19014" y="7073"/>
                    <a:pt x="18947" y="9307"/>
                  </a:cubicBezTo>
                  <a:cubicBezTo>
                    <a:pt x="18947" y="10241"/>
                    <a:pt x="19781" y="12176"/>
                    <a:pt x="20515" y="12677"/>
                  </a:cubicBezTo>
                  <a:cubicBezTo>
                    <a:pt x="20905" y="12942"/>
                    <a:pt x="21661" y="13095"/>
                    <a:pt x="22390" y="13095"/>
                  </a:cubicBezTo>
                  <a:cubicBezTo>
                    <a:pt x="23034" y="13095"/>
                    <a:pt x="23656" y="12976"/>
                    <a:pt x="23984" y="12710"/>
                  </a:cubicBezTo>
                  <a:cubicBezTo>
                    <a:pt x="24451" y="12276"/>
                    <a:pt x="24184" y="10608"/>
                    <a:pt x="24551" y="10108"/>
                  </a:cubicBezTo>
                  <a:cubicBezTo>
                    <a:pt x="24852" y="9698"/>
                    <a:pt x="25961" y="8996"/>
                    <a:pt x="26608" y="8996"/>
                  </a:cubicBezTo>
                  <a:cubicBezTo>
                    <a:pt x="26750" y="8996"/>
                    <a:pt x="26869" y="9029"/>
                    <a:pt x="26953" y="9107"/>
                  </a:cubicBezTo>
                  <a:cubicBezTo>
                    <a:pt x="28321" y="10408"/>
                    <a:pt x="28654" y="14044"/>
                    <a:pt x="27820" y="15612"/>
                  </a:cubicBezTo>
                  <a:cubicBezTo>
                    <a:pt x="27090" y="16992"/>
                    <a:pt x="24494" y="18393"/>
                    <a:pt x="22508" y="18393"/>
                  </a:cubicBezTo>
                  <a:cubicBezTo>
                    <a:pt x="22045" y="18393"/>
                    <a:pt x="21615" y="18317"/>
                    <a:pt x="21249" y="18147"/>
                  </a:cubicBezTo>
                  <a:cubicBezTo>
                    <a:pt x="20549" y="17814"/>
                    <a:pt x="21149" y="15145"/>
                    <a:pt x="20515" y="14511"/>
                  </a:cubicBezTo>
                  <a:cubicBezTo>
                    <a:pt x="20104" y="14077"/>
                    <a:pt x="19130" y="13737"/>
                    <a:pt x="18364" y="13737"/>
                  </a:cubicBezTo>
                  <a:cubicBezTo>
                    <a:pt x="18011" y="13737"/>
                    <a:pt x="17702" y="13809"/>
                    <a:pt x="17513" y="13978"/>
                  </a:cubicBezTo>
                  <a:cubicBezTo>
                    <a:pt x="16779" y="14678"/>
                    <a:pt x="18013" y="17313"/>
                    <a:pt x="17413" y="18147"/>
                  </a:cubicBezTo>
                  <a:cubicBezTo>
                    <a:pt x="16779" y="19081"/>
                    <a:pt x="14177" y="18781"/>
                    <a:pt x="13310" y="19481"/>
                  </a:cubicBezTo>
                  <a:cubicBezTo>
                    <a:pt x="12643" y="20015"/>
                    <a:pt x="11542" y="21516"/>
                    <a:pt x="11442" y="22384"/>
                  </a:cubicBezTo>
                  <a:cubicBezTo>
                    <a:pt x="11375" y="23084"/>
                    <a:pt x="12976" y="24318"/>
                    <a:pt x="12576" y="24952"/>
                  </a:cubicBezTo>
                  <a:cubicBezTo>
                    <a:pt x="12456" y="25155"/>
                    <a:pt x="12223" y="25227"/>
                    <a:pt x="11926" y="25227"/>
                  </a:cubicBezTo>
                  <a:cubicBezTo>
                    <a:pt x="11174" y="25227"/>
                    <a:pt x="10012" y="24761"/>
                    <a:pt x="9245" y="24761"/>
                  </a:cubicBezTo>
                  <a:cubicBezTo>
                    <a:pt x="8969" y="24761"/>
                    <a:pt x="8743" y="24821"/>
                    <a:pt x="8607" y="24985"/>
                  </a:cubicBezTo>
                  <a:cubicBezTo>
                    <a:pt x="7673" y="26086"/>
                    <a:pt x="8340" y="29555"/>
                    <a:pt x="9374" y="30423"/>
                  </a:cubicBezTo>
                  <a:cubicBezTo>
                    <a:pt x="9731" y="30731"/>
                    <a:pt x="10508" y="30882"/>
                    <a:pt x="11306" y="30882"/>
                  </a:cubicBezTo>
                  <a:cubicBezTo>
                    <a:pt x="12148" y="30882"/>
                    <a:pt x="13016" y="30714"/>
                    <a:pt x="13443" y="30389"/>
                  </a:cubicBezTo>
                  <a:cubicBezTo>
                    <a:pt x="14011" y="29922"/>
                    <a:pt x="13677" y="27954"/>
                    <a:pt x="14277" y="27521"/>
                  </a:cubicBezTo>
                  <a:cubicBezTo>
                    <a:pt x="14446" y="27396"/>
                    <a:pt x="14678" y="27349"/>
                    <a:pt x="14946" y="27349"/>
                  </a:cubicBezTo>
                  <a:cubicBezTo>
                    <a:pt x="15789" y="27349"/>
                    <a:pt x="16995" y="27814"/>
                    <a:pt x="17767" y="27814"/>
                  </a:cubicBezTo>
                  <a:cubicBezTo>
                    <a:pt x="17868" y="27814"/>
                    <a:pt x="17962" y="27805"/>
                    <a:pt x="18047" y="27787"/>
                  </a:cubicBezTo>
                  <a:cubicBezTo>
                    <a:pt x="18749" y="27596"/>
                    <a:pt x="19758" y="26211"/>
                    <a:pt x="20487" y="26211"/>
                  </a:cubicBezTo>
                  <a:cubicBezTo>
                    <a:pt x="20519" y="26211"/>
                    <a:pt x="20551" y="26214"/>
                    <a:pt x="20582" y="26220"/>
                  </a:cubicBezTo>
                  <a:cubicBezTo>
                    <a:pt x="21549" y="26386"/>
                    <a:pt x="22950" y="28321"/>
                    <a:pt x="23117" y="29322"/>
                  </a:cubicBezTo>
                  <a:cubicBezTo>
                    <a:pt x="23250" y="30089"/>
                    <a:pt x="21583" y="31690"/>
                    <a:pt x="22116" y="32191"/>
                  </a:cubicBezTo>
                  <a:cubicBezTo>
                    <a:pt x="22244" y="32306"/>
                    <a:pt x="22423" y="32356"/>
                    <a:pt x="22633" y="32356"/>
                  </a:cubicBezTo>
                  <a:cubicBezTo>
                    <a:pt x="23577" y="32356"/>
                    <a:pt x="25146" y="31338"/>
                    <a:pt x="25419" y="30656"/>
                  </a:cubicBezTo>
                  <a:cubicBezTo>
                    <a:pt x="25852" y="29555"/>
                    <a:pt x="23417" y="27320"/>
                    <a:pt x="23851" y="26220"/>
                  </a:cubicBezTo>
                  <a:cubicBezTo>
                    <a:pt x="24184" y="25719"/>
                    <a:pt x="24718" y="25452"/>
                    <a:pt x="25319" y="25452"/>
                  </a:cubicBezTo>
                  <a:cubicBezTo>
                    <a:pt x="26720" y="25786"/>
                    <a:pt x="27587" y="29755"/>
                    <a:pt x="28988" y="30156"/>
                  </a:cubicBezTo>
                  <a:cubicBezTo>
                    <a:pt x="29050" y="30172"/>
                    <a:pt x="29114" y="30180"/>
                    <a:pt x="29181" y="30180"/>
                  </a:cubicBezTo>
                  <a:cubicBezTo>
                    <a:pt x="30141" y="30180"/>
                    <a:pt x="31603" y="28603"/>
                    <a:pt x="32554" y="28603"/>
                  </a:cubicBezTo>
                  <a:cubicBezTo>
                    <a:pt x="32613" y="28603"/>
                    <a:pt x="32669" y="28609"/>
                    <a:pt x="32724" y="28621"/>
                  </a:cubicBezTo>
                  <a:cubicBezTo>
                    <a:pt x="33925" y="28922"/>
                    <a:pt x="35859" y="31090"/>
                    <a:pt x="36226" y="32291"/>
                  </a:cubicBezTo>
                  <a:cubicBezTo>
                    <a:pt x="36493" y="33125"/>
                    <a:pt x="36160" y="35093"/>
                    <a:pt x="35559" y="35626"/>
                  </a:cubicBezTo>
                  <a:cubicBezTo>
                    <a:pt x="33816" y="37167"/>
                    <a:pt x="30755" y="37694"/>
                    <a:pt x="28187" y="37694"/>
                  </a:cubicBezTo>
                  <a:cubicBezTo>
                    <a:pt x="27808" y="37694"/>
                    <a:pt x="27439" y="37683"/>
                    <a:pt x="27087" y="37661"/>
                  </a:cubicBezTo>
                  <a:cubicBezTo>
                    <a:pt x="25752" y="37561"/>
                    <a:pt x="23117" y="36494"/>
                    <a:pt x="22150" y="35560"/>
                  </a:cubicBezTo>
                  <a:cubicBezTo>
                    <a:pt x="21483" y="34926"/>
                    <a:pt x="21349" y="32624"/>
                    <a:pt x="20582" y="32191"/>
                  </a:cubicBezTo>
                  <a:cubicBezTo>
                    <a:pt x="19597" y="31613"/>
                    <a:pt x="18310" y="31373"/>
                    <a:pt x="17002" y="31373"/>
                  </a:cubicBezTo>
                  <a:cubicBezTo>
                    <a:pt x="15740" y="31373"/>
                    <a:pt x="14458" y="31597"/>
                    <a:pt x="13410" y="31957"/>
                  </a:cubicBezTo>
                  <a:cubicBezTo>
                    <a:pt x="9641" y="33191"/>
                    <a:pt x="5037" y="36760"/>
                    <a:pt x="2936" y="40296"/>
                  </a:cubicBezTo>
                  <a:cubicBezTo>
                    <a:pt x="2169" y="41531"/>
                    <a:pt x="2936" y="44933"/>
                    <a:pt x="2169" y="46201"/>
                  </a:cubicBezTo>
                  <a:cubicBezTo>
                    <a:pt x="1935" y="46601"/>
                    <a:pt x="834" y="46801"/>
                    <a:pt x="634" y="47235"/>
                  </a:cubicBezTo>
                  <a:cubicBezTo>
                    <a:pt x="1" y="48469"/>
                    <a:pt x="167" y="51671"/>
                    <a:pt x="868" y="52872"/>
                  </a:cubicBezTo>
                  <a:cubicBezTo>
                    <a:pt x="2135" y="55107"/>
                    <a:pt x="4937" y="57309"/>
                    <a:pt x="7239" y="58109"/>
                  </a:cubicBezTo>
                  <a:cubicBezTo>
                    <a:pt x="7893" y="58333"/>
                    <a:pt x="8610" y="58410"/>
                    <a:pt x="9359" y="58410"/>
                  </a:cubicBezTo>
                  <a:cubicBezTo>
                    <a:pt x="11059" y="58410"/>
                    <a:pt x="12932" y="58011"/>
                    <a:pt x="14650" y="58011"/>
                  </a:cubicBezTo>
                  <a:cubicBezTo>
                    <a:pt x="15225" y="58011"/>
                    <a:pt x="15784" y="58056"/>
                    <a:pt x="16312" y="58176"/>
                  </a:cubicBezTo>
                  <a:cubicBezTo>
                    <a:pt x="17179" y="58376"/>
                    <a:pt x="19081" y="59443"/>
                    <a:pt x="19581" y="60277"/>
                  </a:cubicBezTo>
                  <a:cubicBezTo>
                    <a:pt x="20215" y="61378"/>
                    <a:pt x="19248" y="64347"/>
                    <a:pt x="19848" y="65481"/>
                  </a:cubicBezTo>
                  <a:cubicBezTo>
                    <a:pt x="20348" y="66415"/>
                    <a:pt x="23050" y="66382"/>
                    <a:pt x="23417" y="67282"/>
                  </a:cubicBezTo>
                  <a:cubicBezTo>
                    <a:pt x="24818" y="70551"/>
                    <a:pt x="21516" y="74954"/>
                    <a:pt x="22016" y="78457"/>
                  </a:cubicBezTo>
                  <a:cubicBezTo>
                    <a:pt x="22183" y="79658"/>
                    <a:pt x="24018" y="81493"/>
                    <a:pt x="24184" y="82593"/>
                  </a:cubicBezTo>
                  <a:cubicBezTo>
                    <a:pt x="24518" y="84661"/>
                    <a:pt x="23351" y="87463"/>
                    <a:pt x="24151" y="89331"/>
                  </a:cubicBezTo>
                  <a:cubicBezTo>
                    <a:pt x="24528" y="90204"/>
                    <a:pt x="26205" y="90693"/>
                    <a:pt x="27568" y="90693"/>
                  </a:cubicBezTo>
                  <a:cubicBezTo>
                    <a:pt x="28134" y="90693"/>
                    <a:pt x="28645" y="90608"/>
                    <a:pt x="28988" y="90432"/>
                  </a:cubicBezTo>
                  <a:cubicBezTo>
                    <a:pt x="31490" y="89131"/>
                    <a:pt x="34258" y="85929"/>
                    <a:pt x="35426" y="83394"/>
                  </a:cubicBezTo>
                  <a:cubicBezTo>
                    <a:pt x="36493" y="81092"/>
                    <a:pt x="35593" y="77490"/>
                    <a:pt x="36760" y="75455"/>
                  </a:cubicBezTo>
                  <a:cubicBezTo>
                    <a:pt x="37694" y="73820"/>
                    <a:pt x="40763" y="73053"/>
                    <a:pt x="41764" y="71419"/>
                  </a:cubicBezTo>
                  <a:cubicBezTo>
                    <a:pt x="43265" y="68984"/>
                    <a:pt x="42097" y="64514"/>
                    <a:pt x="43532" y="61979"/>
                  </a:cubicBezTo>
                  <a:cubicBezTo>
                    <a:pt x="44632" y="59977"/>
                    <a:pt x="47835" y="58810"/>
                    <a:pt x="48902" y="56741"/>
                  </a:cubicBezTo>
                  <a:cubicBezTo>
                    <a:pt x="49302" y="55908"/>
                    <a:pt x="49102" y="53439"/>
                    <a:pt x="48502" y="52972"/>
                  </a:cubicBezTo>
                  <a:cubicBezTo>
                    <a:pt x="47034" y="51771"/>
                    <a:pt x="43598" y="52605"/>
                    <a:pt x="42197" y="51304"/>
                  </a:cubicBezTo>
                  <a:cubicBezTo>
                    <a:pt x="41597" y="50737"/>
                    <a:pt x="42498" y="48135"/>
                    <a:pt x="42097" y="47201"/>
                  </a:cubicBezTo>
                  <a:cubicBezTo>
                    <a:pt x="41764" y="46334"/>
                    <a:pt x="39862" y="45300"/>
                    <a:pt x="39562" y="44399"/>
                  </a:cubicBezTo>
                  <a:cubicBezTo>
                    <a:pt x="39229" y="43432"/>
                    <a:pt x="39062" y="40997"/>
                    <a:pt x="39829" y="40296"/>
                  </a:cubicBezTo>
                  <a:cubicBezTo>
                    <a:pt x="39980" y="40161"/>
                    <a:pt x="40286" y="40107"/>
                    <a:pt x="40612" y="40107"/>
                  </a:cubicBezTo>
                  <a:cubicBezTo>
                    <a:pt x="41007" y="40107"/>
                    <a:pt x="41429" y="40187"/>
                    <a:pt x="41630" y="40296"/>
                  </a:cubicBezTo>
                  <a:cubicBezTo>
                    <a:pt x="43665" y="41430"/>
                    <a:pt x="45366" y="43899"/>
                    <a:pt x="46033" y="46167"/>
                  </a:cubicBezTo>
                  <a:cubicBezTo>
                    <a:pt x="46267" y="46901"/>
                    <a:pt x="45199" y="48769"/>
                    <a:pt x="45633" y="49470"/>
                  </a:cubicBezTo>
                  <a:cubicBezTo>
                    <a:pt x="45927" y="49910"/>
                    <a:pt x="47021" y="50221"/>
                    <a:pt x="47689" y="50221"/>
                  </a:cubicBezTo>
                  <a:cubicBezTo>
                    <a:pt x="47780" y="50221"/>
                    <a:pt x="47863" y="50215"/>
                    <a:pt x="47935" y="50203"/>
                  </a:cubicBezTo>
                  <a:cubicBezTo>
                    <a:pt x="50503" y="49770"/>
                    <a:pt x="54973" y="47868"/>
                    <a:pt x="55373" y="45834"/>
                  </a:cubicBezTo>
                  <a:cubicBezTo>
                    <a:pt x="55907" y="43365"/>
                    <a:pt x="49169" y="40563"/>
                    <a:pt x="49869" y="37795"/>
                  </a:cubicBezTo>
                  <a:cubicBezTo>
                    <a:pt x="49993" y="37337"/>
                    <a:pt x="51009" y="37130"/>
                    <a:pt x="52087" y="37130"/>
                  </a:cubicBezTo>
                  <a:cubicBezTo>
                    <a:pt x="53052" y="37130"/>
                    <a:pt x="54067" y="37295"/>
                    <a:pt x="54539" y="37594"/>
                  </a:cubicBezTo>
                  <a:cubicBezTo>
                    <a:pt x="55240" y="38061"/>
                    <a:pt x="55173" y="39996"/>
                    <a:pt x="55674" y="40597"/>
                  </a:cubicBezTo>
                  <a:cubicBezTo>
                    <a:pt x="57041" y="42198"/>
                    <a:pt x="59209" y="43298"/>
                    <a:pt x="61144" y="44299"/>
                  </a:cubicBezTo>
                  <a:cubicBezTo>
                    <a:pt x="62045" y="44800"/>
                    <a:pt x="64480" y="44933"/>
                    <a:pt x="64980" y="45767"/>
                  </a:cubicBezTo>
                  <a:cubicBezTo>
                    <a:pt x="65647" y="46834"/>
                    <a:pt x="63713" y="49736"/>
                    <a:pt x="64080" y="50871"/>
                  </a:cubicBezTo>
                  <a:cubicBezTo>
                    <a:pt x="64613" y="52372"/>
                    <a:pt x="65414" y="53773"/>
                    <a:pt x="66448" y="55007"/>
                  </a:cubicBezTo>
                  <a:cubicBezTo>
                    <a:pt x="67015" y="51705"/>
                    <a:pt x="67282" y="48402"/>
                    <a:pt x="67282" y="45066"/>
                  </a:cubicBezTo>
                  <a:cubicBezTo>
                    <a:pt x="67315" y="27821"/>
                    <a:pt x="59643" y="11442"/>
                    <a:pt x="46400" y="401"/>
                  </a:cubicBezTo>
                  <a:cubicBezTo>
                    <a:pt x="45833" y="835"/>
                    <a:pt x="45466" y="1435"/>
                    <a:pt x="45366" y="2136"/>
                  </a:cubicBezTo>
                  <a:cubicBezTo>
                    <a:pt x="45333" y="2636"/>
                    <a:pt x="46300" y="3970"/>
                    <a:pt x="46167" y="4404"/>
                  </a:cubicBezTo>
                  <a:cubicBezTo>
                    <a:pt x="45946" y="5166"/>
                    <a:pt x="44585" y="5746"/>
                    <a:pt x="43403" y="5746"/>
                  </a:cubicBezTo>
                  <a:cubicBezTo>
                    <a:pt x="42980" y="5746"/>
                    <a:pt x="42581" y="5672"/>
                    <a:pt x="42264" y="5505"/>
                  </a:cubicBezTo>
                  <a:cubicBezTo>
                    <a:pt x="41897" y="5305"/>
                    <a:pt x="41564" y="4170"/>
                    <a:pt x="41197" y="3937"/>
                  </a:cubicBezTo>
                  <a:cubicBezTo>
                    <a:pt x="40538" y="3483"/>
                    <a:pt x="39623" y="3363"/>
                    <a:pt x="38678" y="3363"/>
                  </a:cubicBezTo>
                  <a:cubicBezTo>
                    <a:pt x="37622" y="3363"/>
                    <a:pt x="36530" y="3513"/>
                    <a:pt x="35722" y="3513"/>
                  </a:cubicBezTo>
                  <a:cubicBezTo>
                    <a:pt x="35606" y="3513"/>
                    <a:pt x="35496" y="3510"/>
                    <a:pt x="35392" y="3503"/>
                  </a:cubicBezTo>
                  <a:cubicBezTo>
                    <a:pt x="35217" y="3512"/>
                    <a:pt x="35044" y="3516"/>
                    <a:pt x="34872" y="3516"/>
                  </a:cubicBezTo>
                  <a:cubicBezTo>
                    <a:pt x="34356" y="3516"/>
                    <a:pt x="33850" y="3478"/>
                    <a:pt x="33324" y="3403"/>
                  </a:cubicBezTo>
                  <a:cubicBezTo>
                    <a:pt x="30856" y="2636"/>
                    <a:pt x="28321" y="101"/>
                    <a:pt x="25819" y="1"/>
                  </a:cubicBezTo>
                  <a:cubicBezTo>
                    <a:pt x="25807" y="1"/>
                    <a:pt x="25795" y="0"/>
                    <a:pt x="25783" y="0"/>
                  </a:cubicBezTo>
                  <a:close/>
                </a:path>
              </a:pathLst>
            </a:custGeom>
            <a:solidFill>
              <a:srgbClr val="92E3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0"/>
            <p:cNvSpPr/>
            <p:nvPr/>
          </p:nvSpPr>
          <p:spPr>
            <a:xfrm>
              <a:off x="3580863" y="2828512"/>
              <a:ext cx="586171" cy="795318"/>
            </a:xfrm>
            <a:custGeom>
              <a:avLst/>
              <a:gdLst/>
              <a:ahLst/>
              <a:cxnLst/>
              <a:rect l="l" t="t" r="r" b="b"/>
              <a:pathLst>
                <a:path w="33192" h="45035" extrusionOk="0">
                  <a:moveTo>
                    <a:pt x="9201" y="0"/>
                  </a:moveTo>
                  <a:cubicBezTo>
                    <a:pt x="6930" y="0"/>
                    <a:pt x="4289" y="932"/>
                    <a:pt x="2018" y="932"/>
                  </a:cubicBezTo>
                  <a:cubicBezTo>
                    <a:pt x="1301" y="932"/>
                    <a:pt x="621" y="839"/>
                    <a:pt x="1" y="595"/>
                  </a:cubicBezTo>
                  <a:lnTo>
                    <a:pt x="1" y="1796"/>
                  </a:lnTo>
                  <a:lnTo>
                    <a:pt x="1" y="2096"/>
                  </a:lnTo>
                  <a:cubicBezTo>
                    <a:pt x="568" y="2363"/>
                    <a:pt x="1035" y="2796"/>
                    <a:pt x="1335" y="3363"/>
                  </a:cubicBezTo>
                  <a:cubicBezTo>
                    <a:pt x="1569" y="4031"/>
                    <a:pt x="1168" y="5532"/>
                    <a:pt x="635" y="5965"/>
                  </a:cubicBezTo>
                  <a:cubicBezTo>
                    <a:pt x="501" y="6065"/>
                    <a:pt x="335" y="6099"/>
                    <a:pt x="168" y="6099"/>
                  </a:cubicBezTo>
                  <a:cubicBezTo>
                    <a:pt x="301" y="7767"/>
                    <a:pt x="468" y="9401"/>
                    <a:pt x="735" y="11036"/>
                  </a:cubicBezTo>
                  <a:cubicBezTo>
                    <a:pt x="2336" y="12036"/>
                    <a:pt x="4437" y="12704"/>
                    <a:pt x="5505" y="14105"/>
                  </a:cubicBezTo>
                  <a:cubicBezTo>
                    <a:pt x="6139" y="14938"/>
                    <a:pt x="4771" y="16940"/>
                    <a:pt x="5505" y="17774"/>
                  </a:cubicBezTo>
                  <a:cubicBezTo>
                    <a:pt x="6939" y="19408"/>
                    <a:pt x="10175" y="19542"/>
                    <a:pt x="11776" y="20976"/>
                  </a:cubicBezTo>
                  <a:cubicBezTo>
                    <a:pt x="15545" y="24379"/>
                    <a:pt x="16146" y="31217"/>
                    <a:pt x="20349" y="35086"/>
                  </a:cubicBezTo>
                  <a:cubicBezTo>
                    <a:pt x="21083" y="35787"/>
                    <a:pt x="22851" y="36420"/>
                    <a:pt x="23584" y="37121"/>
                  </a:cubicBezTo>
                  <a:cubicBezTo>
                    <a:pt x="24585" y="38122"/>
                    <a:pt x="25019" y="39956"/>
                    <a:pt x="26086" y="40890"/>
                  </a:cubicBezTo>
                  <a:cubicBezTo>
                    <a:pt x="27898" y="42476"/>
                    <a:pt x="30934" y="45034"/>
                    <a:pt x="32698" y="45034"/>
                  </a:cubicBezTo>
                  <a:cubicBezTo>
                    <a:pt x="32752" y="45034"/>
                    <a:pt x="32806" y="45032"/>
                    <a:pt x="32858" y="45027"/>
                  </a:cubicBezTo>
                  <a:cubicBezTo>
                    <a:pt x="33191" y="45027"/>
                    <a:pt x="31990" y="42358"/>
                    <a:pt x="30990" y="41291"/>
                  </a:cubicBezTo>
                  <a:cubicBezTo>
                    <a:pt x="30256" y="40490"/>
                    <a:pt x="28521" y="40123"/>
                    <a:pt x="27721" y="39356"/>
                  </a:cubicBezTo>
                  <a:cubicBezTo>
                    <a:pt x="25553" y="37321"/>
                    <a:pt x="23017" y="34052"/>
                    <a:pt x="22784" y="31450"/>
                  </a:cubicBezTo>
                  <a:cubicBezTo>
                    <a:pt x="22517" y="28415"/>
                    <a:pt x="28388" y="27080"/>
                    <a:pt x="28688" y="23711"/>
                  </a:cubicBezTo>
                  <a:cubicBezTo>
                    <a:pt x="28822" y="22511"/>
                    <a:pt x="25886" y="19308"/>
                    <a:pt x="26120" y="18041"/>
                  </a:cubicBezTo>
                  <a:cubicBezTo>
                    <a:pt x="26353" y="16773"/>
                    <a:pt x="29622" y="15472"/>
                    <a:pt x="29455" y="14105"/>
                  </a:cubicBezTo>
                  <a:cubicBezTo>
                    <a:pt x="29155" y="11303"/>
                    <a:pt x="26186" y="8134"/>
                    <a:pt x="23851" y="6633"/>
                  </a:cubicBezTo>
                  <a:cubicBezTo>
                    <a:pt x="23387" y="6339"/>
                    <a:pt x="22600" y="6288"/>
                    <a:pt x="21736" y="6288"/>
                  </a:cubicBezTo>
                  <a:cubicBezTo>
                    <a:pt x="21270" y="6288"/>
                    <a:pt x="20781" y="6303"/>
                    <a:pt x="20308" y="6303"/>
                  </a:cubicBezTo>
                  <a:cubicBezTo>
                    <a:pt x="19270" y="6303"/>
                    <a:pt x="18312" y="6230"/>
                    <a:pt x="17847" y="5765"/>
                  </a:cubicBezTo>
                  <a:cubicBezTo>
                    <a:pt x="17313" y="5265"/>
                    <a:pt x="18147" y="3630"/>
                    <a:pt x="17614" y="3163"/>
                  </a:cubicBezTo>
                  <a:cubicBezTo>
                    <a:pt x="17432" y="3000"/>
                    <a:pt x="17145" y="2945"/>
                    <a:pt x="16806" y="2945"/>
                  </a:cubicBezTo>
                  <a:cubicBezTo>
                    <a:pt x="16110" y="2945"/>
                    <a:pt x="15195" y="3176"/>
                    <a:pt x="14520" y="3176"/>
                  </a:cubicBezTo>
                  <a:cubicBezTo>
                    <a:pt x="14312" y="3176"/>
                    <a:pt x="14126" y="3154"/>
                    <a:pt x="13978" y="3097"/>
                  </a:cubicBezTo>
                  <a:cubicBezTo>
                    <a:pt x="13010" y="2696"/>
                    <a:pt x="11943" y="595"/>
                    <a:pt x="11009" y="261"/>
                  </a:cubicBezTo>
                  <a:cubicBezTo>
                    <a:pt x="10446" y="74"/>
                    <a:pt x="9838" y="0"/>
                    <a:pt x="9201" y="0"/>
                  </a:cubicBezTo>
                  <a:close/>
                </a:path>
              </a:pathLst>
            </a:custGeom>
            <a:solidFill>
              <a:srgbClr val="92E3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30"/>
            <p:cNvSpPr/>
            <p:nvPr/>
          </p:nvSpPr>
          <p:spPr>
            <a:xfrm>
              <a:off x="3603256" y="2169859"/>
              <a:ext cx="474242" cy="508431"/>
            </a:xfrm>
            <a:custGeom>
              <a:avLst/>
              <a:gdLst/>
              <a:ahLst/>
              <a:cxnLst/>
              <a:rect l="l" t="t" r="r" b="b"/>
              <a:pathLst>
                <a:path w="26854" h="28790" extrusionOk="0">
                  <a:moveTo>
                    <a:pt x="21774" y="1"/>
                  </a:moveTo>
                  <a:cubicBezTo>
                    <a:pt x="19535" y="1"/>
                    <a:pt x="15512" y="1160"/>
                    <a:pt x="14211" y="1799"/>
                  </a:cubicBezTo>
                  <a:cubicBezTo>
                    <a:pt x="13143" y="2366"/>
                    <a:pt x="10842" y="4568"/>
                    <a:pt x="9741" y="5102"/>
                  </a:cubicBezTo>
                  <a:cubicBezTo>
                    <a:pt x="4971" y="11673"/>
                    <a:pt x="1668" y="19178"/>
                    <a:pt x="1" y="27117"/>
                  </a:cubicBezTo>
                  <a:cubicBezTo>
                    <a:pt x="234" y="27751"/>
                    <a:pt x="468" y="28485"/>
                    <a:pt x="901" y="28685"/>
                  </a:cubicBezTo>
                  <a:cubicBezTo>
                    <a:pt x="1060" y="28749"/>
                    <a:pt x="1348" y="28790"/>
                    <a:pt x="1639" y="28790"/>
                  </a:cubicBezTo>
                  <a:cubicBezTo>
                    <a:pt x="1957" y="28790"/>
                    <a:pt x="2279" y="28741"/>
                    <a:pt x="2436" y="28619"/>
                  </a:cubicBezTo>
                  <a:cubicBezTo>
                    <a:pt x="3203" y="28018"/>
                    <a:pt x="2536" y="26150"/>
                    <a:pt x="3136" y="25483"/>
                  </a:cubicBezTo>
                  <a:cubicBezTo>
                    <a:pt x="5738" y="22681"/>
                    <a:pt x="10975" y="22881"/>
                    <a:pt x="13410" y="19879"/>
                  </a:cubicBezTo>
                  <a:cubicBezTo>
                    <a:pt x="14077" y="19045"/>
                    <a:pt x="13043" y="16877"/>
                    <a:pt x="13944" y="16243"/>
                  </a:cubicBezTo>
                  <a:cubicBezTo>
                    <a:pt x="14539" y="15837"/>
                    <a:pt x="15201" y="15685"/>
                    <a:pt x="15900" y="15685"/>
                  </a:cubicBezTo>
                  <a:cubicBezTo>
                    <a:pt x="17998" y="15685"/>
                    <a:pt x="20428" y="17056"/>
                    <a:pt x="22371" y="17056"/>
                  </a:cubicBezTo>
                  <a:cubicBezTo>
                    <a:pt x="22975" y="17056"/>
                    <a:pt x="23532" y="16923"/>
                    <a:pt x="24018" y="16577"/>
                  </a:cubicBezTo>
                  <a:cubicBezTo>
                    <a:pt x="25519" y="15509"/>
                    <a:pt x="26853" y="11740"/>
                    <a:pt x="26153" y="10039"/>
                  </a:cubicBezTo>
                  <a:cubicBezTo>
                    <a:pt x="26130" y="9988"/>
                    <a:pt x="26066" y="9968"/>
                    <a:pt x="25974" y="9968"/>
                  </a:cubicBezTo>
                  <a:cubicBezTo>
                    <a:pt x="25592" y="9968"/>
                    <a:pt x="24720" y="10317"/>
                    <a:pt x="24283" y="10317"/>
                  </a:cubicBezTo>
                  <a:cubicBezTo>
                    <a:pt x="24198" y="10317"/>
                    <a:pt x="24130" y="10304"/>
                    <a:pt x="24084" y="10272"/>
                  </a:cubicBezTo>
                  <a:cubicBezTo>
                    <a:pt x="23417" y="9772"/>
                    <a:pt x="24518" y="6836"/>
                    <a:pt x="23918" y="6636"/>
                  </a:cubicBezTo>
                  <a:cubicBezTo>
                    <a:pt x="23647" y="6543"/>
                    <a:pt x="23349" y="6501"/>
                    <a:pt x="23030" y="6501"/>
                  </a:cubicBezTo>
                  <a:cubicBezTo>
                    <a:pt x="21305" y="6501"/>
                    <a:pt x="19000" y="7726"/>
                    <a:pt x="17480" y="8571"/>
                  </a:cubicBezTo>
                  <a:cubicBezTo>
                    <a:pt x="16979" y="8838"/>
                    <a:pt x="16079" y="9972"/>
                    <a:pt x="15612" y="10105"/>
                  </a:cubicBezTo>
                  <a:cubicBezTo>
                    <a:pt x="15430" y="10164"/>
                    <a:pt x="15217" y="10191"/>
                    <a:pt x="14993" y="10191"/>
                  </a:cubicBezTo>
                  <a:cubicBezTo>
                    <a:pt x="13942" y="10191"/>
                    <a:pt x="12637" y="9604"/>
                    <a:pt x="13077" y="8971"/>
                  </a:cubicBezTo>
                  <a:cubicBezTo>
                    <a:pt x="14277" y="7303"/>
                    <a:pt x="17446" y="6903"/>
                    <a:pt x="19148" y="5569"/>
                  </a:cubicBezTo>
                  <a:cubicBezTo>
                    <a:pt x="20682" y="4368"/>
                    <a:pt x="23351" y="1933"/>
                    <a:pt x="23317" y="699"/>
                  </a:cubicBezTo>
                  <a:cubicBezTo>
                    <a:pt x="23307" y="195"/>
                    <a:pt x="22690" y="1"/>
                    <a:pt x="21774" y="1"/>
                  </a:cubicBezTo>
                  <a:close/>
                </a:path>
              </a:pathLst>
            </a:custGeom>
            <a:solidFill>
              <a:srgbClr val="92E3A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30"/>
            <p:cNvSpPr/>
            <p:nvPr/>
          </p:nvSpPr>
          <p:spPr>
            <a:xfrm>
              <a:off x="4015610" y="1972459"/>
              <a:ext cx="382922" cy="368794"/>
            </a:xfrm>
            <a:custGeom>
              <a:avLst/>
              <a:gdLst/>
              <a:ahLst/>
              <a:cxnLst/>
              <a:rect l="l" t="t" r="r" b="b"/>
              <a:pathLst>
                <a:path w="21683" h="20883" extrusionOk="0">
                  <a:moveTo>
                    <a:pt x="17671" y="0"/>
                  </a:moveTo>
                  <a:cubicBezTo>
                    <a:pt x="17651" y="0"/>
                    <a:pt x="17632" y="1"/>
                    <a:pt x="17613" y="1"/>
                  </a:cubicBezTo>
                  <a:cubicBezTo>
                    <a:pt x="13477" y="202"/>
                    <a:pt x="8473" y="3204"/>
                    <a:pt x="5204" y="5972"/>
                  </a:cubicBezTo>
                  <a:cubicBezTo>
                    <a:pt x="4537" y="6539"/>
                    <a:pt x="3703" y="7940"/>
                    <a:pt x="3403" y="8541"/>
                  </a:cubicBezTo>
                  <a:cubicBezTo>
                    <a:pt x="2836" y="9642"/>
                    <a:pt x="3169" y="11309"/>
                    <a:pt x="2569" y="12477"/>
                  </a:cubicBezTo>
                  <a:cubicBezTo>
                    <a:pt x="2169" y="13278"/>
                    <a:pt x="1" y="15045"/>
                    <a:pt x="1" y="15679"/>
                  </a:cubicBezTo>
                  <a:cubicBezTo>
                    <a:pt x="1" y="16000"/>
                    <a:pt x="352" y="16093"/>
                    <a:pt x="847" y="16093"/>
                  </a:cubicBezTo>
                  <a:cubicBezTo>
                    <a:pt x="1542" y="16093"/>
                    <a:pt x="2521" y="15909"/>
                    <a:pt x="3211" y="15909"/>
                  </a:cubicBezTo>
                  <a:cubicBezTo>
                    <a:pt x="3514" y="15909"/>
                    <a:pt x="3760" y="15944"/>
                    <a:pt x="3903" y="16046"/>
                  </a:cubicBezTo>
                  <a:cubicBezTo>
                    <a:pt x="4671" y="16613"/>
                    <a:pt x="4671" y="19349"/>
                    <a:pt x="5471" y="20049"/>
                  </a:cubicBezTo>
                  <a:cubicBezTo>
                    <a:pt x="5822" y="20346"/>
                    <a:pt x="6740" y="20883"/>
                    <a:pt x="7449" y="20883"/>
                  </a:cubicBezTo>
                  <a:cubicBezTo>
                    <a:pt x="7617" y="20883"/>
                    <a:pt x="7772" y="20853"/>
                    <a:pt x="7906" y="20783"/>
                  </a:cubicBezTo>
                  <a:cubicBezTo>
                    <a:pt x="10375" y="19449"/>
                    <a:pt x="11409" y="15446"/>
                    <a:pt x="13544" y="13778"/>
                  </a:cubicBezTo>
                  <a:cubicBezTo>
                    <a:pt x="15412" y="12310"/>
                    <a:pt x="18881" y="12310"/>
                    <a:pt x="20448" y="10442"/>
                  </a:cubicBezTo>
                  <a:cubicBezTo>
                    <a:pt x="21483" y="9208"/>
                    <a:pt x="21683" y="5672"/>
                    <a:pt x="21483" y="4505"/>
                  </a:cubicBezTo>
                  <a:cubicBezTo>
                    <a:pt x="21153" y="2529"/>
                    <a:pt x="19166" y="0"/>
                    <a:pt x="176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0"/>
            <p:cNvSpPr/>
            <p:nvPr/>
          </p:nvSpPr>
          <p:spPr>
            <a:xfrm>
              <a:off x="5180796" y="3310709"/>
              <a:ext cx="120194" cy="186331"/>
            </a:xfrm>
            <a:custGeom>
              <a:avLst/>
              <a:gdLst/>
              <a:ahLst/>
              <a:cxnLst/>
              <a:rect l="l" t="t" r="r" b="b"/>
              <a:pathLst>
                <a:path w="6806" h="10551" extrusionOk="0">
                  <a:moveTo>
                    <a:pt x="4808" y="1"/>
                  </a:moveTo>
                  <a:cubicBezTo>
                    <a:pt x="4566" y="1"/>
                    <a:pt x="4329" y="40"/>
                    <a:pt x="4104" y="142"/>
                  </a:cubicBezTo>
                  <a:cubicBezTo>
                    <a:pt x="3170" y="676"/>
                    <a:pt x="1769" y="2778"/>
                    <a:pt x="1269" y="3812"/>
                  </a:cubicBezTo>
                  <a:cubicBezTo>
                    <a:pt x="701" y="4979"/>
                    <a:pt x="1" y="7548"/>
                    <a:pt x="68" y="8648"/>
                  </a:cubicBezTo>
                  <a:cubicBezTo>
                    <a:pt x="101" y="9249"/>
                    <a:pt x="435" y="10483"/>
                    <a:pt x="968" y="10550"/>
                  </a:cubicBezTo>
                  <a:cubicBezTo>
                    <a:pt x="976" y="10551"/>
                    <a:pt x="984" y="10551"/>
                    <a:pt x="993" y="10551"/>
                  </a:cubicBezTo>
                  <a:cubicBezTo>
                    <a:pt x="1379" y="10551"/>
                    <a:pt x="2377" y="9807"/>
                    <a:pt x="2736" y="9382"/>
                  </a:cubicBezTo>
                  <a:cubicBezTo>
                    <a:pt x="4571" y="7181"/>
                    <a:pt x="6806" y="3712"/>
                    <a:pt x="6639" y="943"/>
                  </a:cubicBezTo>
                  <a:cubicBezTo>
                    <a:pt x="6606" y="543"/>
                    <a:pt x="5705" y="176"/>
                    <a:pt x="5271" y="42"/>
                  </a:cubicBezTo>
                  <a:cubicBezTo>
                    <a:pt x="5116" y="16"/>
                    <a:pt x="4961" y="1"/>
                    <a:pt x="480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0"/>
            <p:cNvSpPr/>
            <p:nvPr/>
          </p:nvSpPr>
          <p:spPr>
            <a:xfrm>
              <a:off x="4604684" y="2262590"/>
              <a:ext cx="110764" cy="110852"/>
            </a:xfrm>
            <a:custGeom>
              <a:avLst/>
              <a:gdLst/>
              <a:ahLst/>
              <a:cxnLst/>
              <a:rect l="l" t="t" r="r" b="b"/>
              <a:pathLst>
                <a:path w="6272" h="6277" extrusionOk="0">
                  <a:moveTo>
                    <a:pt x="4747" y="0"/>
                  </a:moveTo>
                  <a:cubicBezTo>
                    <a:pt x="4359" y="0"/>
                    <a:pt x="3947" y="93"/>
                    <a:pt x="3737" y="251"/>
                  </a:cubicBezTo>
                  <a:cubicBezTo>
                    <a:pt x="3236" y="685"/>
                    <a:pt x="3370" y="2419"/>
                    <a:pt x="2869" y="2886"/>
                  </a:cubicBezTo>
                  <a:cubicBezTo>
                    <a:pt x="2724" y="3012"/>
                    <a:pt x="2504" y="3048"/>
                    <a:pt x="2253" y="3048"/>
                  </a:cubicBezTo>
                  <a:cubicBezTo>
                    <a:pt x="1916" y="3048"/>
                    <a:pt x="1523" y="2982"/>
                    <a:pt x="1186" y="2982"/>
                  </a:cubicBezTo>
                  <a:cubicBezTo>
                    <a:pt x="911" y="2982"/>
                    <a:pt x="673" y="3026"/>
                    <a:pt x="534" y="3186"/>
                  </a:cubicBezTo>
                  <a:cubicBezTo>
                    <a:pt x="101" y="3687"/>
                    <a:pt x="1" y="5255"/>
                    <a:pt x="334" y="5755"/>
                  </a:cubicBezTo>
                  <a:cubicBezTo>
                    <a:pt x="600" y="6154"/>
                    <a:pt x="1543" y="6277"/>
                    <a:pt x="2219" y="6277"/>
                  </a:cubicBezTo>
                  <a:cubicBezTo>
                    <a:pt x="2392" y="6277"/>
                    <a:pt x="2547" y="6269"/>
                    <a:pt x="2669" y="6255"/>
                  </a:cubicBezTo>
                  <a:cubicBezTo>
                    <a:pt x="3370" y="6189"/>
                    <a:pt x="4904" y="5788"/>
                    <a:pt x="5338" y="5188"/>
                  </a:cubicBezTo>
                  <a:cubicBezTo>
                    <a:pt x="6038" y="4154"/>
                    <a:pt x="6272" y="1118"/>
                    <a:pt x="5571" y="251"/>
                  </a:cubicBezTo>
                  <a:cubicBezTo>
                    <a:pt x="5429" y="77"/>
                    <a:pt x="5098" y="0"/>
                    <a:pt x="47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0"/>
            <p:cNvSpPr/>
            <p:nvPr/>
          </p:nvSpPr>
          <p:spPr>
            <a:xfrm>
              <a:off x="4444458" y="2065543"/>
              <a:ext cx="1188801" cy="1601638"/>
            </a:xfrm>
            <a:custGeom>
              <a:avLst/>
              <a:gdLst/>
              <a:ahLst/>
              <a:cxnLst/>
              <a:rect l="l" t="t" r="r" b="b"/>
              <a:pathLst>
                <a:path w="67316" h="90693" extrusionOk="0">
                  <a:moveTo>
                    <a:pt x="25783" y="0"/>
                  </a:moveTo>
                  <a:cubicBezTo>
                    <a:pt x="24500" y="0"/>
                    <a:pt x="21774" y="1748"/>
                    <a:pt x="20882" y="3036"/>
                  </a:cubicBezTo>
                  <a:cubicBezTo>
                    <a:pt x="19681" y="4904"/>
                    <a:pt x="19014" y="7073"/>
                    <a:pt x="18947" y="9307"/>
                  </a:cubicBezTo>
                  <a:cubicBezTo>
                    <a:pt x="18947" y="10241"/>
                    <a:pt x="19781" y="12176"/>
                    <a:pt x="20515" y="12677"/>
                  </a:cubicBezTo>
                  <a:cubicBezTo>
                    <a:pt x="20905" y="12942"/>
                    <a:pt x="21661" y="13095"/>
                    <a:pt x="22390" y="13095"/>
                  </a:cubicBezTo>
                  <a:cubicBezTo>
                    <a:pt x="23034" y="13095"/>
                    <a:pt x="23656" y="12976"/>
                    <a:pt x="23984" y="12710"/>
                  </a:cubicBezTo>
                  <a:cubicBezTo>
                    <a:pt x="24451" y="12276"/>
                    <a:pt x="24184" y="10608"/>
                    <a:pt x="24551" y="10108"/>
                  </a:cubicBezTo>
                  <a:cubicBezTo>
                    <a:pt x="24852" y="9698"/>
                    <a:pt x="25961" y="8996"/>
                    <a:pt x="26608" y="8996"/>
                  </a:cubicBezTo>
                  <a:cubicBezTo>
                    <a:pt x="26750" y="8996"/>
                    <a:pt x="26869" y="9029"/>
                    <a:pt x="26953" y="9107"/>
                  </a:cubicBezTo>
                  <a:cubicBezTo>
                    <a:pt x="28321" y="10408"/>
                    <a:pt x="28654" y="14044"/>
                    <a:pt x="27820" y="15612"/>
                  </a:cubicBezTo>
                  <a:cubicBezTo>
                    <a:pt x="27090" y="16992"/>
                    <a:pt x="24494" y="18393"/>
                    <a:pt x="22508" y="18393"/>
                  </a:cubicBezTo>
                  <a:cubicBezTo>
                    <a:pt x="22045" y="18393"/>
                    <a:pt x="21615" y="18317"/>
                    <a:pt x="21249" y="18147"/>
                  </a:cubicBezTo>
                  <a:cubicBezTo>
                    <a:pt x="20549" y="17814"/>
                    <a:pt x="21149" y="15145"/>
                    <a:pt x="20515" y="14511"/>
                  </a:cubicBezTo>
                  <a:cubicBezTo>
                    <a:pt x="20104" y="14077"/>
                    <a:pt x="19130" y="13737"/>
                    <a:pt x="18364" y="13737"/>
                  </a:cubicBezTo>
                  <a:cubicBezTo>
                    <a:pt x="18011" y="13737"/>
                    <a:pt x="17702" y="13809"/>
                    <a:pt x="17513" y="13978"/>
                  </a:cubicBezTo>
                  <a:cubicBezTo>
                    <a:pt x="16779" y="14678"/>
                    <a:pt x="18013" y="17313"/>
                    <a:pt x="17413" y="18147"/>
                  </a:cubicBezTo>
                  <a:cubicBezTo>
                    <a:pt x="16779" y="19081"/>
                    <a:pt x="14177" y="18781"/>
                    <a:pt x="13310" y="19481"/>
                  </a:cubicBezTo>
                  <a:cubicBezTo>
                    <a:pt x="12643" y="20015"/>
                    <a:pt x="11542" y="21516"/>
                    <a:pt x="11442" y="22384"/>
                  </a:cubicBezTo>
                  <a:cubicBezTo>
                    <a:pt x="11375" y="23084"/>
                    <a:pt x="12976" y="24318"/>
                    <a:pt x="12576" y="24952"/>
                  </a:cubicBezTo>
                  <a:cubicBezTo>
                    <a:pt x="12456" y="25155"/>
                    <a:pt x="12223" y="25227"/>
                    <a:pt x="11926" y="25227"/>
                  </a:cubicBezTo>
                  <a:cubicBezTo>
                    <a:pt x="11174" y="25227"/>
                    <a:pt x="10012" y="24761"/>
                    <a:pt x="9245" y="24761"/>
                  </a:cubicBezTo>
                  <a:cubicBezTo>
                    <a:pt x="8969" y="24761"/>
                    <a:pt x="8743" y="24821"/>
                    <a:pt x="8607" y="24985"/>
                  </a:cubicBezTo>
                  <a:cubicBezTo>
                    <a:pt x="7673" y="26086"/>
                    <a:pt x="8340" y="29555"/>
                    <a:pt x="9374" y="30423"/>
                  </a:cubicBezTo>
                  <a:cubicBezTo>
                    <a:pt x="9731" y="30731"/>
                    <a:pt x="10508" y="30882"/>
                    <a:pt x="11306" y="30882"/>
                  </a:cubicBezTo>
                  <a:cubicBezTo>
                    <a:pt x="12148" y="30882"/>
                    <a:pt x="13016" y="30714"/>
                    <a:pt x="13443" y="30389"/>
                  </a:cubicBezTo>
                  <a:cubicBezTo>
                    <a:pt x="14011" y="29922"/>
                    <a:pt x="13677" y="27954"/>
                    <a:pt x="14277" y="27521"/>
                  </a:cubicBezTo>
                  <a:cubicBezTo>
                    <a:pt x="14446" y="27396"/>
                    <a:pt x="14678" y="27349"/>
                    <a:pt x="14946" y="27349"/>
                  </a:cubicBezTo>
                  <a:cubicBezTo>
                    <a:pt x="15789" y="27349"/>
                    <a:pt x="16995" y="27814"/>
                    <a:pt x="17767" y="27814"/>
                  </a:cubicBezTo>
                  <a:cubicBezTo>
                    <a:pt x="17868" y="27814"/>
                    <a:pt x="17962" y="27805"/>
                    <a:pt x="18047" y="27787"/>
                  </a:cubicBezTo>
                  <a:cubicBezTo>
                    <a:pt x="18749" y="27596"/>
                    <a:pt x="19758" y="26211"/>
                    <a:pt x="20487" y="26211"/>
                  </a:cubicBezTo>
                  <a:cubicBezTo>
                    <a:pt x="20519" y="26211"/>
                    <a:pt x="20551" y="26214"/>
                    <a:pt x="20582" y="26220"/>
                  </a:cubicBezTo>
                  <a:cubicBezTo>
                    <a:pt x="21549" y="26386"/>
                    <a:pt x="22950" y="28321"/>
                    <a:pt x="23117" y="29322"/>
                  </a:cubicBezTo>
                  <a:cubicBezTo>
                    <a:pt x="23250" y="30089"/>
                    <a:pt x="21583" y="31690"/>
                    <a:pt x="22116" y="32191"/>
                  </a:cubicBezTo>
                  <a:cubicBezTo>
                    <a:pt x="22244" y="32306"/>
                    <a:pt x="22423" y="32356"/>
                    <a:pt x="22633" y="32356"/>
                  </a:cubicBezTo>
                  <a:cubicBezTo>
                    <a:pt x="23577" y="32356"/>
                    <a:pt x="25146" y="31338"/>
                    <a:pt x="25419" y="30656"/>
                  </a:cubicBezTo>
                  <a:cubicBezTo>
                    <a:pt x="25852" y="29555"/>
                    <a:pt x="23417" y="27320"/>
                    <a:pt x="23851" y="26220"/>
                  </a:cubicBezTo>
                  <a:cubicBezTo>
                    <a:pt x="24184" y="25719"/>
                    <a:pt x="24718" y="25452"/>
                    <a:pt x="25319" y="25452"/>
                  </a:cubicBezTo>
                  <a:cubicBezTo>
                    <a:pt x="26720" y="25786"/>
                    <a:pt x="27587" y="29755"/>
                    <a:pt x="28988" y="30156"/>
                  </a:cubicBezTo>
                  <a:cubicBezTo>
                    <a:pt x="29050" y="30172"/>
                    <a:pt x="29114" y="30180"/>
                    <a:pt x="29181" y="30180"/>
                  </a:cubicBezTo>
                  <a:cubicBezTo>
                    <a:pt x="30141" y="30180"/>
                    <a:pt x="31603" y="28603"/>
                    <a:pt x="32554" y="28603"/>
                  </a:cubicBezTo>
                  <a:cubicBezTo>
                    <a:pt x="32613" y="28603"/>
                    <a:pt x="32669" y="28609"/>
                    <a:pt x="32724" y="28621"/>
                  </a:cubicBezTo>
                  <a:cubicBezTo>
                    <a:pt x="33925" y="28922"/>
                    <a:pt x="35859" y="31090"/>
                    <a:pt x="36226" y="32291"/>
                  </a:cubicBezTo>
                  <a:cubicBezTo>
                    <a:pt x="36493" y="33125"/>
                    <a:pt x="36160" y="35093"/>
                    <a:pt x="35559" y="35626"/>
                  </a:cubicBezTo>
                  <a:cubicBezTo>
                    <a:pt x="33816" y="37167"/>
                    <a:pt x="30755" y="37694"/>
                    <a:pt x="28187" y="37694"/>
                  </a:cubicBezTo>
                  <a:cubicBezTo>
                    <a:pt x="27808" y="37694"/>
                    <a:pt x="27439" y="37683"/>
                    <a:pt x="27087" y="37661"/>
                  </a:cubicBezTo>
                  <a:cubicBezTo>
                    <a:pt x="25752" y="37561"/>
                    <a:pt x="23117" y="36494"/>
                    <a:pt x="22150" y="35560"/>
                  </a:cubicBezTo>
                  <a:cubicBezTo>
                    <a:pt x="21483" y="34926"/>
                    <a:pt x="21349" y="32624"/>
                    <a:pt x="20582" y="32191"/>
                  </a:cubicBezTo>
                  <a:cubicBezTo>
                    <a:pt x="19597" y="31613"/>
                    <a:pt x="18310" y="31373"/>
                    <a:pt x="17002" y="31373"/>
                  </a:cubicBezTo>
                  <a:cubicBezTo>
                    <a:pt x="15740" y="31373"/>
                    <a:pt x="14458" y="31597"/>
                    <a:pt x="13410" y="31957"/>
                  </a:cubicBezTo>
                  <a:cubicBezTo>
                    <a:pt x="9641" y="33191"/>
                    <a:pt x="5037" y="36760"/>
                    <a:pt x="2936" y="40296"/>
                  </a:cubicBezTo>
                  <a:cubicBezTo>
                    <a:pt x="2169" y="41531"/>
                    <a:pt x="2936" y="44933"/>
                    <a:pt x="2169" y="46201"/>
                  </a:cubicBezTo>
                  <a:cubicBezTo>
                    <a:pt x="1935" y="46601"/>
                    <a:pt x="834" y="46801"/>
                    <a:pt x="634" y="47235"/>
                  </a:cubicBezTo>
                  <a:cubicBezTo>
                    <a:pt x="1" y="48469"/>
                    <a:pt x="167" y="51671"/>
                    <a:pt x="868" y="52872"/>
                  </a:cubicBezTo>
                  <a:cubicBezTo>
                    <a:pt x="2135" y="55107"/>
                    <a:pt x="4937" y="57309"/>
                    <a:pt x="7239" y="58109"/>
                  </a:cubicBezTo>
                  <a:cubicBezTo>
                    <a:pt x="7893" y="58333"/>
                    <a:pt x="8610" y="58410"/>
                    <a:pt x="9359" y="58410"/>
                  </a:cubicBezTo>
                  <a:cubicBezTo>
                    <a:pt x="11059" y="58410"/>
                    <a:pt x="12932" y="58011"/>
                    <a:pt x="14650" y="58011"/>
                  </a:cubicBezTo>
                  <a:cubicBezTo>
                    <a:pt x="15225" y="58011"/>
                    <a:pt x="15784" y="58056"/>
                    <a:pt x="16312" y="58176"/>
                  </a:cubicBezTo>
                  <a:cubicBezTo>
                    <a:pt x="17179" y="58376"/>
                    <a:pt x="19081" y="59443"/>
                    <a:pt x="19581" y="60277"/>
                  </a:cubicBezTo>
                  <a:cubicBezTo>
                    <a:pt x="20215" y="61378"/>
                    <a:pt x="19248" y="64347"/>
                    <a:pt x="19848" y="65481"/>
                  </a:cubicBezTo>
                  <a:cubicBezTo>
                    <a:pt x="20348" y="66415"/>
                    <a:pt x="23050" y="66382"/>
                    <a:pt x="23417" y="67282"/>
                  </a:cubicBezTo>
                  <a:cubicBezTo>
                    <a:pt x="24818" y="70551"/>
                    <a:pt x="21516" y="74954"/>
                    <a:pt x="22016" y="78457"/>
                  </a:cubicBezTo>
                  <a:cubicBezTo>
                    <a:pt x="22183" y="79658"/>
                    <a:pt x="24018" y="81493"/>
                    <a:pt x="24184" y="82593"/>
                  </a:cubicBezTo>
                  <a:cubicBezTo>
                    <a:pt x="24518" y="84661"/>
                    <a:pt x="23351" y="87463"/>
                    <a:pt x="24151" y="89331"/>
                  </a:cubicBezTo>
                  <a:cubicBezTo>
                    <a:pt x="24528" y="90204"/>
                    <a:pt x="26205" y="90693"/>
                    <a:pt x="27568" y="90693"/>
                  </a:cubicBezTo>
                  <a:cubicBezTo>
                    <a:pt x="28134" y="90693"/>
                    <a:pt x="28645" y="90608"/>
                    <a:pt x="28988" y="90432"/>
                  </a:cubicBezTo>
                  <a:cubicBezTo>
                    <a:pt x="31490" y="89131"/>
                    <a:pt x="34258" y="85929"/>
                    <a:pt x="35426" y="83394"/>
                  </a:cubicBezTo>
                  <a:cubicBezTo>
                    <a:pt x="36493" y="81092"/>
                    <a:pt x="35593" y="77490"/>
                    <a:pt x="36760" y="75455"/>
                  </a:cubicBezTo>
                  <a:cubicBezTo>
                    <a:pt x="37694" y="73820"/>
                    <a:pt x="40763" y="73053"/>
                    <a:pt x="41764" y="71419"/>
                  </a:cubicBezTo>
                  <a:cubicBezTo>
                    <a:pt x="43265" y="68984"/>
                    <a:pt x="42097" y="64514"/>
                    <a:pt x="43532" y="61979"/>
                  </a:cubicBezTo>
                  <a:cubicBezTo>
                    <a:pt x="44632" y="59977"/>
                    <a:pt x="47835" y="58810"/>
                    <a:pt x="48902" y="56741"/>
                  </a:cubicBezTo>
                  <a:cubicBezTo>
                    <a:pt x="49302" y="55908"/>
                    <a:pt x="49102" y="53439"/>
                    <a:pt x="48502" y="52972"/>
                  </a:cubicBezTo>
                  <a:cubicBezTo>
                    <a:pt x="47034" y="51771"/>
                    <a:pt x="43598" y="52605"/>
                    <a:pt x="42197" y="51304"/>
                  </a:cubicBezTo>
                  <a:cubicBezTo>
                    <a:pt x="41597" y="50737"/>
                    <a:pt x="42498" y="48135"/>
                    <a:pt x="42097" y="47201"/>
                  </a:cubicBezTo>
                  <a:cubicBezTo>
                    <a:pt x="41764" y="46334"/>
                    <a:pt x="39862" y="45300"/>
                    <a:pt x="39562" y="44399"/>
                  </a:cubicBezTo>
                  <a:cubicBezTo>
                    <a:pt x="39229" y="43432"/>
                    <a:pt x="39062" y="40997"/>
                    <a:pt x="39829" y="40296"/>
                  </a:cubicBezTo>
                  <a:cubicBezTo>
                    <a:pt x="39980" y="40161"/>
                    <a:pt x="40286" y="40107"/>
                    <a:pt x="40612" y="40107"/>
                  </a:cubicBezTo>
                  <a:cubicBezTo>
                    <a:pt x="41007" y="40107"/>
                    <a:pt x="41429" y="40187"/>
                    <a:pt x="41630" y="40296"/>
                  </a:cubicBezTo>
                  <a:cubicBezTo>
                    <a:pt x="43665" y="41430"/>
                    <a:pt x="45366" y="43899"/>
                    <a:pt x="46033" y="46167"/>
                  </a:cubicBezTo>
                  <a:cubicBezTo>
                    <a:pt x="46267" y="46901"/>
                    <a:pt x="45199" y="48769"/>
                    <a:pt x="45633" y="49470"/>
                  </a:cubicBezTo>
                  <a:cubicBezTo>
                    <a:pt x="45927" y="49910"/>
                    <a:pt x="47021" y="50221"/>
                    <a:pt x="47689" y="50221"/>
                  </a:cubicBezTo>
                  <a:cubicBezTo>
                    <a:pt x="47780" y="50221"/>
                    <a:pt x="47863" y="50215"/>
                    <a:pt x="47935" y="50203"/>
                  </a:cubicBezTo>
                  <a:cubicBezTo>
                    <a:pt x="50503" y="49770"/>
                    <a:pt x="54973" y="47868"/>
                    <a:pt x="55373" y="45834"/>
                  </a:cubicBezTo>
                  <a:cubicBezTo>
                    <a:pt x="55907" y="43365"/>
                    <a:pt x="49169" y="40563"/>
                    <a:pt x="49869" y="37795"/>
                  </a:cubicBezTo>
                  <a:cubicBezTo>
                    <a:pt x="49993" y="37337"/>
                    <a:pt x="51009" y="37130"/>
                    <a:pt x="52087" y="37130"/>
                  </a:cubicBezTo>
                  <a:cubicBezTo>
                    <a:pt x="53052" y="37130"/>
                    <a:pt x="54067" y="37295"/>
                    <a:pt x="54539" y="37594"/>
                  </a:cubicBezTo>
                  <a:cubicBezTo>
                    <a:pt x="55240" y="38061"/>
                    <a:pt x="55173" y="39996"/>
                    <a:pt x="55674" y="40597"/>
                  </a:cubicBezTo>
                  <a:cubicBezTo>
                    <a:pt x="57041" y="42198"/>
                    <a:pt x="59209" y="43298"/>
                    <a:pt x="61144" y="44299"/>
                  </a:cubicBezTo>
                  <a:cubicBezTo>
                    <a:pt x="62045" y="44800"/>
                    <a:pt x="64480" y="44933"/>
                    <a:pt x="64980" y="45767"/>
                  </a:cubicBezTo>
                  <a:cubicBezTo>
                    <a:pt x="65647" y="46834"/>
                    <a:pt x="63713" y="49736"/>
                    <a:pt x="64080" y="50871"/>
                  </a:cubicBezTo>
                  <a:cubicBezTo>
                    <a:pt x="64613" y="52372"/>
                    <a:pt x="65414" y="53773"/>
                    <a:pt x="66448" y="55007"/>
                  </a:cubicBezTo>
                  <a:cubicBezTo>
                    <a:pt x="67015" y="51705"/>
                    <a:pt x="67282" y="48402"/>
                    <a:pt x="67282" y="45066"/>
                  </a:cubicBezTo>
                  <a:cubicBezTo>
                    <a:pt x="67315" y="27821"/>
                    <a:pt x="59643" y="11442"/>
                    <a:pt x="46400" y="401"/>
                  </a:cubicBezTo>
                  <a:cubicBezTo>
                    <a:pt x="45833" y="835"/>
                    <a:pt x="45466" y="1435"/>
                    <a:pt x="45366" y="2136"/>
                  </a:cubicBezTo>
                  <a:cubicBezTo>
                    <a:pt x="45333" y="2636"/>
                    <a:pt x="46300" y="3970"/>
                    <a:pt x="46167" y="4404"/>
                  </a:cubicBezTo>
                  <a:cubicBezTo>
                    <a:pt x="45946" y="5166"/>
                    <a:pt x="44585" y="5746"/>
                    <a:pt x="43403" y="5746"/>
                  </a:cubicBezTo>
                  <a:cubicBezTo>
                    <a:pt x="42980" y="5746"/>
                    <a:pt x="42581" y="5672"/>
                    <a:pt x="42264" y="5505"/>
                  </a:cubicBezTo>
                  <a:cubicBezTo>
                    <a:pt x="41897" y="5305"/>
                    <a:pt x="41564" y="4170"/>
                    <a:pt x="41197" y="3937"/>
                  </a:cubicBezTo>
                  <a:cubicBezTo>
                    <a:pt x="40538" y="3483"/>
                    <a:pt x="39623" y="3363"/>
                    <a:pt x="38678" y="3363"/>
                  </a:cubicBezTo>
                  <a:cubicBezTo>
                    <a:pt x="37622" y="3363"/>
                    <a:pt x="36530" y="3513"/>
                    <a:pt x="35722" y="3513"/>
                  </a:cubicBezTo>
                  <a:cubicBezTo>
                    <a:pt x="35606" y="3513"/>
                    <a:pt x="35496" y="3510"/>
                    <a:pt x="35392" y="3503"/>
                  </a:cubicBezTo>
                  <a:cubicBezTo>
                    <a:pt x="35217" y="3512"/>
                    <a:pt x="35044" y="3516"/>
                    <a:pt x="34872" y="3516"/>
                  </a:cubicBezTo>
                  <a:cubicBezTo>
                    <a:pt x="34356" y="3516"/>
                    <a:pt x="33850" y="3478"/>
                    <a:pt x="33324" y="3403"/>
                  </a:cubicBezTo>
                  <a:cubicBezTo>
                    <a:pt x="30856" y="2636"/>
                    <a:pt x="28321" y="101"/>
                    <a:pt x="25819" y="1"/>
                  </a:cubicBezTo>
                  <a:cubicBezTo>
                    <a:pt x="25807" y="1"/>
                    <a:pt x="25795" y="0"/>
                    <a:pt x="257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30"/>
            <p:cNvSpPr/>
            <p:nvPr/>
          </p:nvSpPr>
          <p:spPr>
            <a:xfrm>
              <a:off x="3580863" y="2828512"/>
              <a:ext cx="586171" cy="795318"/>
            </a:xfrm>
            <a:custGeom>
              <a:avLst/>
              <a:gdLst/>
              <a:ahLst/>
              <a:cxnLst/>
              <a:rect l="l" t="t" r="r" b="b"/>
              <a:pathLst>
                <a:path w="33192" h="45035" extrusionOk="0">
                  <a:moveTo>
                    <a:pt x="9201" y="0"/>
                  </a:moveTo>
                  <a:cubicBezTo>
                    <a:pt x="6930" y="0"/>
                    <a:pt x="4289" y="932"/>
                    <a:pt x="2018" y="932"/>
                  </a:cubicBezTo>
                  <a:cubicBezTo>
                    <a:pt x="1301" y="932"/>
                    <a:pt x="621" y="839"/>
                    <a:pt x="1" y="595"/>
                  </a:cubicBezTo>
                  <a:lnTo>
                    <a:pt x="1" y="1796"/>
                  </a:lnTo>
                  <a:lnTo>
                    <a:pt x="1" y="2096"/>
                  </a:lnTo>
                  <a:cubicBezTo>
                    <a:pt x="568" y="2363"/>
                    <a:pt x="1035" y="2796"/>
                    <a:pt x="1335" y="3363"/>
                  </a:cubicBezTo>
                  <a:cubicBezTo>
                    <a:pt x="1569" y="4031"/>
                    <a:pt x="1168" y="5532"/>
                    <a:pt x="635" y="5965"/>
                  </a:cubicBezTo>
                  <a:cubicBezTo>
                    <a:pt x="501" y="6065"/>
                    <a:pt x="335" y="6099"/>
                    <a:pt x="168" y="6099"/>
                  </a:cubicBezTo>
                  <a:cubicBezTo>
                    <a:pt x="301" y="7767"/>
                    <a:pt x="468" y="9401"/>
                    <a:pt x="735" y="11036"/>
                  </a:cubicBezTo>
                  <a:cubicBezTo>
                    <a:pt x="2336" y="12036"/>
                    <a:pt x="4437" y="12704"/>
                    <a:pt x="5505" y="14105"/>
                  </a:cubicBezTo>
                  <a:cubicBezTo>
                    <a:pt x="6139" y="14938"/>
                    <a:pt x="4771" y="16940"/>
                    <a:pt x="5505" y="17774"/>
                  </a:cubicBezTo>
                  <a:cubicBezTo>
                    <a:pt x="6939" y="19408"/>
                    <a:pt x="10175" y="19542"/>
                    <a:pt x="11776" y="20976"/>
                  </a:cubicBezTo>
                  <a:cubicBezTo>
                    <a:pt x="15545" y="24379"/>
                    <a:pt x="16146" y="31217"/>
                    <a:pt x="20349" y="35086"/>
                  </a:cubicBezTo>
                  <a:cubicBezTo>
                    <a:pt x="21083" y="35787"/>
                    <a:pt x="22851" y="36420"/>
                    <a:pt x="23584" y="37121"/>
                  </a:cubicBezTo>
                  <a:cubicBezTo>
                    <a:pt x="24585" y="38122"/>
                    <a:pt x="25019" y="39956"/>
                    <a:pt x="26086" y="40890"/>
                  </a:cubicBezTo>
                  <a:cubicBezTo>
                    <a:pt x="27898" y="42476"/>
                    <a:pt x="30934" y="45034"/>
                    <a:pt x="32698" y="45034"/>
                  </a:cubicBezTo>
                  <a:cubicBezTo>
                    <a:pt x="32752" y="45034"/>
                    <a:pt x="32806" y="45032"/>
                    <a:pt x="32858" y="45027"/>
                  </a:cubicBezTo>
                  <a:cubicBezTo>
                    <a:pt x="33191" y="45027"/>
                    <a:pt x="31990" y="42358"/>
                    <a:pt x="30990" y="41291"/>
                  </a:cubicBezTo>
                  <a:cubicBezTo>
                    <a:pt x="30256" y="40490"/>
                    <a:pt x="28521" y="40123"/>
                    <a:pt x="27721" y="39356"/>
                  </a:cubicBezTo>
                  <a:cubicBezTo>
                    <a:pt x="25553" y="37321"/>
                    <a:pt x="23017" y="34052"/>
                    <a:pt x="22784" y="31450"/>
                  </a:cubicBezTo>
                  <a:cubicBezTo>
                    <a:pt x="22517" y="28415"/>
                    <a:pt x="28388" y="27080"/>
                    <a:pt x="28688" y="23711"/>
                  </a:cubicBezTo>
                  <a:cubicBezTo>
                    <a:pt x="28822" y="22511"/>
                    <a:pt x="25886" y="19308"/>
                    <a:pt x="26120" y="18041"/>
                  </a:cubicBezTo>
                  <a:cubicBezTo>
                    <a:pt x="26353" y="16773"/>
                    <a:pt x="29622" y="15472"/>
                    <a:pt x="29455" y="14105"/>
                  </a:cubicBezTo>
                  <a:cubicBezTo>
                    <a:pt x="29155" y="11303"/>
                    <a:pt x="26186" y="8134"/>
                    <a:pt x="23851" y="6633"/>
                  </a:cubicBezTo>
                  <a:cubicBezTo>
                    <a:pt x="23387" y="6339"/>
                    <a:pt x="22600" y="6288"/>
                    <a:pt x="21736" y="6288"/>
                  </a:cubicBezTo>
                  <a:cubicBezTo>
                    <a:pt x="21270" y="6288"/>
                    <a:pt x="20781" y="6303"/>
                    <a:pt x="20308" y="6303"/>
                  </a:cubicBezTo>
                  <a:cubicBezTo>
                    <a:pt x="19270" y="6303"/>
                    <a:pt x="18312" y="6230"/>
                    <a:pt x="17847" y="5765"/>
                  </a:cubicBezTo>
                  <a:cubicBezTo>
                    <a:pt x="17313" y="5265"/>
                    <a:pt x="18147" y="3630"/>
                    <a:pt x="17614" y="3163"/>
                  </a:cubicBezTo>
                  <a:cubicBezTo>
                    <a:pt x="17432" y="3000"/>
                    <a:pt x="17145" y="2945"/>
                    <a:pt x="16806" y="2945"/>
                  </a:cubicBezTo>
                  <a:cubicBezTo>
                    <a:pt x="16110" y="2945"/>
                    <a:pt x="15195" y="3176"/>
                    <a:pt x="14520" y="3176"/>
                  </a:cubicBezTo>
                  <a:cubicBezTo>
                    <a:pt x="14312" y="3176"/>
                    <a:pt x="14126" y="3154"/>
                    <a:pt x="13978" y="3097"/>
                  </a:cubicBezTo>
                  <a:cubicBezTo>
                    <a:pt x="13010" y="2696"/>
                    <a:pt x="11943" y="595"/>
                    <a:pt x="11009" y="261"/>
                  </a:cubicBezTo>
                  <a:cubicBezTo>
                    <a:pt x="10446" y="74"/>
                    <a:pt x="9838" y="0"/>
                    <a:pt x="9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30"/>
            <p:cNvSpPr/>
            <p:nvPr/>
          </p:nvSpPr>
          <p:spPr>
            <a:xfrm>
              <a:off x="3603256" y="2169859"/>
              <a:ext cx="474242" cy="508431"/>
            </a:xfrm>
            <a:custGeom>
              <a:avLst/>
              <a:gdLst/>
              <a:ahLst/>
              <a:cxnLst/>
              <a:rect l="l" t="t" r="r" b="b"/>
              <a:pathLst>
                <a:path w="26854" h="28790" extrusionOk="0">
                  <a:moveTo>
                    <a:pt x="21774" y="1"/>
                  </a:moveTo>
                  <a:cubicBezTo>
                    <a:pt x="19535" y="1"/>
                    <a:pt x="15512" y="1160"/>
                    <a:pt x="14211" y="1799"/>
                  </a:cubicBezTo>
                  <a:cubicBezTo>
                    <a:pt x="13143" y="2366"/>
                    <a:pt x="10842" y="4568"/>
                    <a:pt x="9741" y="5102"/>
                  </a:cubicBezTo>
                  <a:cubicBezTo>
                    <a:pt x="4971" y="11673"/>
                    <a:pt x="1668" y="19178"/>
                    <a:pt x="1" y="27117"/>
                  </a:cubicBezTo>
                  <a:cubicBezTo>
                    <a:pt x="234" y="27751"/>
                    <a:pt x="468" y="28485"/>
                    <a:pt x="901" y="28685"/>
                  </a:cubicBezTo>
                  <a:cubicBezTo>
                    <a:pt x="1060" y="28749"/>
                    <a:pt x="1348" y="28790"/>
                    <a:pt x="1639" y="28790"/>
                  </a:cubicBezTo>
                  <a:cubicBezTo>
                    <a:pt x="1957" y="28790"/>
                    <a:pt x="2279" y="28741"/>
                    <a:pt x="2436" y="28619"/>
                  </a:cubicBezTo>
                  <a:cubicBezTo>
                    <a:pt x="3203" y="28018"/>
                    <a:pt x="2536" y="26150"/>
                    <a:pt x="3136" y="25483"/>
                  </a:cubicBezTo>
                  <a:cubicBezTo>
                    <a:pt x="5738" y="22681"/>
                    <a:pt x="10975" y="22881"/>
                    <a:pt x="13410" y="19879"/>
                  </a:cubicBezTo>
                  <a:cubicBezTo>
                    <a:pt x="14077" y="19045"/>
                    <a:pt x="13043" y="16877"/>
                    <a:pt x="13944" y="16243"/>
                  </a:cubicBezTo>
                  <a:cubicBezTo>
                    <a:pt x="14539" y="15837"/>
                    <a:pt x="15201" y="15685"/>
                    <a:pt x="15900" y="15685"/>
                  </a:cubicBezTo>
                  <a:cubicBezTo>
                    <a:pt x="17998" y="15685"/>
                    <a:pt x="20428" y="17056"/>
                    <a:pt x="22371" y="17056"/>
                  </a:cubicBezTo>
                  <a:cubicBezTo>
                    <a:pt x="22975" y="17056"/>
                    <a:pt x="23532" y="16923"/>
                    <a:pt x="24018" y="16577"/>
                  </a:cubicBezTo>
                  <a:cubicBezTo>
                    <a:pt x="25519" y="15509"/>
                    <a:pt x="26853" y="11740"/>
                    <a:pt x="26153" y="10039"/>
                  </a:cubicBezTo>
                  <a:cubicBezTo>
                    <a:pt x="26130" y="9988"/>
                    <a:pt x="26066" y="9968"/>
                    <a:pt x="25974" y="9968"/>
                  </a:cubicBezTo>
                  <a:cubicBezTo>
                    <a:pt x="25592" y="9968"/>
                    <a:pt x="24720" y="10317"/>
                    <a:pt x="24283" y="10317"/>
                  </a:cubicBezTo>
                  <a:cubicBezTo>
                    <a:pt x="24198" y="10317"/>
                    <a:pt x="24130" y="10304"/>
                    <a:pt x="24084" y="10272"/>
                  </a:cubicBezTo>
                  <a:cubicBezTo>
                    <a:pt x="23417" y="9772"/>
                    <a:pt x="24518" y="6836"/>
                    <a:pt x="23918" y="6636"/>
                  </a:cubicBezTo>
                  <a:cubicBezTo>
                    <a:pt x="23647" y="6543"/>
                    <a:pt x="23349" y="6501"/>
                    <a:pt x="23030" y="6501"/>
                  </a:cubicBezTo>
                  <a:cubicBezTo>
                    <a:pt x="21305" y="6501"/>
                    <a:pt x="19000" y="7726"/>
                    <a:pt x="17480" y="8571"/>
                  </a:cubicBezTo>
                  <a:cubicBezTo>
                    <a:pt x="16979" y="8838"/>
                    <a:pt x="16079" y="9972"/>
                    <a:pt x="15612" y="10105"/>
                  </a:cubicBezTo>
                  <a:cubicBezTo>
                    <a:pt x="15430" y="10164"/>
                    <a:pt x="15217" y="10191"/>
                    <a:pt x="14993" y="10191"/>
                  </a:cubicBezTo>
                  <a:cubicBezTo>
                    <a:pt x="13942" y="10191"/>
                    <a:pt x="12637" y="9604"/>
                    <a:pt x="13077" y="8971"/>
                  </a:cubicBezTo>
                  <a:cubicBezTo>
                    <a:pt x="14277" y="7303"/>
                    <a:pt x="17446" y="6903"/>
                    <a:pt x="19148" y="5569"/>
                  </a:cubicBezTo>
                  <a:cubicBezTo>
                    <a:pt x="20682" y="4368"/>
                    <a:pt x="23351" y="1933"/>
                    <a:pt x="23317" y="699"/>
                  </a:cubicBezTo>
                  <a:cubicBezTo>
                    <a:pt x="23307" y="195"/>
                    <a:pt x="22690" y="1"/>
                    <a:pt x="21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30"/>
            <p:cNvSpPr/>
            <p:nvPr/>
          </p:nvSpPr>
          <p:spPr>
            <a:xfrm>
              <a:off x="5050026" y="3087597"/>
              <a:ext cx="47735" cy="65995"/>
            </a:xfrm>
            <a:custGeom>
              <a:avLst/>
              <a:gdLst/>
              <a:ahLst/>
              <a:cxnLst/>
              <a:rect l="l" t="t" r="r" b="b"/>
              <a:pathLst>
                <a:path w="2703" h="3737" extrusionOk="0">
                  <a:moveTo>
                    <a:pt x="1001" y="1"/>
                  </a:moveTo>
                  <a:cubicBezTo>
                    <a:pt x="1001" y="1"/>
                    <a:pt x="1" y="2069"/>
                    <a:pt x="2102" y="3737"/>
                  </a:cubicBezTo>
                  <a:cubicBezTo>
                    <a:pt x="2102" y="3737"/>
                    <a:pt x="2703" y="2369"/>
                    <a:pt x="1935" y="1468"/>
                  </a:cubicBezTo>
                  <a:cubicBezTo>
                    <a:pt x="1535" y="1035"/>
                    <a:pt x="1235" y="534"/>
                    <a:pt x="10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30"/>
            <p:cNvSpPr/>
            <p:nvPr/>
          </p:nvSpPr>
          <p:spPr>
            <a:xfrm>
              <a:off x="5100692" y="2930320"/>
              <a:ext cx="47135" cy="65995"/>
            </a:xfrm>
            <a:custGeom>
              <a:avLst/>
              <a:gdLst/>
              <a:ahLst/>
              <a:cxnLst/>
              <a:rect l="l" t="t" r="r" b="b"/>
              <a:pathLst>
                <a:path w="2669" h="3737" extrusionOk="0">
                  <a:moveTo>
                    <a:pt x="1001" y="0"/>
                  </a:moveTo>
                  <a:cubicBezTo>
                    <a:pt x="1001" y="0"/>
                    <a:pt x="1" y="2068"/>
                    <a:pt x="2069" y="3736"/>
                  </a:cubicBezTo>
                  <a:cubicBezTo>
                    <a:pt x="2069" y="3736"/>
                    <a:pt x="2669" y="2369"/>
                    <a:pt x="1902" y="1435"/>
                  </a:cubicBezTo>
                  <a:cubicBezTo>
                    <a:pt x="1535" y="1001"/>
                    <a:pt x="1201" y="534"/>
                    <a:pt x="10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30"/>
            <p:cNvSpPr/>
            <p:nvPr/>
          </p:nvSpPr>
          <p:spPr>
            <a:xfrm>
              <a:off x="4999378" y="3271399"/>
              <a:ext cx="47717" cy="65995"/>
            </a:xfrm>
            <a:custGeom>
              <a:avLst/>
              <a:gdLst/>
              <a:ahLst/>
              <a:cxnLst/>
              <a:rect l="l" t="t" r="r" b="b"/>
              <a:pathLst>
                <a:path w="2702" h="3737" extrusionOk="0">
                  <a:moveTo>
                    <a:pt x="1001" y="0"/>
                  </a:moveTo>
                  <a:cubicBezTo>
                    <a:pt x="1001" y="0"/>
                    <a:pt x="0" y="2068"/>
                    <a:pt x="2101" y="3736"/>
                  </a:cubicBezTo>
                  <a:cubicBezTo>
                    <a:pt x="2101" y="3736"/>
                    <a:pt x="2702" y="2335"/>
                    <a:pt x="1935" y="1434"/>
                  </a:cubicBezTo>
                  <a:cubicBezTo>
                    <a:pt x="1534" y="1001"/>
                    <a:pt x="1234" y="534"/>
                    <a:pt x="10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30"/>
            <p:cNvSpPr/>
            <p:nvPr/>
          </p:nvSpPr>
          <p:spPr>
            <a:xfrm>
              <a:off x="5051209" y="3303204"/>
              <a:ext cx="35956" cy="64229"/>
            </a:xfrm>
            <a:custGeom>
              <a:avLst/>
              <a:gdLst/>
              <a:ahLst/>
              <a:cxnLst/>
              <a:rect l="l" t="t" r="r" b="b"/>
              <a:pathLst>
                <a:path w="2036" h="3637" extrusionOk="0">
                  <a:moveTo>
                    <a:pt x="2035" y="0"/>
                  </a:moveTo>
                  <a:cubicBezTo>
                    <a:pt x="2035" y="0"/>
                    <a:pt x="0" y="1035"/>
                    <a:pt x="668" y="3636"/>
                  </a:cubicBezTo>
                  <a:cubicBezTo>
                    <a:pt x="668" y="3636"/>
                    <a:pt x="1968" y="2902"/>
                    <a:pt x="1902" y="1702"/>
                  </a:cubicBezTo>
                  <a:cubicBezTo>
                    <a:pt x="1835" y="1134"/>
                    <a:pt x="1902" y="567"/>
                    <a:pt x="20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30"/>
            <p:cNvSpPr/>
            <p:nvPr/>
          </p:nvSpPr>
          <p:spPr>
            <a:xfrm>
              <a:off x="5026468" y="3386981"/>
              <a:ext cx="63629" cy="30411"/>
            </a:xfrm>
            <a:custGeom>
              <a:avLst/>
              <a:gdLst/>
              <a:ahLst/>
              <a:cxnLst/>
              <a:rect l="l" t="t" r="r" b="b"/>
              <a:pathLst>
                <a:path w="3603" h="1722" extrusionOk="0">
                  <a:moveTo>
                    <a:pt x="869" y="1"/>
                  </a:moveTo>
                  <a:cubicBezTo>
                    <a:pt x="386" y="1"/>
                    <a:pt x="0" y="126"/>
                    <a:pt x="0" y="126"/>
                  </a:cubicBezTo>
                  <a:cubicBezTo>
                    <a:pt x="851" y="1452"/>
                    <a:pt x="1959" y="1721"/>
                    <a:pt x="2721" y="1721"/>
                  </a:cubicBezTo>
                  <a:cubicBezTo>
                    <a:pt x="3244" y="1721"/>
                    <a:pt x="3603" y="1594"/>
                    <a:pt x="3603" y="1594"/>
                  </a:cubicBezTo>
                  <a:cubicBezTo>
                    <a:pt x="3069" y="1327"/>
                    <a:pt x="2636" y="960"/>
                    <a:pt x="2235" y="527"/>
                  </a:cubicBezTo>
                  <a:cubicBezTo>
                    <a:pt x="1850" y="109"/>
                    <a:pt x="1317" y="1"/>
                    <a:pt x="8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30"/>
            <p:cNvSpPr/>
            <p:nvPr/>
          </p:nvSpPr>
          <p:spPr>
            <a:xfrm>
              <a:off x="4929269" y="3317332"/>
              <a:ext cx="47735" cy="65995"/>
            </a:xfrm>
            <a:custGeom>
              <a:avLst/>
              <a:gdLst/>
              <a:ahLst/>
              <a:cxnLst/>
              <a:rect l="l" t="t" r="r" b="b"/>
              <a:pathLst>
                <a:path w="2703" h="3737" extrusionOk="0">
                  <a:moveTo>
                    <a:pt x="1001" y="1"/>
                  </a:moveTo>
                  <a:cubicBezTo>
                    <a:pt x="1001" y="1"/>
                    <a:pt x="1" y="2069"/>
                    <a:pt x="2102" y="3737"/>
                  </a:cubicBezTo>
                  <a:cubicBezTo>
                    <a:pt x="2102" y="3737"/>
                    <a:pt x="2702" y="2369"/>
                    <a:pt x="1935" y="1469"/>
                  </a:cubicBezTo>
                  <a:cubicBezTo>
                    <a:pt x="1535" y="1035"/>
                    <a:pt x="1235" y="535"/>
                    <a:pt x="10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30"/>
            <p:cNvSpPr/>
            <p:nvPr/>
          </p:nvSpPr>
          <p:spPr>
            <a:xfrm>
              <a:off x="4948130" y="3398036"/>
              <a:ext cx="47717" cy="65995"/>
            </a:xfrm>
            <a:custGeom>
              <a:avLst/>
              <a:gdLst/>
              <a:ahLst/>
              <a:cxnLst/>
              <a:rect l="l" t="t" r="r" b="b"/>
              <a:pathLst>
                <a:path w="2702" h="3737" extrusionOk="0">
                  <a:moveTo>
                    <a:pt x="1001" y="1"/>
                  </a:moveTo>
                  <a:lnTo>
                    <a:pt x="1001" y="1"/>
                  </a:lnTo>
                  <a:cubicBezTo>
                    <a:pt x="1001" y="1"/>
                    <a:pt x="0" y="2069"/>
                    <a:pt x="2101" y="3737"/>
                  </a:cubicBezTo>
                  <a:cubicBezTo>
                    <a:pt x="2101" y="3737"/>
                    <a:pt x="2702" y="2369"/>
                    <a:pt x="1935" y="1469"/>
                  </a:cubicBezTo>
                  <a:cubicBezTo>
                    <a:pt x="1534" y="1035"/>
                    <a:pt x="1234" y="535"/>
                    <a:pt x="10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30"/>
            <p:cNvSpPr/>
            <p:nvPr/>
          </p:nvSpPr>
          <p:spPr>
            <a:xfrm>
              <a:off x="5052393" y="3235461"/>
              <a:ext cx="45369" cy="53033"/>
            </a:xfrm>
            <a:custGeom>
              <a:avLst/>
              <a:gdLst/>
              <a:ahLst/>
              <a:cxnLst/>
              <a:rect l="l" t="t" r="r" b="b"/>
              <a:pathLst>
                <a:path w="2569" h="3003" extrusionOk="0">
                  <a:moveTo>
                    <a:pt x="2469" y="0"/>
                  </a:moveTo>
                  <a:lnTo>
                    <a:pt x="2469" y="0"/>
                  </a:lnTo>
                  <a:cubicBezTo>
                    <a:pt x="2035" y="401"/>
                    <a:pt x="1568" y="734"/>
                    <a:pt x="1034" y="968"/>
                  </a:cubicBezTo>
                  <a:cubicBezTo>
                    <a:pt x="0" y="1501"/>
                    <a:pt x="0" y="3002"/>
                    <a:pt x="0" y="3002"/>
                  </a:cubicBezTo>
                  <a:cubicBezTo>
                    <a:pt x="2568" y="2269"/>
                    <a:pt x="2469" y="0"/>
                    <a:pt x="24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30"/>
            <p:cNvSpPr/>
            <p:nvPr/>
          </p:nvSpPr>
          <p:spPr>
            <a:xfrm>
              <a:off x="5111888" y="3032816"/>
              <a:ext cx="45369" cy="53616"/>
            </a:xfrm>
            <a:custGeom>
              <a:avLst/>
              <a:gdLst/>
              <a:ahLst/>
              <a:cxnLst/>
              <a:rect l="l" t="t" r="r" b="b"/>
              <a:pathLst>
                <a:path w="2569" h="3036" extrusionOk="0">
                  <a:moveTo>
                    <a:pt x="2469" y="0"/>
                  </a:moveTo>
                  <a:lnTo>
                    <a:pt x="2469" y="0"/>
                  </a:lnTo>
                  <a:cubicBezTo>
                    <a:pt x="2035" y="401"/>
                    <a:pt x="1568" y="734"/>
                    <a:pt x="1034" y="968"/>
                  </a:cubicBezTo>
                  <a:cubicBezTo>
                    <a:pt x="0" y="1535"/>
                    <a:pt x="0" y="3036"/>
                    <a:pt x="0" y="3036"/>
                  </a:cubicBezTo>
                  <a:cubicBezTo>
                    <a:pt x="2569" y="2302"/>
                    <a:pt x="2469" y="1"/>
                    <a:pt x="246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30"/>
            <p:cNvSpPr/>
            <p:nvPr/>
          </p:nvSpPr>
          <p:spPr>
            <a:xfrm>
              <a:off x="5104224" y="3110855"/>
              <a:ext cx="67761" cy="22587"/>
            </a:xfrm>
            <a:custGeom>
              <a:avLst/>
              <a:gdLst/>
              <a:ahLst/>
              <a:cxnLst/>
              <a:rect l="l" t="t" r="r" b="b"/>
              <a:pathLst>
                <a:path w="3837" h="1279" extrusionOk="0">
                  <a:moveTo>
                    <a:pt x="1745" y="1"/>
                  </a:moveTo>
                  <a:cubicBezTo>
                    <a:pt x="781" y="1"/>
                    <a:pt x="1" y="885"/>
                    <a:pt x="1" y="885"/>
                  </a:cubicBezTo>
                  <a:cubicBezTo>
                    <a:pt x="588" y="1171"/>
                    <a:pt x="1118" y="1279"/>
                    <a:pt x="1583" y="1279"/>
                  </a:cubicBezTo>
                  <a:cubicBezTo>
                    <a:pt x="3018" y="1279"/>
                    <a:pt x="3837" y="251"/>
                    <a:pt x="3837" y="251"/>
                  </a:cubicBezTo>
                  <a:lnTo>
                    <a:pt x="3837" y="251"/>
                  </a:lnTo>
                  <a:cubicBezTo>
                    <a:pt x="3742" y="257"/>
                    <a:pt x="3648" y="260"/>
                    <a:pt x="3553" y="260"/>
                  </a:cubicBezTo>
                  <a:cubicBezTo>
                    <a:pt x="3081" y="260"/>
                    <a:pt x="2608" y="190"/>
                    <a:pt x="2135" y="51"/>
                  </a:cubicBezTo>
                  <a:cubicBezTo>
                    <a:pt x="2003" y="16"/>
                    <a:pt x="1872" y="1"/>
                    <a:pt x="1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30"/>
            <p:cNvSpPr/>
            <p:nvPr/>
          </p:nvSpPr>
          <p:spPr>
            <a:xfrm>
              <a:off x="4959909" y="2960359"/>
              <a:ext cx="193818" cy="568493"/>
            </a:xfrm>
            <a:custGeom>
              <a:avLst/>
              <a:gdLst/>
              <a:ahLst/>
              <a:cxnLst/>
              <a:rect l="l" t="t" r="r" b="b"/>
              <a:pathLst>
                <a:path w="10975" h="32191" fill="none" extrusionOk="0">
                  <a:moveTo>
                    <a:pt x="0" y="32190"/>
                  </a:moveTo>
                  <a:cubicBezTo>
                    <a:pt x="2202" y="27820"/>
                    <a:pt x="3970" y="23217"/>
                    <a:pt x="5170" y="18480"/>
                  </a:cubicBezTo>
                  <a:cubicBezTo>
                    <a:pt x="7172" y="10641"/>
                    <a:pt x="10975" y="0"/>
                    <a:pt x="10975" y="0"/>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30"/>
            <p:cNvSpPr/>
            <p:nvPr/>
          </p:nvSpPr>
          <p:spPr>
            <a:xfrm>
              <a:off x="5093028" y="3075818"/>
              <a:ext cx="121377" cy="67179"/>
            </a:xfrm>
            <a:custGeom>
              <a:avLst/>
              <a:gdLst/>
              <a:ahLst/>
              <a:cxnLst/>
              <a:rect l="l" t="t" r="r" b="b"/>
              <a:pathLst>
                <a:path w="6873" h="3804" fill="none" extrusionOk="0">
                  <a:moveTo>
                    <a:pt x="6872" y="0"/>
                  </a:moveTo>
                  <a:cubicBezTo>
                    <a:pt x="6872" y="0"/>
                    <a:pt x="2402" y="101"/>
                    <a:pt x="1" y="3803"/>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30"/>
            <p:cNvSpPr/>
            <p:nvPr/>
          </p:nvSpPr>
          <p:spPr>
            <a:xfrm>
              <a:off x="4988765" y="3121168"/>
              <a:ext cx="79541" cy="114313"/>
            </a:xfrm>
            <a:custGeom>
              <a:avLst/>
              <a:gdLst/>
              <a:ahLst/>
              <a:cxnLst/>
              <a:rect l="l" t="t" r="r" b="b"/>
              <a:pathLst>
                <a:path w="4504" h="6473" fill="none" extrusionOk="0">
                  <a:moveTo>
                    <a:pt x="1" y="1"/>
                  </a:moveTo>
                  <a:cubicBezTo>
                    <a:pt x="1" y="1"/>
                    <a:pt x="4504" y="1769"/>
                    <a:pt x="4337" y="6472"/>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30"/>
            <p:cNvSpPr/>
            <p:nvPr/>
          </p:nvSpPr>
          <p:spPr>
            <a:xfrm>
              <a:off x="5012323" y="3330894"/>
              <a:ext cx="143170" cy="76591"/>
            </a:xfrm>
            <a:custGeom>
              <a:avLst/>
              <a:gdLst/>
              <a:ahLst/>
              <a:cxnLst/>
              <a:rect l="l" t="t" r="r" b="b"/>
              <a:pathLst>
                <a:path w="8107" h="4337" fill="none" extrusionOk="0">
                  <a:moveTo>
                    <a:pt x="8107" y="1868"/>
                  </a:moveTo>
                  <a:cubicBezTo>
                    <a:pt x="8107" y="1868"/>
                    <a:pt x="3337" y="0"/>
                    <a:pt x="1" y="4337"/>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30"/>
            <p:cNvSpPr/>
            <p:nvPr/>
          </p:nvSpPr>
          <p:spPr>
            <a:xfrm>
              <a:off x="4911592" y="3334426"/>
              <a:ext cx="88388" cy="101934"/>
            </a:xfrm>
            <a:custGeom>
              <a:avLst/>
              <a:gdLst/>
              <a:ahLst/>
              <a:cxnLst/>
              <a:rect l="l" t="t" r="r" b="b"/>
              <a:pathLst>
                <a:path w="5005" h="5772" fill="none" extrusionOk="0">
                  <a:moveTo>
                    <a:pt x="5004" y="5771"/>
                  </a:moveTo>
                  <a:cubicBezTo>
                    <a:pt x="5004" y="5771"/>
                    <a:pt x="3070" y="1635"/>
                    <a:pt x="1" y="0"/>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30"/>
            <p:cNvSpPr/>
            <p:nvPr/>
          </p:nvSpPr>
          <p:spPr>
            <a:xfrm>
              <a:off x="5180196" y="3036913"/>
              <a:ext cx="31258" cy="52486"/>
            </a:xfrm>
            <a:custGeom>
              <a:avLst/>
              <a:gdLst/>
              <a:ahLst/>
              <a:cxnLst/>
              <a:rect l="l" t="t" r="r" b="b"/>
              <a:pathLst>
                <a:path w="1770" h="2972" extrusionOk="0">
                  <a:moveTo>
                    <a:pt x="892" y="0"/>
                  </a:moveTo>
                  <a:cubicBezTo>
                    <a:pt x="447" y="0"/>
                    <a:pt x="0" y="310"/>
                    <a:pt x="35" y="903"/>
                  </a:cubicBezTo>
                  <a:cubicBezTo>
                    <a:pt x="68" y="1365"/>
                    <a:pt x="526" y="2971"/>
                    <a:pt x="988" y="2971"/>
                  </a:cubicBezTo>
                  <a:cubicBezTo>
                    <a:pt x="993" y="2971"/>
                    <a:pt x="998" y="2971"/>
                    <a:pt x="1002" y="2971"/>
                  </a:cubicBezTo>
                  <a:cubicBezTo>
                    <a:pt x="1503" y="2937"/>
                    <a:pt x="1770" y="1269"/>
                    <a:pt x="1736" y="802"/>
                  </a:cubicBezTo>
                  <a:cubicBezTo>
                    <a:pt x="1704" y="260"/>
                    <a:pt x="1299" y="0"/>
                    <a:pt x="8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30"/>
            <p:cNvSpPr/>
            <p:nvPr/>
          </p:nvSpPr>
          <p:spPr>
            <a:xfrm>
              <a:off x="5183745" y="3069337"/>
              <a:ext cx="31276" cy="52856"/>
            </a:xfrm>
            <a:custGeom>
              <a:avLst/>
              <a:gdLst/>
              <a:ahLst/>
              <a:cxnLst/>
              <a:rect l="l" t="t" r="r" b="b"/>
              <a:pathLst>
                <a:path w="1771" h="2993" extrusionOk="0">
                  <a:moveTo>
                    <a:pt x="748" y="0"/>
                  </a:moveTo>
                  <a:cubicBezTo>
                    <a:pt x="744" y="0"/>
                    <a:pt x="739" y="0"/>
                    <a:pt x="735" y="1"/>
                  </a:cubicBezTo>
                  <a:cubicBezTo>
                    <a:pt x="268" y="34"/>
                    <a:pt x="1" y="1735"/>
                    <a:pt x="34" y="2202"/>
                  </a:cubicBezTo>
                  <a:cubicBezTo>
                    <a:pt x="66" y="2740"/>
                    <a:pt x="465" y="2992"/>
                    <a:pt x="868" y="2992"/>
                  </a:cubicBezTo>
                  <a:cubicBezTo>
                    <a:pt x="1316" y="2992"/>
                    <a:pt x="1770" y="2681"/>
                    <a:pt x="1735" y="2102"/>
                  </a:cubicBezTo>
                  <a:cubicBezTo>
                    <a:pt x="1702" y="1640"/>
                    <a:pt x="1211" y="0"/>
                    <a:pt x="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30"/>
            <p:cNvSpPr/>
            <p:nvPr/>
          </p:nvSpPr>
          <p:spPr>
            <a:xfrm>
              <a:off x="5149380" y="3066335"/>
              <a:ext cx="58543" cy="29563"/>
            </a:xfrm>
            <a:custGeom>
              <a:avLst/>
              <a:gdLst/>
              <a:ahLst/>
              <a:cxnLst/>
              <a:rect l="l" t="t" r="r" b="b"/>
              <a:pathLst>
                <a:path w="3315" h="1674" extrusionOk="0">
                  <a:moveTo>
                    <a:pt x="1202" y="1"/>
                  </a:moveTo>
                  <a:cubicBezTo>
                    <a:pt x="1169" y="1"/>
                    <a:pt x="1139" y="2"/>
                    <a:pt x="1113" y="4"/>
                  </a:cubicBezTo>
                  <a:cubicBezTo>
                    <a:pt x="1" y="69"/>
                    <a:pt x="75" y="1674"/>
                    <a:pt x="1147" y="1674"/>
                  </a:cubicBezTo>
                  <a:cubicBezTo>
                    <a:pt x="1169" y="1674"/>
                    <a:pt x="1191" y="1673"/>
                    <a:pt x="1213" y="1672"/>
                  </a:cubicBezTo>
                  <a:cubicBezTo>
                    <a:pt x="1680" y="1672"/>
                    <a:pt x="3314" y="1171"/>
                    <a:pt x="3281" y="704"/>
                  </a:cubicBezTo>
                  <a:cubicBezTo>
                    <a:pt x="3250" y="263"/>
                    <a:pt x="1762" y="1"/>
                    <a:pt x="12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30"/>
            <p:cNvSpPr/>
            <p:nvPr/>
          </p:nvSpPr>
          <p:spPr>
            <a:xfrm>
              <a:off x="5187277" y="3062820"/>
              <a:ext cx="58543" cy="30146"/>
            </a:xfrm>
            <a:custGeom>
              <a:avLst/>
              <a:gdLst/>
              <a:ahLst/>
              <a:cxnLst/>
              <a:rect l="l" t="t" r="r" b="b"/>
              <a:pathLst>
                <a:path w="3315" h="1707" extrusionOk="0">
                  <a:moveTo>
                    <a:pt x="2167" y="1"/>
                  </a:moveTo>
                  <a:cubicBezTo>
                    <a:pt x="2146" y="1"/>
                    <a:pt x="2124" y="1"/>
                    <a:pt x="2102" y="3"/>
                  </a:cubicBezTo>
                  <a:cubicBezTo>
                    <a:pt x="1635" y="36"/>
                    <a:pt x="1" y="503"/>
                    <a:pt x="1" y="970"/>
                  </a:cubicBezTo>
                  <a:cubicBezTo>
                    <a:pt x="33" y="1413"/>
                    <a:pt x="1567" y="1706"/>
                    <a:pt x="2122" y="1706"/>
                  </a:cubicBezTo>
                  <a:cubicBezTo>
                    <a:pt x="2152" y="1706"/>
                    <a:pt x="2179" y="1705"/>
                    <a:pt x="2202" y="1704"/>
                  </a:cubicBezTo>
                  <a:cubicBezTo>
                    <a:pt x="3315" y="1638"/>
                    <a:pt x="3240" y="1"/>
                    <a:pt x="21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30"/>
            <p:cNvSpPr/>
            <p:nvPr/>
          </p:nvSpPr>
          <p:spPr>
            <a:xfrm>
              <a:off x="5179030" y="3061619"/>
              <a:ext cx="41554" cy="35567"/>
            </a:xfrm>
            <a:custGeom>
              <a:avLst/>
              <a:gdLst/>
              <a:ahLst/>
              <a:cxnLst/>
              <a:rect l="l" t="t" r="r" b="b"/>
              <a:pathLst>
                <a:path w="2353" h="2014" extrusionOk="0">
                  <a:moveTo>
                    <a:pt x="1079" y="1"/>
                  </a:moveTo>
                  <a:cubicBezTo>
                    <a:pt x="1053" y="1"/>
                    <a:pt x="1028" y="2"/>
                    <a:pt x="1002" y="4"/>
                  </a:cubicBezTo>
                  <a:cubicBezTo>
                    <a:pt x="435" y="37"/>
                    <a:pt x="1" y="504"/>
                    <a:pt x="34" y="1071"/>
                  </a:cubicBezTo>
                  <a:cubicBezTo>
                    <a:pt x="77" y="1654"/>
                    <a:pt x="554" y="2014"/>
                    <a:pt x="1048" y="2014"/>
                  </a:cubicBezTo>
                  <a:cubicBezTo>
                    <a:pt x="1316" y="2014"/>
                    <a:pt x="1590" y="1907"/>
                    <a:pt x="1802" y="1672"/>
                  </a:cubicBezTo>
                  <a:cubicBezTo>
                    <a:pt x="2352" y="1025"/>
                    <a:pt x="1898" y="1"/>
                    <a:pt x="10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30"/>
            <p:cNvSpPr/>
            <p:nvPr/>
          </p:nvSpPr>
          <p:spPr>
            <a:xfrm>
              <a:off x="5034097" y="3140593"/>
              <a:ext cx="31258" cy="53051"/>
            </a:xfrm>
            <a:custGeom>
              <a:avLst/>
              <a:gdLst/>
              <a:ahLst/>
              <a:cxnLst/>
              <a:rect l="l" t="t" r="r" b="b"/>
              <a:pathLst>
                <a:path w="1770" h="3004" extrusionOk="0">
                  <a:moveTo>
                    <a:pt x="892" y="0"/>
                  </a:moveTo>
                  <a:cubicBezTo>
                    <a:pt x="448" y="0"/>
                    <a:pt x="1" y="310"/>
                    <a:pt x="35" y="902"/>
                  </a:cubicBezTo>
                  <a:cubicBezTo>
                    <a:pt x="69" y="1369"/>
                    <a:pt x="536" y="3004"/>
                    <a:pt x="1003" y="3004"/>
                  </a:cubicBezTo>
                  <a:cubicBezTo>
                    <a:pt x="1470" y="2971"/>
                    <a:pt x="1770" y="1269"/>
                    <a:pt x="1737" y="802"/>
                  </a:cubicBezTo>
                  <a:cubicBezTo>
                    <a:pt x="1705" y="260"/>
                    <a:pt x="1299" y="0"/>
                    <a:pt x="8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30"/>
            <p:cNvSpPr/>
            <p:nvPr/>
          </p:nvSpPr>
          <p:spPr>
            <a:xfrm>
              <a:off x="5037664" y="3173599"/>
              <a:ext cx="30675" cy="52486"/>
            </a:xfrm>
            <a:custGeom>
              <a:avLst/>
              <a:gdLst/>
              <a:ahLst/>
              <a:cxnLst/>
              <a:rect l="l" t="t" r="r" b="b"/>
              <a:pathLst>
                <a:path w="1737" h="2972" extrusionOk="0">
                  <a:moveTo>
                    <a:pt x="748" y="0"/>
                  </a:moveTo>
                  <a:cubicBezTo>
                    <a:pt x="743" y="0"/>
                    <a:pt x="739" y="0"/>
                    <a:pt x="734" y="1"/>
                  </a:cubicBezTo>
                  <a:cubicBezTo>
                    <a:pt x="267" y="1"/>
                    <a:pt x="0" y="1702"/>
                    <a:pt x="0" y="2169"/>
                  </a:cubicBezTo>
                  <a:cubicBezTo>
                    <a:pt x="48" y="2711"/>
                    <a:pt x="454" y="2971"/>
                    <a:pt x="858" y="2971"/>
                  </a:cubicBezTo>
                  <a:cubicBezTo>
                    <a:pt x="1298" y="2971"/>
                    <a:pt x="1736" y="2661"/>
                    <a:pt x="1701" y="2069"/>
                  </a:cubicBezTo>
                  <a:cubicBezTo>
                    <a:pt x="1701" y="1607"/>
                    <a:pt x="1211" y="0"/>
                    <a:pt x="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30"/>
            <p:cNvSpPr/>
            <p:nvPr/>
          </p:nvSpPr>
          <p:spPr>
            <a:xfrm>
              <a:off x="5003281" y="3170032"/>
              <a:ext cx="58543" cy="30128"/>
            </a:xfrm>
            <a:custGeom>
              <a:avLst/>
              <a:gdLst/>
              <a:ahLst/>
              <a:cxnLst/>
              <a:rect l="l" t="t" r="r" b="b"/>
              <a:pathLst>
                <a:path w="3315" h="1706" extrusionOk="0">
                  <a:moveTo>
                    <a:pt x="1193" y="0"/>
                  </a:moveTo>
                  <a:cubicBezTo>
                    <a:pt x="1164" y="0"/>
                    <a:pt x="1137" y="1"/>
                    <a:pt x="1113" y="3"/>
                  </a:cubicBezTo>
                  <a:cubicBezTo>
                    <a:pt x="1" y="68"/>
                    <a:pt x="76" y="1706"/>
                    <a:pt x="1149" y="1706"/>
                  </a:cubicBezTo>
                  <a:cubicBezTo>
                    <a:pt x="1170" y="1706"/>
                    <a:pt x="1192" y="1705"/>
                    <a:pt x="1213" y="1704"/>
                  </a:cubicBezTo>
                  <a:cubicBezTo>
                    <a:pt x="1680" y="1670"/>
                    <a:pt x="3315" y="1203"/>
                    <a:pt x="3281" y="736"/>
                  </a:cubicBezTo>
                  <a:cubicBezTo>
                    <a:pt x="3250" y="293"/>
                    <a:pt x="1745" y="0"/>
                    <a:pt x="11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30"/>
            <p:cNvSpPr/>
            <p:nvPr/>
          </p:nvSpPr>
          <p:spPr>
            <a:xfrm>
              <a:off x="5041196" y="3167083"/>
              <a:ext cx="58525" cy="29563"/>
            </a:xfrm>
            <a:custGeom>
              <a:avLst/>
              <a:gdLst/>
              <a:ahLst/>
              <a:cxnLst/>
              <a:rect l="l" t="t" r="r" b="b"/>
              <a:pathLst>
                <a:path w="3314" h="1674" extrusionOk="0">
                  <a:moveTo>
                    <a:pt x="2167" y="1"/>
                  </a:moveTo>
                  <a:cubicBezTo>
                    <a:pt x="2146" y="1"/>
                    <a:pt x="2124" y="2"/>
                    <a:pt x="2102" y="3"/>
                  </a:cubicBezTo>
                  <a:cubicBezTo>
                    <a:pt x="1635" y="3"/>
                    <a:pt x="0" y="503"/>
                    <a:pt x="34" y="970"/>
                  </a:cubicBezTo>
                  <a:cubicBezTo>
                    <a:pt x="34" y="1411"/>
                    <a:pt x="1549" y="1673"/>
                    <a:pt x="2112" y="1673"/>
                  </a:cubicBezTo>
                  <a:cubicBezTo>
                    <a:pt x="2146" y="1673"/>
                    <a:pt x="2176" y="1673"/>
                    <a:pt x="2202" y="1671"/>
                  </a:cubicBezTo>
                  <a:cubicBezTo>
                    <a:pt x="3314" y="1605"/>
                    <a:pt x="3239" y="1"/>
                    <a:pt x="21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30"/>
            <p:cNvSpPr/>
            <p:nvPr/>
          </p:nvSpPr>
          <p:spPr>
            <a:xfrm>
              <a:off x="5032949" y="3165335"/>
              <a:ext cx="41678" cy="35956"/>
            </a:xfrm>
            <a:custGeom>
              <a:avLst/>
              <a:gdLst/>
              <a:ahLst/>
              <a:cxnLst/>
              <a:rect l="l" t="t" r="r" b="b"/>
              <a:pathLst>
                <a:path w="2360" h="2036" extrusionOk="0">
                  <a:moveTo>
                    <a:pt x="1009" y="1"/>
                  </a:moveTo>
                  <a:cubicBezTo>
                    <a:pt x="995" y="1"/>
                    <a:pt x="981" y="1"/>
                    <a:pt x="968" y="2"/>
                  </a:cubicBezTo>
                  <a:cubicBezTo>
                    <a:pt x="434" y="68"/>
                    <a:pt x="0" y="535"/>
                    <a:pt x="34" y="1069"/>
                  </a:cubicBezTo>
                  <a:cubicBezTo>
                    <a:pt x="77" y="1660"/>
                    <a:pt x="566" y="2036"/>
                    <a:pt x="1058" y="2036"/>
                  </a:cubicBezTo>
                  <a:cubicBezTo>
                    <a:pt x="1315" y="2036"/>
                    <a:pt x="1573" y="1932"/>
                    <a:pt x="1768" y="1703"/>
                  </a:cubicBezTo>
                  <a:cubicBezTo>
                    <a:pt x="2360" y="1046"/>
                    <a:pt x="1883" y="1"/>
                    <a:pt x="10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30"/>
            <p:cNvSpPr/>
            <p:nvPr/>
          </p:nvSpPr>
          <p:spPr>
            <a:xfrm>
              <a:off x="4894480" y="3291972"/>
              <a:ext cx="31276" cy="52486"/>
            </a:xfrm>
            <a:custGeom>
              <a:avLst/>
              <a:gdLst/>
              <a:ahLst/>
              <a:cxnLst/>
              <a:rect l="l" t="t" r="r" b="b"/>
              <a:pathLst>
                <a:path w="1771" h="2972" extrusionOk="0">
                  <a:moveTo>
                    <a:pt x="893" y="1"/>
                  </a:moveTo>
                  <a:cubicBezTo>
                    <a:pt x="448" y="1"/>
                    <a:pt x="1" y="311"/>
                    <a:pt x="36" y="903"/>
                  </a:cubicBezTo>
                  <a:cubicBezTo>
                    <a:pt x="69" y="1365"/>
                    <a:pt x="527" y="2972"/>
                    <a:pt x="989" y="2972"/>
                  </a:cubicBezTo>
                  <a:cubicBezTo>
                    <a:pt x="994" y="2972"/>
                    <a:pt x="998" y="2972"/>
                    <a:pt x="1003" y="2971"/>
                  </a:cubicBezTo>
                  <a:cubicBezTo>
                    <a:pt x="1470" y="2971"/>
                    <a:pt x="1770" y="1270"/>
                    <a:pt x="1737" y="803"/>
                  </a:cubicBezTo>
                  <a:cubicBezTo>
                    <a:pt x="1705" y="261"/>
                    <a:pt x="1300" y="1"/>
                    <a:pt x="8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30"/>
            <p:cNvSpPr/>
            <p:nvPr/>
          </p:nvSpPr>
          <p:spPr>
            <a:xfrm>
              <a:off x="4898047" y="3324413"/>
              <a:ext cx="31258" cy="53051"/>
            </a:xfrm>
            <a:custGeom>
              <a:avLst/>
              <a:gdLst/>
              <a:ahLst/>
              <a:cxnLst/>
              <a:rect l="l" t="t" r="r" b="b"/>
              <a:pathLst>
                <a:path w="1770" h="3004" extrusionOk="0">
                  <a:moveTo>
                    <a:pt x="734" y="0"/>
                  </a:moveTo>
                  <a:cubicBezTo>
                    <a:pt x="267" y="34"/>
                    <a:pt x="1" y="1735"/>
                    <a:pt x="34" y="2202"/>
                  </a:cubicBezTo>
                  <a:cubicBezTo>
                    <a:pt x="66" y="2744"/>
                    <a:pt x="471" y="3004"/>
                    <a:pt x="878" y="3004"/>
                  </a:cubicBezTo>
                  <a:cubicBezTo>
                    <a:pt x="1323" y="3004"/>
                    <a:pt x="1770" y="2694"/>
                    <a:pt x="1735" y="2102"/>
                  </a:cubicBezTo>
                  <a:cubicBezTo>
                    <a:pt x="1702" y="1635"/>
                    <a:pt x="1201" y="0"/>
                    <a:pt x="7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30"/>
            <p:cNvSpPr/>
            <p:nvPr/>
          </p:nvSpPr>
          <p:spPr>
            <a:xfrm>
              <a:off x="4863681" y="3320828"/>
              <a:ext cx="58543" cy="30146"/>
            </a:xfrm>
            <a:custGeom>
              <a:avLst/>
              <a:gdLst/>
              <a:ahLst/>
              <a:cxnLst/>
              <a:rect l="l" t="t" r="r" b="b"/>
              <a:pathLst>
                <a:path w="3315" h="1707" extrusionOk="0">
                  <a:moveTo>
                    <a:pt x="1192" y="1"/>
                  </a:moveTo>
                  <a:cubicBezTo>
                    <a:pt x="1163" y="1"/>
                    <a:pt x="1136" y="1"/>
                    <a:pt x="1113" y="3"/>
                  </a:cubicBezTo>
                  <a:cubicBezTo>
                    <a:pt x="0" y="68"/>
                    <a:pt x="75" y="1706"/>
                    <a:pt x="1148" y="1706"/>
                  </a:cubicBezTo>
                  <a:cubicBezTo>
                    <a:pt x="1169" y="1706"/>
                    <a:pt x="1191" y="1706"/>
                    <a:pt x="1213" y="1704"/>
                  </a:cubicBezTo>
                  <a:cubicBezTo>
                    <a:pt x="1680" y="1671"/>
                    <a:pt x="3314" y="1204"/>
                    <a:pt x="3281" y="737"/>
                  </a:cubicBezTo>
                  <a:cubicBezTo>
                    <a:pt x="3249" y="294"/>
                    <a:pt x="1744" y="1"/>
                    <a:pt x="11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30"/>
            <p:cNvSpPr/>
            <p:nvPr/>
          </p:nvSpPr>
          <p:spPr>
            <a:xfrm>
              <a:off x="4900996" y="3317897"/>
              <a:ext cx="58543" cy="30128"/>
            </a:xfrm>
            <a:custGeom>
              <a:avLst/>
              <a:gdLst/>
              <a:ahLst/>
              <a:cxnLst/>
              <a:rect l="l" t="t" r="r" b="b"/>
              <a:pathLst>
                <a:path w="3315" h="1706" extrusionOk="0">
                  <a:moveTo>
                    <a:pt x="2166" y="0"/>
                  </a:moveTo>
                  <a:cubicBezTo>
                    <a:pt x="2145" y="0"/>
                    <a:pt x="2124" y="1"/>
                    <a:pt x="2102" y="2"/>
                  </a:cubicBezTo>
                  <a:lnTo>
                    <a:pt x="2135" y="2"/>
                  </a:lnTo>
                  <a:cubicBezTo>
                    <a:pt x="1668" y="36"/>
                    <a:pt x="0" y="503"/>
                    <a:pt x="34" y="970"/>
                  </a:cubicBezTo>
                  <a:cubicBezTo>
                    <a:pt x="65" y="1413"/>
                    <a:pt x="1600" y="1706"/>
                    <a:pt x="2155" y="1706"/>
                  </a:cubicBezTo>
                  <a:cubicBezTo>
                    <a:pt x="2185" y="1706"/>
                    <a:pt x="2212" y="1705"/>
                    <a:pt x="2235" y="1703"/>
                  </a:cubicBezTo>
                  <a:cubicBezTo>
                    <a:pt x="3315" y="1638"/>
                    <a:pt x="3239" y="0"/>
                    <a:pt x="216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30"/>
            <p:cNvSpPr/>
            <p:nvPr/>
          </p:nvSpPr>
          <p:spPr>
            <a:xfrm>
              <a:off x="4893932" y="3316731"/>
              <a:ext cx="41660" cy="35532"/>
            </a:xfrm>
            <a:custGeom>
              <a:avLst/>
              <a:gdLst/>
              <a:ahLst/>
              <a:cxnLst/>
              <a:rect l="l" t="t" r="r" b="b"/>
              <a:pathLst>
                <a:path w="2359" h="2012" extrusionOk="0">
                  <a:moveTo>
                    <a:pt x="1010" y="1"/>
                  </a:moveTo>
                  <a:cubicBezTo>
                    <a:pt x="996" y="1"/>
                    <a:pt x="982" y="1"/>
                    <a:pt x="967" y="2"/>
                  </a:cubicBezTo>
                  <a:cubicBezTo>
                    <a:pt x="400" y="35"/>
                    <a:pt x="0" y="502"/>
                    <a:pt x="33" y="1069"/>
                  </a:cubicBezTo>
                  <a:cubicBezTo>
                    <a:pt x="55" y="1652"/>
                    <a:pt x="524" y="2011"/>
                    <a:pt x="1015" y="2011"/>
                  </a:cubicBezTo>
                  <a:cubicBezTo>
                    <a:pt x="1282" y="2011"/>
                    <a:pt x="1556" y="1905"/>
                    <a:pt x="1768" y="1669"/>
                  </a:cubicBezTo>
                  <a:cubicBezTo>
                    <a:pt x="2359" y="1013"/>
                    <a:pt x="1884" y="1"/>
                    <a:pt x="101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30"/>
            <p:cNvSpPr/>
            <p:nvPr/>
          </p:nvSpPr>
          <p:spPr>
            <a:xfrm>
              <a:off x="5154271" y="2911441"/>
              <a:ext cx="31258" cy="52486"/>
            </a:xfrm>
            <a:custGeom>
              <a:avLst/>
              <a:gdLst/>
              <a:ahLst/>
              <a:cxnLst/>
              <a:rect l="l" t="t" r="r" b="b"/>
              <a:pathLst>
                <a:path w="1770" h="2972" extrusionOk="0">
                  <a:moveTo>
                    <a:pt x="892" y="0"/>
                  </a:moveTo>
                  <a:cubicBezTo>
                    <a:pt x="447" y="0"/>
                    <a:pt x="0" y="310"/>
                    <a:pt x="35" y="902"/>
                  </a:cubicBezTo>
                  <a:cubicBezTo>
                    <a:pt x="68" y="1365"/>
                    <a:pt x="559" y="2971"/>
                    <a:pt x="1022" y="2971"/>
                  </a:cubicBezTo>
                  <a:cubicBezTo>
                    <a:pt x="1027" y="2971"/>
                    <a:pt x="1031" y="2971"/>
                    <a:pt x="1036" y="2971"/>
                  </a:cubicBezTo>
                  <a:cubicBezTo>
                    <a:pt x="1470" y="2937"/>
                    <a:pt x="1770" y="1269"/>
                    <a:pt x="1736" y="802"/>
                  </a:cubicBezTo>
                  <a:cubicBezTo>
                    <a:pt x="1705" y="260"/>
                    <a:pt x="1299" y="0"/>
                    <a:pt x="8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30"/>
            <p:cNvSpPr/>
            <p:nvPr/>
          </p:nvSpPr>
          <p:spPr>
            <a:xfrm>
              <a:off x="5158421" y="2943847"/>
              <a:ext cx="31258" cy="53086"/>
            </a:xfrm>
            <a:custGeom>
              <a:avLst/>
              <a:gdLst/>
              <a:ahLst/>
              <a:cxnLst/>
              <a:rect l="l" t="t" r="r" b="b"/>
              <a:pathLst>
                <a:path w="1770" h="3006" extrusionOk="0">
                  <a:moveTo>
                    <a:pt x="748" y="1"/>
                  </a:moveTo>
                  <a:cubicBezTo>
                    <a:pt x="744" y="1"/>
                    <a:pt x="739" y="1"/>
                    <a:pt x="734" y="1"/>
                  </a:cubicBezTo>
                  <a:cubicBezTo>
                    <a:pt x="267" y="35"/>
                    <a:pt x="0" y="1736"/>
                    <a:pt x="34" y="2203"/>
                  </a:cubicBezTo>
                  <a:cubicBezTo>
                    <a:pt x="66" y="2745"/>
                    <a:pt x="471" y="3005"/>
                    <a:pt x="878" y="3005"/>
                  </a:cubicBezTo>
                  <a:cubicBezTo>
                    <a:pt x="1323" y="3005"/>
                    <a:pt x="1770" y="2695"/>
                    <a:pt x="1735" y="2103"/>
                  </a:cubicBezTo>
                  <a:cubicBezTo>
                    <a:pt x="1702" y="1641"/>
                    <a:pt x="1211" y="1"/>
                    <a:pt x="7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30"/>
            <p:cNvSpPr/>
            <p:nvPr/>
          </p:nvSpPr>
          <p:spPr>
            <a:xfrm>
              <a:off x="5122872" y="2940863"/>
              <a:ext cx="59126" cy="29563"/>
            </a:xfrm>
            <a:custGeom>
              <a:avLst/>
              <a:gdLst/>
              <a:ahLst/>
              <a:cxnLst/>
              <a:rect l="l" t="t" r="r" b="b"/>
              <a:pathLst>
                <a:path w="3348" h="1674" extrusionOk="0">
                  <a:moveTo>
                    <a:pt x="1207" y="1"/>
                  </a:moveTo>
                  <a:cubicBezTo>
                    <a:pt x="1173" y="1"/>
                    <a:pt x="1141" y="2"/>
                    <a:pt x="1113" y="4"/>
                  </a:cubicBezTo>
                  <a:cubicBezTo>
                    <a:pt x="1" y="69"/>
                    <a:pt x="107" y="1673"/>
                    <a:pt x="1181" y="1673"/>
                  </a:cubicBezTo>
                  <a:cubicBezTo>
                    <a:pt x="1202" y="1673"/>
                    <a:pt x="1224" y="1673"/>
                    <a:pt x="1246" y="1672"/>
                  </a:cubicBezTo>
                  <a:cubicBezTo>
                    <a:pt x="1713" y="1672"/>
                    <a:pt x="3348" y="1171"/>
                    <a:pt x="3314" y="704"/>
                  </a:cubicBezTo>
                  <a:cubicBezTo>
                    <a:pt x="3283" y="263"/>
                    <a:pt x="1795" y="1"/>
                    <a:pt x="120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30"/>
            <p:cNvSpPr/>
            <p:nvPr/>
          </p:nvSpPr>
          <p:spPr>
            <a:xfrm>
              <a:off x="5161371" y="2937348"/>
              <a:ext cx="58543" cy="30093"/>
            </a:xfrm>
            <a:custGeom>
              <a:avLst/>
              <a:gdLst/>
              <a:ahLst/>
              <a:cxnLst/>
              <a:rect l="l" t="t" r="r" b="b"/>
              <a:pathLst>
                <a:path w="3315" h="1704" extrusionOk="0">
                  <a:moveTo>
                    <a:pt x="2166" y="1"/>
                  </a:moveTo>
                  <a:cubicBezTo>
                    <a:pt x="2145" y="1"/>
                    <a:pt x="2123" y="1"/>
                    <a:pt x="2102" y="3"/>
                  </a:cubicBezTo>
                  <a:cubicBezTo>
                    <a:pt x="1635" y="36"/>
                    <a:pt x="0" y="503"/>
                    <a:pt x="34" y="970"/>
                  </a:cubicBezTo>
                  <a:cubicBezTo>
                    <a:pt x="34" y="1437"/>
                    <a:pt x="1735" y="1704"/>
                    <a:pt x="2202" y="1704"/>
                  </a:cubicBezTo>
                  <a:cubicBezTo>
                    <a:pt x="3314" y="1638"/>
                    <a:pt x="3239" y="1"/>
                    <a:pt x="21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30"/>
            <p:cNvSpPr/>
            <p:nvPr/>
          </p:nvSpPr>
          <p:spPr>
            <a:xfrm>
              <a:off x="5153123" y="2936147"/>
              <a:ext cx="42101" cy="35567"/>
            </a:xfrm>
            <a:custGeom>
              <a:avLst/>
              <a:gdLst/>
              <a:ahLst/>
              <a:cxnLst/>
              <a:rect l="l" t="t" r="r" b="b"/>
              <a:pathLst>
                <a:path w="2384" h="2014" extrusionOk="0">
                  <a:moveTo>
                    <a:pt x="1078" y="1"/>
                  </a:moveTo>
                  <a:cubicBezTo>
                    <a:pt x="1053" y="1"/>
                    <a:pt x="1027" y="2"/>
                    <a:pt x="1001" y="4"/>
                  </a:cubicBezTo>
                  <a:cubicBezTo>
                    <a:pt x="434" y="37"/>
                    <a:pt x="0" y="504"/>
                    <a:pt x="34" y="1071"/>
                  </a:cubicBezTo>
                  <a:cubicBezTo>
                    <a:pt x="77" y="1654"/>
                    <a:pt x="553" y="2014"/>
                    <a:pt x="1047" y="2014"/>
                  </a:cubicBezTo>
                  <a:cubicBezTo>
                    <a:pt x="1316" y="2014"/>
                    <a:pt x="1590" y="1907"/>
                    <a:pt x="1801" y="1672"/>
                  </a:cubicBezTo>
                  <a:cubicBezTo>
                    <a:pt x="2384" y="1025"/>
                    <a:pt x="1899" y="1"/>
                    <a:pt x="1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30"/>
            <p:cNvSpPr/>
            <p:nvPr/>
          </p:nvSpPr>
          <p:spPr>
            <a:xfrm>
              <a:off x="5089460" y="2980032"/>
              <a:ext cx="30693" cy="52803"/>
            </a:xfrm>
            <a:custGeom>
              <a:avLst/>
              <a:gdLst/>
              <a:ahLst/>
              <a:cxnLst/>
              <a:rect l="l" t="t" r="r" b="b"/>
              <a:pathLst>
                <a:path w="1738" h="2990" extrusionOk="0">
                  <a:moveTo>
                    <a:pt x="911" y="1"/>
                  </a:moveTo>
                  <a:cubicBezTo>
                    <a:pt x="461" y="1"/>
                    <a:pt x="1" y="321"/>
                    <a:pt x="36" y="921"/>
                  </a:cubicBezTo>
                  <a:cubicBezTo>
                    <a:pt x="69" y="1384"/>
                    <a:pt x="527" y="2990"/>
                    <a:pt x="989" y="2990"/>
                  </a:cubicBezTo>
                  <a:cubicBezTo>
                    <a:pt x="994" y="2990"/>
                    <a:pt x="999" y="2990"/>
                    <a:pt x="1003" y="2989"/>
                  </a:cubicBezTo>
                  <a:cubicBezTo>
                    <a:pt x="1470" y="2956"/>
                    <a:pt x="1737" y="1288"/>
                    <a:pt x="1737" y="788"/>
                  </a:cubicBezTo>
                  <a:cubicBezTo>
                    <a:pt x="1706" y="254"/>
                    <a:pt x="1312" y="1"/>
                    <a:pt x="9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30"/>
            <p:cNvSpPr/>
            <p:nvPr/>
          </p:nvSpPr>
          <p:spPr>
            <a:xfrm>
              <a:off x="5093028" y="3012773"/>
              <a:ext cx="30693" cy="52574"/>
            </a:xfrm>
            <a:custGeom>
              <a:avLst/>
              <a:gdLst/>
              <a:ahLst/>
              <a:cxnLst/>
              <a:rect l="l" t="t" r="r" b="b"/>
              <a:pathLst>
                <a:path w="1738" h="2977" extrusionOk="0">
                  <a:moveTo>
                    <a:pt x="749" y="1"/>
                  </a:moveTo>
                  <a:cubicBezTo>
                    <a:pt x="744" y="1"/>
                    <a:pt x="739" y="1"/>
                    <a:pt x="735" y="1"/>
                  </a:cubicBezTo>
                  <a:cubicBezTo>
                    <a:pt x="268" y="35"/>
                    <a:pt x="1" y="1736"/>
                    <a:pt x="1" y="2203"/>
                  </a:cubicBezTo>
                  <a:cubicBezTo>
                    <a:pt x="48" y="2725"/>
                    <a:pt x="448" y="2976"/>
                    <a:pt x="848" y="2976"/>
                  </a:cubicBezTo>
                  <a:cubicBezTo>
                    <a:pt x="1292" y="2976"/>
                    <a:pt x="1737" y="2666"/>
                    <a:pt x="1702" y="2069"/>
                  </a:cubicBezTo>
                  <a:lnTo>
                    <a:pt x="1702" y="2069"/>
                  </a:lnTo>
                  <a:lnTo>
                    <a:pt x="1702" y="2103"/>
                  </a:lnTo>
                  <a:cubicBezTo>
                    <a:pt x="1702" y="1607"/>
                    <a:pt x="1212" y="1"/>
                    <a:pt x="7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30"/>
            <p:cNvSpPr/>
            <p:nvPr/>
          </p:nvSpPr>
          <p:spPr>
            <a:xfrm>
              <a:off x="5058079" y="3009258"/>
              <a:ext cx="59126" cy="30093"/>
            </a:xfrm>
            <a:custGeom>
              <a:avLst/>
              <a:gdLst/>
              <a:ahLst/>
              <a:cxnLst/>
              <a:rect l="l" t="t" r="r" b="b"/>
              <a:pathLst>
                <a:path w="3348" h="1704" extrusionOk="0">
                  <a:moveTo>
                    <a:pt x="1112" y="0"/>
                  </a:moveTo>
                  <a:cubicBezTo>
                    <a:pt x="1" y="98"/>
                    <a:pt x="107" y="1703"/>
                    <a:pt x="1180" y="1703"/>
                  </a:cubicBezTo>
                  <a:cubicBezTo>
                    <a:pt x="1202" y="1703"/>
                    <a:pt x="1224" y="1703"/>
                    <a:pt x="1246" y="1701"/>
                  </a:cubicBezTo>
                  <a:cubicBezTo>
                    <a:pt x="1713" y="1701"/>
                    <a:pt x="3347" y="1201"/>
                    <a:pt x="3314" y="734"/>
                  </a:cubicBezTo>
                  <a:cubicBezTo>
                    <a:pt x="3281" y="267"/>
                    <a:pt x="1613" y="0"/>
                    <a:pt x="111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30"/>
            <p:cNvSpPr/>
            <p:nvPr/>
          </p:nvSpPr>
          <p:spPr>
            <a:xfrm>
              <a:off x="5095977" y="3006274"/>
              <a:ext cx="58561" cy="30093"/>
            </a:xfrm>
            <a:custGeom>
              <a:avLst/>
              <a:gdLst/>
              <a:ahLst/>
              <a:cxnLst/>
              <a:rect l="l" t="t" r="r" b="b"/>
              <a:pathLst>
                <a:path w="3316" h="1704" extrusionOk="0">
                  <a:moveTo>
                    <a:pt x="2166" y="0"/>
                  </a:moveTo>
                  <a:cubicBezTo>
                    <a:pt x="2145" y="0"/>
                    <a:pt x="2124" y="1"/>
                    <a:pt x="2102" y="2"/>
                  </a:cubicBezTo>
                  <a:lnTo>
                    <a:pt x="2135" y="2"/>
                  </a:lnTo>
                  <a:cubicBezTo>
                    <a:pt x="1668" y="36"/>
                    <a:pt x="1" y="503"/>
                    <a:pt x="34" y="970"/>
                  </a:cubicBezTo>
                  <a:cubicBezTo>
                    <a:pt x="67" y="1437"/>
                    <a:pt x="1768" y="1704"/>
                    <a:pt x="2235" y="1704"/>
                  </a:cubicBezTo>
                  <a:cubicBezTo>
                    <a:pt x="3315" y="1638"/>
                    <a:pt x="3240" y="0"/>
                    <a:pt x="216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30"/>
            <p:cNvSpPr/>
            <p:nvPr/>
          </p:nvSpPr>
          <p:spPr>
            <a:xfrm>
              <a:off x="5088312" y="3005073"/>
              <a:ext cx="41554" cy="35567"/>
            </a:xfrm>
            <a:custGeom>
              <a:avLst/>
              <a:gdLst/>
              <a:ahLst/>
              <a:cxnLst/>
              <a:rect l="l" t="t" r="r" b="b"/>
              <a:pathLst>
                <a:path w="2353" h="2014" extrusionOk="0">
                  <a:moveTo>
                    <a:pt x="1048" y="1"/>
                  </a:moveTo>
                  <a:cubicBezTo>
                    <a:pt x="1022" y="1"/>
                    <a:pt x="995" y="2"/>
                    <a:pt x="968" y="4"/>
                  </a:cubicBezTo>
                  <a:cubicBezTo>
                    <a:pt x="435" y="37"/>
                    <a:pt x="1" y="504"/>
                    <a:pt x="34" y="1071"/>
                  </a:cubicBezTo>
                  <a:cubicBezTo>
                    <a:pt x="77" y="1654"/>
                    <a:pt x="554" y="2013"/>
                    <a:pt x="1048" y="2013"/>
                  </a:cubicBezTo>
                  <a:cubicBezTo>
                    <a:pt x="1316" y="2013"/>
                    <a:pt x="1590" y="1907"/>
                    <a:pt x="1802" y="1671"/>
                  </a:cubicBezTo>
                  <a:cubicBezTo>
                    <a:pt x="2352" y="1024"/>
                    <a:pt x="1898" y="1"/>
                    <a:pt x="1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30"/>
            <p:cNvSpPr/>
            <p:nvPr/>
          </p:nvSpPr>
          <p:spPr>
            <a:xfrm>
              <a:off x="5138943" y="3318179"/>
              <a:ext cx="31276" cy="52786"/>
            </a:xfrm>
            <a:custGeom>
              <a:avLst/>
              <a:gdLst/>
              <a:ahLst/>
              <a:cxnLst/>
              <a:rect l="l" t="t" r="r" b="b"/>
              <a:pathLst>
                <a:path w="1771" h="2989" extrusionOk="0">
                  <a:moveTo>
                    <a:pt x="911" y="0"/>
                  </a:moveTo>
                  <a:cubicBezTo>
                    <a:pt x="461" y="0"/>
                    <a:pt x="1" y="320"/>
                    <a:pt x="36" y="920"/>
                  </a:cubicBezTo>
                  <a:cubicBezTo>
                    <a:pt x="69" y="1383"/>
                    <a:pt x="527" y="2989"/>
                    <a:pt x="989" y="2989"/>
                  </a:cubicBezTo>
                  <a:cubicBezTo>
                    <a:pt x="994" y="2989"/>
                    <a:pt x="999" y="2989"/>
                    <a:pt x="1003" y="2988"/>
                  </a:cubicBezTo>
                  <a:cubicBezTo>
                    <a:pt x="1504" y="2955"/>
                    <a:pt x="1771" y="1287"/>
                    <a:pt x="1737" y="787"/>
                  </a:cubicBezTo>
                  <a:cubicBezTo>
                    <a:pt x="1706" y="253"/>
                    <a:pt x="1312" y="0"/>
                    <a:pt x="91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30"/>
            <p:cNvSpPr/>
            <p:nvPr/>
          </p:nvSpPr>
          <p:spPr>
            <a:xfrm>
              <a:off x="5142510" y="3350903"/>
              <a:ext cx="31276" cy="52574"/>
            </a:xfrm>
            <a:custGeom>
              <a:avLst/>
              <a:gdLst/>
              <a:ahLst/>
              <a:cxnLst/>
              <a:rect l="l" t="t" r="r" b="b"/>
              <a:pathLst>
                <a:path w="1771" h="2977" extrusionOk="0">
                  <a:moveTo>
                    <a:pt x="748" y="1"/>
                  </a:moveTo>
                  <a:cubicBezTo>
                    <a:pt x="744" y="1"/>
                    <a:pt x="739" y="1"/>
                    <a:pt x="735" y="1"/>
                  </a:cubicBezTo>
                  <a:cubicBezTo>
                    <a:pt x="268" y="35"/>
                    <a:pt x="1" y="1736"/>
                    <a:pt x="34" y="2203"/>
                  </a:cubicBezTo>
                  <a:cubicBezTo>
                    <a:pt x="66" y="2725"/>
                    <a:pt x="464" y="2977"/>
                    <a:pt x="868" y="2977"/>
                  </a:cubicBezTo>
                  <a:cubicBezTo>
                    <a:pt x="1316" y="2977"/>
                    <a:pt x="1770" y="2666"/>
                    <a:pt x="1735" y="2069"/>
                  </a:cubicBezTo>
                  <a:lnTo>
                    <a:pt x="1735" y="2069"/>
                  </a:lnTo>
                  <a:lnTo>
                    <a:pt x="1735" y="2103"/>
                  </a:lnTo>
                  <a:cubicBezTo>
                    <a:pt x="1702" y="1640"/>
                    <a:pt x="1211" y="1"/>
                    <a:pt x="7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30"/>
            <p:cNvSpPr/>
            <p:nvPr/>
          </p:nvSpPr>
          <p:spPr>
            <a:xfrm>
              <a:off x="5108144" y="3347388"/>
              <a:ext cx="58543" cy="30093"/>
            </a:xfrm>
            <a:custGeom>
              <a:avLst/>
              <a:gdLst/>
              <a:ahLst/>
              <a:cxnLst/>
              <a:rect l="l" t="t" r="r" b="b"/>
              <a:pathLst>
                <a:path w="3315" h="1704" extrusionOk="0">
                  <a:moveTo>
                    <a:pt x="1113" y="0"/>
                  </a:moveTo>
                  <a:cubicBezTo>
                    <a:pt x="1" y="98"/>
                    <a:pt x="75" y="1703"/>
                    <a:pt x="1147" y="1703"/>
                  </a:cubicBezTo>
                  <a:cubicBezTo>
                    <a:pt x="1169" y="1703"/>
                    <a:pt x="1191" y="1703"/>
                    <a:pt x="1213" y="1701"/>
                  </a:cubicBezTo>
                  <a:cubicBezTo>
                    <a:pt x="1680" y="1701"/>
                    <a:pt x="3314" y="1201"/>
                    <a:pt x="3281" y="734"/>
                  </a:cubicBezTo>
                  <a:cubicBezTo>
                    <a:pt x="3248" y="267"/>
                    <a:pt x="1580" y="0"/>
                    <a:pt x="111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30"/>
            <p:cNvSpPr/>
            <p:nvPr/>
          </p:nvSpPr>
          <p:spPr>
            <a:xfrm>
              <a:off x="5146042" y="3344404"/>
              <a:ext cx="58543" cy="30093"/>
            </a:xfrm>
            <a:custGeom>
              <a:avLst/>
              <a:gdLst/>
              <a:ahLst/>
              <a:cxnLst/>
              <a:rect l="l" t="t" r="r" b="b"/>
              <a:pathLst>
                <a:path w="3315" h="1704" extrusionOk="0">
                  <a:moveTo>
                    <a:pt x="2167" y="0"/>
                  </a:moveTo>
                  <a:cubicBezTo>
                    <a:pt x="2146" y="0"/>
                    <a:pt x="2124" y="1"/>
                    <a:pt x="2102" y="2"/>
                  </a:cubicBezTo>
                  <a:cubicBezTo>
                    <a:pt x="1635" y="36"/>
                    <a:pt x="1" y="503"/>
                    <a:pt x="1" y="970"/>
                  </a:cubicBezTo>
                  <a:cubicBezTo>
                    <a:pt x="34" y="1437"/>
                    <a:pt x="1735" y="1704"/>
                    <a:pt x="2202" y="1704"/>
                  </a:cubicBezTo>
                  <a:cubicBezTo>
                    <a:pt x="3315" y="1638"/>
                    <a:pt x="3240" y="0"/>
                    <a:pt x="216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30"/>
            <p:cNvSpPr/>
            <p:nvPr/>
          </p:nvSpPr>
          <p:spPr>
            <a:xfrm>
              <a:off x="5137795" y="3343203"/>
              <a:ext cx="41554" cy="35567"/>
            </a:xfrm>
            <a:custGeom>
              <a:avLst/>
              <a:gdLst/>
              <a:ahLst/>
              <a:cxnLst/>
              <a:rect l="l" t="t" r="r" b="b"/>
              <a:pathLst>
                <a:path w="2353" h="2014" extrusionOk="0">
                  <a:moveTo>
                    <a:pt x="1079" y="1"/>
                  </a:moveTo>
                  <a:cubicBezTo>
                    <a:pt x="1053" y="1"/>
                    <a:pt x="1028" y="2"/>
                    <a:pt x="1002" y="4"/>
                  </a:cubicBezTo>
                  <a:cubicBezTo>
                    <a:pt x="435" y="37"/>
                    <a:pt x="1" y="504"/>
                    <a:pt x="34" y="1071"/>
                  </a:cubicBezTo>
                  <a:cubicBezTo>
                    <a:pt x="77" y="1654"/>
                    <a:pt x="554" y="2013"/>
                    <a:pt x="1048" y="2013"/>
                  </a:cubicBezTo>
                  <a:cubicBezTo>
                    <a:pt x="1316" y="2013"/>
                    <a:pt x="1590" y="1907"/>
                    <a:pt x="1802" y="1671"/>
                  </a:cubicBezTo>
                  <a:cubicBezTo>
                    <a:pt x="2352" y="1024"/>
                    <a:pt x="1898" y="1"/>
                    <a:pt x="10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30"/>
            <p:cNvSpPr/>
            <p:nvPr/>
          </p:nvSpPr>
          <p:spPr>
            <a:xfrm>
              <a:off x="4970487" y="3074617"/>
              <a:ext cx="31258" cy="52486"/>
            </a:xfrm>
            <a:custGeom>
              <a:avLst/>
              <a:gdLst/>
              <a:ahLst/>
              <a:cxnLst/>
              <a:rect l="l" t="t" r="r" b="b"/>
              <a:pathLst>
                <a:path w="1770" h="2972" extrusionOk="0">
                  <a:moveTo>
                    <a:pt x="892" y="0"/>
                  </a:moveTo>
                  <a:cubicBezTo>
                    <a:pt x="447" y="0"/>
                    <a:pt x="0" y="310"/>
                    <a:pt x="35" y="902"/>
                  </a:cubicBezTo>
                  <a:cubicBezTo>
                    <a:pt x="68" y="1365"/>
                    <a:pt x="526" y="2971"/>
                    <a:pt x="988" y="2971"/>
                  </a:cubicBezTo>
                  <a:cubicBezTo>
                    <a:pt x="993" y="2971"/>
                    <a:pt x="997" y="2971"/>
                    <a:pt x="1002" y="2971"/>
                  </a:cubicBezTo>
                  <a:cubicBezTo>
                    <a:pt x="1469" y="2937"/>
                    <a:pt x="1769" y="1269"/>
                    <a:pt x="1736" y="802"/>
                  </a:cubicBezTo>
                  <a:cubicBezTo>
                    <a:pt x="1704" y="260"/>
                    <a:pt x="1299" y="0"/>
                    <a:pt x="89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30"/>
            <p:cNvSpPr/>
            <p:nvPr/>
          </p:nvSpPr>
          <p:spPr>
            <a:xfrm>
              <a:off x="4974037" y="3107022"/>
              <a:ext cx="31276" cy="52874"/>
            </a:xfrm>
            <a:custGeom>
              <a:avLst/>
              <a:gdLst/>
              <a:ahLst/>
              <a:cxnLst/>
              <a:rect l="l" t="t" r="r" b="b"/>
              <a:pathLst>
                <a:path w="1771" h="2994" extrusionOk="0">
                  <a:moveTo>
                    <a:pt x="782" y="1"/>
                  </a:moveTo>
                  <a:cubicBezTo>
                    <a:pt x="777" y="1"/>
                    <a:pt x="773" y="1"/>
                    <a:pt x="768" y="1"/>
                  </a:cubicBezTo>
                  <a:cubicBezTo>
                    <a:pt x="301" y="35"/>
                    <a:pt x="1" y="1736"/>
                    <a:pt x="34" y="2203"/>
                  </a:cubicBezTo>
                  <a:cubicBezTo>
                    <a:pt x="66" y="2741"/>
                    <a:pt x="464" y="2993"/>
                    <a:pt x="868" y="2993"/>
                  </a:cubicBezTo>
                  <a:cubicBezTo>
                    <a:pt x="1316" y="2993"/>
                    <a:pt x="1770" y="2682"/>
                    <a:pt x="1735" y="2103"/>
                  </a:cubicBezTo>
                  <a:cubicBezTo>
                    <a:pt x="1702" y="1608"/>
                    <a:pt x="1244" y="1"/>
                    <a:pt x="7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30"/>
            <p:cNvSpPr/>
            <p:nvPr/>
          </p:nvSpPr>
          <p:spPr>
            <a:xfrm>
              <a:off x="4939671" y="3103455"/>
              <a:ext cx="58543" cy="30146"/>
            </a:xfrm>
            <a:custGeom>
              <a:avLst/>
              <a:gdLst/>
              <a:ahLst/>
              <a:cxnLst/>
              <a:rect l="l" t="t" r="r" b="b"/>
              <a:pathLst>
                <a:path w="3315" h="1707" extrusionOk="0">
                  <a:moveTo>
                    <a:pt x="1193" y="1"/>
                  </a:moveTo>
                  <a:cubicBezTo>
                    <a:pt x="1163" y="1"/>
                    <a:pt x="1136" y="2"/>
                    <a:pt x="1113" y="3"/>
                  </a:cubicBezTo>
                  <a:cubicBezTo>
                    <a:pt x="0" y="69"/>
                    <a:pt x="75" y="1706"/>
                    <a:pt x="1149" y="1706"/>
                  </a:cubicBezTo>
                  <a:cubicBezTo>
                    <a:pt x="1170" y="1706"/>
                    <a:pt x="1191" y="1706"/>
                    <a:pt x="1213" y="1704"/>
                  </a:cubicBezTo>
                  <a:cubicBezTo>
                    <a:pt x="1680" y="1671"/>
                    <a:pt x="3314" y="1204"/>
                    <a:pt x="3281" y="737"/>
                  </a:cubicBezTo>
                  <a:cubicBezTo>
                    <a:pt x="3281" y="294"/>
                    <a:pt x="1748" y="1"/>
                    <a:pt x="11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30"/>
            <p:cNvSpPr/>
            <p:nvPr/>
          </p:nvSpPr>
          <p:spPr>
            <a:xfrm>
              <a:off x="4976986" y="3100524"/>
              <a:ext cx="59126" cy="30146"/>
            </a:xfrm>
            <a:custGeom>
              <a:avLst/>
              <a:gdLst/>
              <a:ahLst/>
              <a:cxnLst/>
              <a:rect l="l" t="t" r="r" b="b"/>
              <a:pathLst>
                <a:path w="3348" h="1707" extrusionOk="0">
                  <a:moveTo>
                    <a:pt x="2200" y="1"/>
                  </a:moveTo>
                  <a:cubicBezTo>
                    <a:pt x="2178" y="1"/>
                    <a:pt x="2157" y="1"/>
                    <a:pt x="2135" y="2"/>
                  </a:cubicBezTo>
                  <a:cubicBezTo>
                    <a:pt x="1668" y="36"/>
                    <a:pt x="0" y="503"/>
                    <a:pt x="34" y="970"/>
                  </a:cubicBezTo>
                  <a:cubicBezTo>
                    <a:pt x="65" y="1413"/>
                    <a:pt x="1600" y="1706"/>
                    <a:pt x="2155" y="1706"/>
                  </a:cubicBezTo>
                  <a:cubicBezTo>
                    <a:pt x="2185" y="1706"/>
                    <a:pt x="2212" y="1705"/>
                    <a:pt x="2235" y="1704"/>
                  </a:cubicBezTo>
                  <a:cubicBezTo>
                    <a:pt x="3348" y="1638"/>
                    <a:pt x="3273" y="1"/>
                    <a:pt x="220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30"/>
            <p:cNvSpPr/>
            <p:nvPr/>
          </p:nvSpPr>
          <p:spPr>
            <a:xfrm>
              <a:off x="4969321" y="3099323"/>
              <a:ext cx="42119" cy="35567"/>
            </a:xfrm>
            <a:custGeom>
              <a:avLst/>
              <a:gdLst/>
              <a:ahLst/>
              <a:cxnLst/>
              <a:rect l="l" t="t" r="r" b="b"/>
              <a:pathLst>
                <a:path w="2385" h="2014" extrusionOk="0">
                  <a:moveTo>
                    <a:pt x="1048" y="1"/>
                  </a:moveTo>
                  <a:cubicBezTo>
                    <a:pt x="1022" y="1"/>
                    <a:pt x="995" y="2"/>
                    <a:pt x="968" y="4"/>
                  </a:cubicBezTo>
                  <a:cubicBezTo>
                    <a:pt x="434" y="37"/>
                    <a:pt x="1" y="504"/>
                    <a:pt x="34" y="1071"/>
                  </a:cubicBezTo>
                  <a:cubicBezTo>
                    <a:pt x="77" y="1654"/>
                    <a:pt x="554" y="2014"/>
                    <a:pt x="1047" y="2014"/>
                  </a:cubicBezTo>
                  <a:cubicBezTo>
                    <a:pt x="1316" y="2014"/>
                    <a:pt x="1590" y="1907"/>
                    <a:pt x="1802" y="1672"/>
                  </a:cubicBezTo>
                  <a:cubicBezTo>
                    <a:pt x="2384" y="1024"/>
                    <a:pt x="1900" y="1"/>
                    <a:pt x="10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30"/>
            <p:cNvSpPr/>
            <p:nvPr/>
          </p:nvSpPr>
          <p:spPr>
            <a:xfrm>
              <a:off x="4918073" y="3245474"/>
              <a:ext cx="47152" cy="63629"/>
            </a:xfrm>
            <a:custGeom>
              <a:avLst/>
              <a:gdLst/>
              <a:ahLst/>
              <a:cxnLst/>
              <a:rect l="l" t="t" r="r" b="b"/>
              <a:pathLst>
                <a:path w="2670" h="3603" extrusionOk="0">
                  <a:moveTo>
                    <a:pt x="1902" y="0"/>
                  </a:moveTo>
                  <a:lnTo>
                    <a:pt x="1902" y="0"/>
                  </a:lnTo>
                  <a:cubicBezTo>
                    <a:pt x="1635" y="501"/>
                    <a:pt x="1268" y="968"/>
                    <a:pt x="835" y="1335"/>
                  </a:cubicBezTo>
                  <a:cubicBezTo>
                    <a:pt x="1" y="2169"/>
                    <a:pt x="401" y="3603"/>
                    <a:pt x="401" y="3603"/>
                  </a:cubicBezTo>
                  <a:cubicBezTo>
                    <a:pt x="2669" y="2169"/>
                    <a:pt x="1902" y="1"/>
                    <a:pt x="19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30"/>
            <p:cNvSpPr/>
            <p:nvPr/>
          </p:nvSpPr>
          <p:spPr>
            <a:xfrm>
              <a:off x="4886268" y="3083482"/>
              <a:ext cx="47735" cy="63046"/>
            </a:xfrm>
            <a:custGeom>
              <a:avLst/>
              <a:gdLst/>
              <a:ahLst/>
              <a:cxnLst/>
              <a:rect l="l" t="t" r="r" b="b"/>
              <a:pathLst>
                <a:path w="2703" h="3570" extrusionOk="0">
                  <a:moveTo>
                    <a:pt x="1935" y="0"/>
                  </a:moveTo>
                  <a:lnTo>
                    <a:pt x="1935" y="0"/>
                  </a:lnTo>
                  <a:cubicBezTo>
                    <a:pt x="1635" y="500"/>
                    <a:pt x="1268" y="934"/>
                    <a:pt x="834" y="1301"/>
                  </a:cubicBezTo>
                  <a:cubicBezTo>
                    <a:pt x="0" y="2135"/>
                    <a:pt x="434" y="3569"/>
                    <a:pt x="434" y="3569"/>
                  </a:cubicBezTo>
                  <a:cubicBezTo>
                    <a:pt x="2702" y="2135"/>
                    <a:pt x="1935" y="0"/>
                    <a:pt x="19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30"/>
            <p:cNvSpPr/>
            <p:nvPr/>
          </p:nvSpPr>
          <p:spPr>
            <a:xfrm>
              <a:off x="4946346" y="3433974"/>
              <a:ext cx="47735" cy="63046"/>
            </a:xfrm>
            <a:custGeom>
              <a:avLst/>
              <a:gdLst/>
              <a:ahLst/>
              <a:cxnLst/>
              <a:rect l="l" t="t" r="r" b="b"/>
              <a:pathLst>
                <a:path w="2703" h="3570" extrusionOk="0">
                  <a:moveTo>
                    <a:pt x="1936" y="1"/>
                  </a:moveTo>
                  <a:lnTo>
                    <a:pt x="1936" y="1"/>
                  </a:lnTo>
                  <a:cubicBezTo>
                    <a:pt x="1635" y="501"/>
                    <a:pt x="1268" y="935"/>
                    <a:pt x="835" y="1335"/>
                  </a:cubicBezTo>
                  <a:cubicBezTo>
                    <a:pt x="1" y="2135"/>
                    <a:pt x="434" y="3570"/>
                    <a:pt x="434" y="3570"/>
                  </a:cubicBezTo>
                  <a:cubicBezTo>
                    <a:pt x="2703" y="2169"/>
                    <a:pt x="1936" y="1"/>
                    <a:pt x="1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30"/>
            <p:cNvSpPr/>
            <p:nvPr/>
          </p:nvSpPr>
          <p:spPr>
            <a:xfrm>
              <a:off x="4899813" y="3388624"/>
              <a:ext cx="47152" cy="58331"/>
            </a:xfrm>
            <a:custGeom>
              <a:avLst/>
              <a:gdLst/>
              <a:ahLst/>
              <a:cxnLst/>
              <a:rect l="l" t="t" r="r" b="b"/>
              <a:pathLst>
                <a:path w="2670" h="3303" extrusionOk="0">
                  <a:moveTo>
                    <a:pt x="401" y="0"/>
                  </a:moveTo>
                  <a:lnTo>
                    <a:pt x="401" y="0"/>
                  </a:lnTo>
                  <a:cubicBezTo>
                    <a:pt x="401" y="0"/>
                    <a:pt x="1" y="2268"/>
                    <a:pt x="2469" y="3302"/>
                  </a:cubicBezTo>
                  <a:cubicBezTo>
                    <a:pt x="2469" y="3302"/>
                    <a:pt x="2669" y="1801"/>
                    <a:pt x="1668" y="1134"/>
                  </a:cubicBezTo>
                  <a:cubicBezTo>
                    <a:pt x="1201" y="834"/>
                    <a:pt x="768" y="434"/>
                    <a:pt x="4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30"/>
            <p:cNvSpPr/>
            <p:nvPr/>
          </p:nvSpPr>
          <p:spPr>
            <a:xfrm>
              <a:off x="4865059" y="3180681"/>
              <a:ext cx="46552" cy="58331"/>
            </a:xfrm>
            <a:custGeom>
              <a:avLst/>
              <a:gdLst/>
              <a:ahLst/>
              <a:cxnLst/>
              <a:rect l="l" t="t" r="r" b="b"/>
              <a:pathLst>
                <a:path w="2636" h="3303" extrusionOk="0">
                  <a:moveTo>
                    <a:pt x="367" y="0"/>
                  </a:moveTo>
                  <a:cubicBezTo>
                    <a:pt x="367" y="0"/>
                    <a:pt x="1" y="2268"/>
                    <a:pt x="2436" y="3302"/>
                  </a:cubicBezTo>
                  <a:cubicBezTo>
                    <a:pt x="2436" y="3302"/>
                    <a:pt x="2636" y="1801"/>
                    <a:pt x="1668" y="1134"/>
                  </a:cubicBezTo>
                  <a:cubicBezTo>
                    <a:pt x="1168" y="834"/>
                    <a:pt x="734" y="467"/>
                    <a:pt x="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30"/>
            <p:cNvSpPr/>
            <p:nvPr/>
          </p:nvSpPr>
          <p:spPr>
            <a:xfrm>
              <a:off x="4845033" y="3260414"/>
              <a:ext cx="66578" cy="23400"/>
            </a:xfrm>
            <a:custGeom>
              <a:avLst/>
              <a:gdLst/>
              <a:ahLst/>
              <a:cxnLst/>
              <a:rect l="l" t="t" r="r" b="b"/>
              <a:pathLst>
                <a:path w="3770" h="1325" extrusionOk="0">
                  <a:moveTo>
                    <a:pt x="1993" y="0"/>
                  </a:moveTo>
                  <a:cubicBezTo>
                    <a:pt x="1909" y="0"/>
                    <a:pt x="1823" y="7"/>
                    <a:pt x="1735" y="22"/>
                  </a:cubicBezTo>
                  <a:cubicBezTo>
                    <a:pt x="1451" y="72"/>
                    <a:pt x="1160" y="97"/>
                    <a:pt x="868" y="97"/>
                  </a:cubicBezTo>
                  <a:cubicBezTo>
                    <a:pt x="576" y="97"/>
                    <a:pt x="284" y="72"/>
                    <a:pt x="0" y="22"/>
                  </a:cubicBezTo>
                  <a:lnTo>
                    <a:pt x="0" y="22"/>
                  </a:lnTo>
                  <a:cubicBezTo>
                    <a:pt x="0" y="22"/>
                    <a:pt x="818" y="1325"/>
                    <a:pt x="2488" y="1325"/>
                  </a:cubicBezTo>
                  <a:cubicBezTo>
                    <a:pt x="2871" y="1325"/>
                    <a:pt x="3298" y="1257"/>
                    <a:pt x="3770" y="1089"/>
                  </a:cubicBezTo>
                  <a:cubicBezTo>
                    <a:pt x="3770" y="1089"/>
                    <a:pt x="3053" y="0"/>
                    <a:pt x="19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30"/>
            <p:cNvSpPr/>
            <p:nvPr/>
          </p:nvSpPr>
          <p:spPr>
            <a:xfrm>
              <a:off x="4881553" y="3108806"/>
              <a:ext cx="78375" cy="420043"/>
            </a:xfrm>
            <a:custGeom>
              <a:avLst/>
              <a:gdLst/>
              <a:ahLst/>
              <a:cxnLst/>
              <a:rect l="l" t="t" r="r" b="b"/>
              <a:pathLst>
                <a:path w="4438" h="23785" fill="none" extrusionOk="0">
                  <a:moveTo>
                    <a:pt x="4437" y="23784"/>
                  </a:moveTo>
                  <a:cubicBezTo>
                    <a:pt x="4103" y="22350"/>
                    <a:pt x="3837" y="20782"/>
                    <a:pt x="3603" y="19047"/>
                  </a:cubicBezTo>
                  <a:cubicBezTo>
                    <a:pt x="2536" y="11008"/>
                    <a:pt x="1" y="0"/>
                    <a:pt x="1" y="0"/>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30"/>
            <p:cNvSpPr/>
            <p:nvPr/>
          </p:nvSpPr>
          <p:spPr>
            <a:xfrm>
              <a:off x="4807912" y="3216601"/>
              <a:ext cx="112547" cy="80724"/>
            </a:xfrm>
            <a:custGeom>
              <a:avLst/>
              <a:gdLst/>
              <a:ahLst/>
              <a:cxnLst/>
              <a:rect l="l" t="t" r="r" b="b"/>
              <a:pathLst>
                <a:path w="6373" h="4571" fill="none" extrusionOk="0">
                  <a:moveTo>
                    <a:pt x="1" y="1"/>
                  </a:moveTo>
                  <a:cubicBezTo>
                    <a:pt x="1" y="1"/>
                    <a:pt x="4437" y="601"/>
                    <a:pt x="6372" y="457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30"/>
            <p:cNvSpPr/>
            <p:nvPr/>
          </p:nvSpPr>
          <p:spPr>
            <a:xfrm>
              <a:off x="4937516" y="3288476"/>
              <a:ext cx="89554" cy="104282"/>
            </a:xfrm>
            <a:custGeom>
              <a:avLst/>
              <a:gdLst/>
              <a:ahLst/>
              <a:cxnLst/>
              <a:rect l="l" t="t" r="r" b="b"/>
              <a:pathLst>
                <a:path w="5071" h="5905" fill="none" extrusionOk="0">
                  <a:moveTo>
                    <a:pt x="5071" y="0"/>
                  </a:moveTo>
                  <a:cubicBezTo>
                    <a:pt x="5071" y="0"/>
                    <a:pt x="367" y="1201"/>
                    <a:pt x="0" y="5905"/>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30"/>
            <p:cNvSpPr/>
            <p:nvPr/>
          </p:nvSpPr>
          <p:spPr>
            <a:xfrm>
              <a:off x="4813227" y="3179674"/>
              <a:ext cx="32653" cy="52309"/>
            </a:xfrm>
            <a:custGeom>
              <a:avLst/>
              <a:gdLst/>
              <a:ahLst/>
              <a:cxnLst/>
              <a:rect l="l" t="t" r="r" b="b"/>
              <a:pathLst>
                <a:path w="1849" h="2962" extrusionOk="0">
                  <a:moveTo>
                    <a:pt x="882" y="0"/>
                  </a:moveTo>
                  <a:cubicBezTo>
                    <a:pt x="515" y="0"/>
                    <a:pt x="154" y="214"/>
                    <a:pt x="67" y="691"/>
                  </a:cubicBezTo>
                  <a:cubicBezTo>
                    <a:pt x="0" y="1158"/>
                    <a:pt x="67" y="2859"/>
                    <a:pt x="534" y="2959"/>
                  </a:cubicBezTo>
                  <a:cubicBezTo>
                    <a:pt x="544" y="2960"/>
                    <a:pt x="553" y="2961"/>
                    <a:pt x="563" y="2961"/>
                  </a:cubicBezTo>
                  <a:cubicBezTo>
                    <a:pt x="1028" y="2961"/>
                    <a:pt x="1669" y="1448"/>
                    <a:pt x="1735" y="991"/>
                  </a:cubicBezTo>
                  <a:cubicBezTo>
                    <a:pt x="1848" y="367"/>
                    <a:pt x="1361" y="0"/>
                    <a:pt x="8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30"/>
            <p:cNvSpPr/>
            <p:nvPr/>
          </p:nvSpPr>
          <p:spPr>
            <a:xfrm>
              <a:off x="4802384" y="3211850"/>
              <a:ext cx="33236" cy="52309"/>
            </a:xfrm>
            <a:custGeom>
              <a:avLst/>
              <a:gdLst/>
              <a:ahLst/>
              <a:cxnLst/>
              <a:rect l="l" t="t" r="r" b="b"/>
              <a:pathLst>
                <a:path w="1882" h="2962" extrusionOk="0">
                  <a:moveTo>
                    <a:pt x="1319" y="1"/>
                  </a:moveTo>
                  <a:cubicBezTo>
                    <a:pt x="854" y="1"/>
                    <a:pt x="212" y="1514"/>
                    <a:pt x="114" y="1971"/>
                  </a:cubicBezTo>
                  <a:cubicBezTo>
                    <a:pt x="0" y="2595"/>
                    <a:pt x="487" y="2962"/>
                    <a:pt x="967" y="2962"/>
                  </a:cubicBezTo>
                  <a:cubicBezTo>
                    <a:pt x="1333" y="2962"/>
                    <a:pt x="1695" y="2748"/>
                    <a:pt x="1782" y="2271"/>
                  </a:cubicBezTo>
                  <a:cubicBezTo>
                    <a:pt x="1882" y="1804"/>
                    <a:pt x="1815" y="103"/>
                    <a:pt x="1348" y="3"/>
                  </a:cubicBezTo>
                  <a:cubicBezTo>
                    <a:pt x="1338" y="2"/>
                    <a:pt x="1328" y="1"/>
                    <a:pt x="13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30"/>
            <p:cNvSpPr/>
            <p:nvPr/>
          </p:nvSpPr>
          <p:spPr>
            <a:xfrm>
              <a:off x="4813227" y="3211780"/>
              <a:ext cx="59585" cy="30463"/>
            </a:xfrm>
            <a:custGeom>
              <a:avLst/>
              <a:gdLst/>
              <a:ahLst/>
              <a:cxnLst/>
              <a:rect l="l" t="t" r="r" b="b"/>
              <a:pathLst>
                <a:path w="3374" h="1725" extrusionOk="0">
                  <a:moveTo>
                    <a:pt x="1785" y="0"/>
                  </a:moveTo>
                  <a:cubicBezTo>
                    <a:pt x="1106" y="0"/>
                    <a:pt x="141" y="126"/>
                    <a:pt x="67" y="474"/>
                  </a:cubicBezTo>
                  <a:cubicBezTo>
                    <a:pt x="0" y="941"/>
                    <a:pt x="1568" y="1608"/>
                    <a:pt x="2035" y="1708"/>
                  </a:cubicBezTo>
                  <a:cubicBezTo>
                    <a:pt x="2097" y="1719"/>
                    <a:pt x="2157" y="1725"/>
                    <a:pt x="2213" y="1725"/>
                  </a:cubicBezTo>
                  <a:cubicBezTo>
                    <a:pt x="3165" y="1725"/>
                    <a:pt x="3374" y="229"/>
                    <a:pt x="2335" y="40"/>
                  </a:cubicBezTo>
                  <a:cubicBezTo>
                    <a:pt x="2216" y="15"/>
                    <a:pt x="2017" y="0"/>
                    <a:pt x="17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30"/>
            <p:cNvSpPr/>
            <p:nvPr/>
          </p:nvSpPr>
          <p:spPr>
            <a:xfrm>
              <a:off x="4776036" y="3202173"/>
              <a:ext cx="59585" cy="30163"/>
            </a:xfrm>
            <a:custGeom>
              <a:avLst/>
              <a:gdLst/>
              <a:ahLst/>
              <a:cxnLst/>
              <a:rect l="l" t="t" r="r" b="b"/>
              <a:pathLst>
                <a:path w="3374" h="1708" extrusionOk="0">
                  <a:moveTo>
                    <a:pt x="1160" y="1"/>
                  </a:moveTo>
                  <a:cubicBezTo>
                    <a:pt x="209" y="1"/>
                    <a:pt x="0" y="1496"/>
                    <a:pt x="1039" y="1685"/>
                  </a:cubicBezTo>
                  <a:cubicBezTo>
                    <a:pt x="1135" y="1699"/>
                    <a:pt x="1285" y="1707"/>
                    <a:pt x="1462" y="1707"/>
                  </a:cubicBezTo>
                  <a:cubicBezTo>
                    <a:pt x="2142" y="1707"/>
                    <a:pt x="3228" y="1588"/>
                    <a:pt x="3307" y="1218"/>
                  </a:cubicBezTo>
                  <a:cubicBezTo>
                    <a:pt x="3374" y="751"/>
                    <a:pt x="1806" y="84"/>
                    <a:pt x="1339" y="17"/>
                  </a:cubicBezTo>
                  <a:cubicBezTo>
                    <a:pt x="1277" y="6"/>
                    <a:pt x="1217" y="1"/>
                    <a:pt x="116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30"/>
            <p:cNvSpPr/>
            <p:nvPr/>
          </p:nvSpPr>
          <p:spPr>
            <a:xfrm>
              <a:off x="4801537" y="3204486"/>
              <a:ext cx="41748" cy="35179"/>
            </a:xfrm>
            <a:custGeom>
              <a:avLst/>
              <a:gdLst/>
              <a:ahLst/>
              <a:cxnLst/>
              <a:rect l="l" t="t" r="r" b="b"/>
              <a:pathLst>
                <a:path w="2364" h="1992" extrusionOk="0">
                  <a:moveTo>
                    <a:pt x="1267" y="1"/>
                  </a:moveTo>
                  <a:cubicBezTo>
                    <a:pt x="504" y="1"/>
                    <a:pt x="0" y="877"/>
                    <a:pt x="462" y="1554"/>
                  </a:cubicBezTo>
                  <a:cubicBezTo>
                    <a:pt x="666" y="1854"/>
                    <a:pt x="981" y="1992"/>
                    <a:pt x="1294" y="1992"/>
                  </a:cubicBezTo>
                  <a:cubicBezTo>
                    <a:pt x="1748" y="1992"/>
                    <a:pt x="2198" y="1701"/>
                    <a:pt x="2297" y="1187"/>
                  </a:cubicBezTo>
                  <a:cubicBezTo>
                    <a:pt x="2363" y="620"/>
                    <a:pt x="2030" y="86"/>
                    <a:pt x="1463" y="20"/>
                  </a:cubicBezTo>
                  <a:cubicBezTo>
                    <a:pt x="1396" y="7"/>
                    <a:pt x="1330" y="1"/>
                    <a:pt x="12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30"/>
            <p:cNvSpPr/>
            <p:nvPr/>
          </p:nvSpPr>
          <p:spPr>
            <a:xfrm>
              <a:off x="4853280" y="3058317"/>
              <a:ext cx="33236" cy="52309"/>
            </a:xfrm>
            <a:custGeom>
              <a:avLst/>
              <a:gdLst/>
              <a:ahLst/>
              <a:cxnLst/>
              <a:rect l="l" t="t" r="r" b="b"/>
              <a:pathLst>
                <a:path w="1882" h="2962" extrusionOk="0">
                  <a:moveTo>
                    <a:pt x="915" y="1"/>
                  </a:moveTo>
                  <a:cubicBezTo>
                    <a:pt x="549" y="1"/>
                    <a:pt x="187" y="215"/>
                    <a:pt x="100" y="691"/>
                  </a:cubicBezTo>
                  <a:cubicBezTo>
                    <a:pt x="0" y="1158"/>
                    <a:pt x="100" y="2859"/>
                    <a:pt x="567" y="2960"/>
                  </a:cubicBezTo>
                  <a:cubicBezTo>
                    <a:pt x="576" y="2961"/>
                    <a:pt x="586" y="2962"/>
                    <a:pt x="595" y="2962"/>
                  </a:cubicBezTo>
                  <a:cubicBezTo>
                    <a:pt x="1030" y="2962"/>
                    <a:pt x="1703" y="1449"/>
                    <a:pt x="1768" y="991"/>
                  </a:cubicBezTo>
                  <a:cubicBezTo>
                    <a:pt x="1882" y="367"/>
                    <a:pt x="1395" y="1"/>
                    <a:pt x="91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30"/>
            <p:cNvSpPr/>
            <p:nvPr/>
          </p:nvSpPr>
          <p:spPr>
            <a:xfrm>
              <a:off x="4843019" y="3090511"/>
              <a:ext cx="33254" cy="52309"/>
            </a:xfrm>
            <a:custGeom>
              <a:avLst/>
              <a:gdLst/>
              <a:ahLst/>
              <a:cxnLst/>
              <a:rect l="l" t="t" r="r" b="b"/>
              <a:pathLst>
                <a:path w="1883" h="2962" extrusionOk="0">
                  <a:moveTo>
                    <a:pt x="1319" y="0"/>
                  </a:moveTo>
                  <a:cubicBezTo>
                    <a:pt x="854" y="0"/>
                    <a:pt x="212" y="1513"/>
                    <a:pt x="114" y="1970"/>
                  </a:cubicBezTo>
                  <a:cubicBezTo>
                    <a:pt x="1" y="2595"/>
                    <a:pt x="488" y="2961"/>
                    <a:pt x="967" y="2961"/>
                  </a:cubicBezTo>
                  <a:cubicBezTo>
                    <a:pt x="1334" y="2961"/>
                    <a:pt x="1696" y="2747"/>
                    <a:pt x="1782" y="2271"/>
                  </a:cubicBezTo>
                  <a:cubicBezTo>
                    <a:pt x="1882" y="1804"/>
                    <a:pt x="1782" y="102"/>
                    <a:pt x="1349" y="2"/>
                  </a:cubicBezTo>
                  <a:cubicBezTo>
                    <a:pt x="1339" y="1"/>
                    <a:pt x="1329" y="0"/>
                    <a:pt x="131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30"/>
            <p:cNvSpPr/>
            <p:nvPr/>
          </p:nvSpPr>
          <p:spPr>
            <a:xfrm>
              <a:off x="4853280" y="3090157"/>
              <a:ext cx="60150" cy="30146"/>
            </a:xfrm>
            <a:custGeom>
              <a:avLst/>
              <a:gdLst/>
              <a:ahLst/>
              <a:cxnLst/>
              <a:rect l="l" t="t" r="r" b="b"/>
              <a:pathLst>
                <a:path w="3406" h="1707" extrusionOk="0">
                  <a:moveTo>
                    <a:pt x="1925" y="0"/>
                  </a:moveTo>
                  <a:cubicBezTo>
                    <a:pt x="1255" y="0"/>
                    <a:pt x="153" y="119"/>
                    <a:pt x="100" y="489"/>
                  </a:cubicBezTo>
                  <a:cubicBezTo>
                    <a:pt x="0" y="956"/>
                    <a:pt x="1568" y="1624"/>
                    <a:pt x="2035" y="1690"/>
                  </a:cubicBezTo>
                  <a:cubicBezTo>
                    <a:pt x="2099" y="1702"/>
                    <a:pt x="2160" y="1707"/>
                    <a:pt x="2219" y="1707"/>
                  </a:cubicBezTo>
                  <a:cubicBezTo>
                    <a:pt x="3199" y="1707"/>
                    <a:pt x="3406" y="211"/>
                    <a:pt x="2335" y="22"/>
                  </a:cubicBezTo>
                  <a:cubicBezTo>
                    <a:pt x="2246" y="9"/>
                    <a:pt x="2100" y="0"/>
                    <a:pt x="192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30"/>
            <p:cNvSpPr/>
            <p:nvPr/>
          </p:nvSpPr>
          <p:spPr>
            <a:xfrm>
              <a:off x="4816247" y="3080533"/>
              <a:ext cx="60026" cy="30446"/>
            </a:xfrm>
            <a:custGeom>
              <a:avLst/>
              <a:gdLst/>
              <a:ahLst/>
              <a:cxnLst/>
              <a:rect l="l" t="t" r="r" b="b"/>
              <a:pathLst>
                <a:path w="3399" h="1724" extrusionOk="0">
                  <a:moveTo>
                    <a:pt x="1364" y="0"/>
                  </a:moveTo>
                  <a:lnTo>
                    <a:pt x="1364" y="34"/>
                  </a:lnTo>
                  <a:cubicBezTo>
                    <a:pt x="1290" y="18"/>
                    <a:pt x="1219" y="11"/>
                    <a:pt x="1153" y="11"/>
                  </a:cubicBezTo>
                  <a:cubicBezTo>
                    <a:pt x="196" y="11"/>
                    <a:pt x="1" y="1483"/>
                    <a:pt x="1030" y="1702"/>
                  </a:cubicBezTo>
                  <a:cubicBezTo>
                    <a:pt x="1127" y="1715"/>
                    <a:pt x="1278" y="1723"/>
                    <a:pt x="1457" y="1723"/>
                  </a:cubicBezTo>
                  <a:cubicBezTo>
                    <a:pt x="2144" y="1723"/>
                    <a:pt x="3245" y="1605"/>
                    <a:pt x="3298" y="1235"/>
                  </a:cubicBezTo>
                  <a:cubicBezTo>
                    <a:pt x="3398" y="768"/>
                    <a:pt x="1831" y="100"/>
                    <a:pt x="13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30"/>
            <p:cNvSpPr/>
            <p:nvPr/>
          </p:nvSpPr>
          <p:spPr>
            <a:xfrm>
              <a:off x="4841501" y="3082705"/>
              <a:ext cx="42878" cy="35832"/>
            </a:xfrm>
            <a:custGeom>
              <a:avLst/>
              <a:gdLst/>
              <a:ahLst/>
              <a:cxnLst/>
              <a:rect l="l" t="t" r="r" b="b"/>
              <a:pathLst>
                <a:path w="2428" h="2029" extrusionOk="0">
                  <a:moveTo>
                    <a:pt x="1299" y="1"/>
                  </a:moveTo>
                  <a:cubicBezTo>
                    <a:pt x="1109" y="1"/>
                    <a:pt x="913" y="55"/>
                    <a:pt x="734" y="178"/>
                  </a:cubicBezTo>
                  <a:cubicBezTo>
                    <a:pt x="0" y="678"/>
                    <a:pt x="267" y="1845"/>
                    <a:pt x="1134" y="2012"/>
                  </a:cubicBezTo>
                  <a:cubicBezTo>
                    <a:pt x="1197" y="2023"/>
                    <a:pt x="1259" y="2029"/>
                    <a:pt x="1320" y="2029"/>
                  </a:cubicBezTo>
                  <a:cubicBezTo>
                    <a:pt x="1807" y="2029"/>
                    <a:pt x="2213" y="1683"/>
                    <a:pt x="2302" y="1178"/>
                  </a:cubicBezTo>
                  <a:cubicBezTo>
                    <a:pt x="2428" y="523"/>
                    <a:pt x="1887" y="1"/>
                    <a:pt x="12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30"/>
            <p:cNvSpPr/>
            <p:nvPr/>
          </p:nvSpPr>
          <p:spPr>
            <a:xfrm>
              <a:off x="5017038" y="3241872"/>
              <a:ext cx="32671" cy="52009"/>
            </a:xfrm>
            <a:custGeom>
              <a:avLst/>
              <a:gdLst/>
              <a:ahLst/>
              <a:cxnLst/>
              <a:rect l="l" t="t" r="r" b="b"/>
              <a:pathLst>
                <a:path w="1850" h="2945" extrusionOk="0">
                  <a:moveTo>
                    <a:pt x="876" y="0"/>
                  </a:moveTo>
                  <a:cubicBezTo>
                    <a:pt x="512" y="0"/>
                    <a:pt x="154" y="216"/>
                    <a:pt x="67" y="705"/>
                  </a:cubicBezTo>
                  <a:cubicBezTo>
                    <a:pt x="1" y="1172"/>
                    <a:pt x="67" y="2873"/>
                    <a:pt x="534" y="2940"/>
                  </a:cubicBezTo>
                  <a:cubicBezTo>
                    <a:pt x="549" y="2943"/>
                    <a:pt x="563" y="2944"/>
                    <a:pt x="578" y="2944"/>
                  </a:cubicBezTo>
                  <a:cubicBezTo>
                    <a:pt x="1042" y="2944"/>
                    <a:pt x="1671" y="1458"/>
                    <a:pt x="1735" y="1005"/>
                  </a:cubicBezTo>
                  <a:cubicBezTo>
                    <a:pt x="1849" y="378"/>
                    <a:pt x="1358" y="0"/>
                    <a:pt x="8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30"/>
            <p:cNvSpPr/>
            <p:nvPr/>
          </p:nvSpPr>
          <p:spPr>
            <a:xfrm>
              <a:off x="5006195" y="3274260"/>
              <a:ext cx="33254" cy="52309"/>
            </a:xfrm>
            <a:custGeom>
              <a:avLst/>
              <a:gdLst/>
              <a:ahLst/>
              <a:cxnLst/>
              <a:rect l="l" t="t" r="r" b="b"/>
              <a:pathLst>
                <a:path w="1883" h="2962" extrusionOk="0">
                  <a:moveTo>
                    <a:pt x="1306" y="0"/>
                  </a:moveTo>
                  <a:cubicBezTo>
                    <a:pt x="842" y="0"/>
                    <a:pt x="211" y="1519"/>
                    <a:pt x="114" y="1940"/>
                  </a:cubicBezTo>
                  <a:cubicBezTo>
                    <a:pt x="0" y="2586"/>
                    <a:pt x="493" y="2961"/>
                    <a:pt x="974" y="2961"/>
                  </a:cubicBezTo>
                  <a:cubicBezTo>
                    <a:pt x="1338" y="2961"/>
                    <a:pt x="1696" y="2747"/>
                    <a:pt x="1782" y="2273"/>
                  </a:cubicBezTo>
                  <a:cubicBezTo>
                    <a:pt x="1882" y="1806"/>
                    <a:pt x="1816" y="72"/>
                    <a:pt x="1349" y="5"/>
                  </a:cubicBezTo>
                  <a:cubicBezTo>
                    <a:pt x="1334" y="2"/>
                    <a:pt x="1320" y="0"/>
                    <a:pt x="13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30"/>
            <p:cNvSpPr/>
            <p:nvPr/>
          </p:nvSpPr>
          <p:spPr>
            <a:xfrm>
              <a:off x="5017038" y="3273942"/>
              <a:ext cx="59603" cy="30163"/>
            </a:xfrm>
            <a:custGeom>
              <a:avLst/>
              <a:gdLst/>
              <a:ahLst/>
              <a:cxnLst/>
              <a:rect l="l" t="t" r="r" b="b"/>
              <a:pathLst>
                <a:path w="3375" h="1708" extrusionOk="0">
                  <a:moveTo>
                    <a:pt x="1912" y="1"/>
                  </a:moveTo>
                  <a:cubicBezTo>
                    <a:pt x="1233" y="1"/>
                    <a:pt x="147" y="120"/>
                    <a:pt x="67" y="490"/>
                  </a:cubicBezTo>
                  <a:cubicBezTo>
                    <a:pt x="1" y="957"/>
                    <a:pt x="1568" y="1624"/>
                    <a:pt x="2035" y="1691"/>
                  </a:cubicBezTo>
                  <a:cubicBezTo>
                    <a:pt x="2098" y="1702"/>
                    <a:pt x="2157" y="1707"/>
                    <a:pt x="2214" y="1707"/>
                  </a:cubicBezTo>
                  <a:cubicBezTo>
                    <a:pt x="3166" y="1707"/>
                    <a:pt x="3374" y="212"/>
                    <a:pt x="2336" y="23"/>
                  </a:cubicBezTo>
                  <a:cubicBezTo>
                    <a:pt x="2239" y="9"/>
                    <a:pt x="2089" y="1"/>
                    <a:pt x="19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30"/>
            <p:cNvSpPr/>
            <p:nvPr/>
          </p:nvSpPr>
          <p:spPr>
            <a:xfrm>
              <a:off x="4979847" y="3264035"/>
              <a:ext cx="59603" cy="30464"/>
            </a:xfrm>
            <a:custGeom>
              <a:avLst/>
              <a:gdLst/>
              <a:ahLst/>
              <a:cxnLst/>
              <a:rect l="l" t="t" r="r" b="b"/>
              <a:pathLst>
                <a:path w="3375" h="1725" extrusionOk="0">
                  <a:moveTo>
                    <a:pt x="1161" y="0"/>
                  </a:moveTo>
                  <a:cubicBezTo>
                    <a:pt x="209" y="0"/>
                    <a:pt x="1" y="1496"/>
                    <a:pt x="1039" y="1685"/>
                  </a:cubicBezTo>
                  <a:cubicBezTo>
                    <a:pt x="1158" y="1710"/>
                    <a:pt x="1357" y="1725"/>
                    <a:pt x="1589" y="1725"/>
                  </a:cubicBezTo>
                  <a:cubicBezTo>
                    <a:pt x="2269" y="1725"/>
                    <a:pt x="3233" y="1599"/>
                    <a:pt x="3308" y="1251"/>
                  </a:cubicBezTo>
                  <a:cubicBezTo>
                    <a:pt x="3374" y="784"/>
                    <a:pt x="1806" y="117"/>
                    <a:pt x="1339" y="17"/>
                  </a:cubicBezTo>
                  <a:cubicBezTo>
                    <a:pt x="1277" y="5"/>
                    <a:pt x="1218" y="0"/>
                    <a:pt x="116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0"/>
            <p:cNvSpPr/>
            <p:nvPr/>
          </p:nvSpPr>
          <p:spPr>
            <a:xfrm>
              <a:off x="5005330" y="3266348"/>
              <a:ext cx="41766" cy="35550"/>
            </a:xfrm>
            <a:custGeom>
              <a:avLst/>
              <a:gdLst/>
              <a:ahLst/>
              <a:cxnLst/>
              <a:rect l="l" t="t" r="r" b="b"/>
              <a:pathLst>
                <a:path w="2365" h="2013" extrusionOk="0">
                  <a:moveTo>
                    <a:pt x="1274" y="1"/>
                  </a:moveTo>
                  <a:cubicBezTo>
                    <a:pt x="508" y="1"/>
                    <a:pt x="1" y="908"/>
                    <a:pt x="464" y="1587"/>
                  </a:cubicBezTo>
                  <a:cubicBezTo>
                    <a:pt x="663" y="1879"/>
                    <a:pt x="968" y="2013"/>
                    <a:pt x="1274" y="2013"/>
                  </a:cubicBezTo>
                  <a:cubicBezTo>
                    <a:pt x="1735" y="2013"/>
                    <a:pt x="2198" y="1708"/>
                    <a:pt x="2298" y="1187"/>
                  </a:cubicBezTo>
                  <a:cubicBezTo>
                    <a:pt x="2365" y="653"/>
                    <a:pt x="2031" y="119"/>
                    <a:pt x="1464" y="19"/>
                  </a:cubicBezTo>
                  <a:cubicBezTo>
                    <a:pt x="1399" y="7"/>
                    <a:pt x="1336" y="1"/>
                    <a:pt x="1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30"/>
            <p:cNvSpPr/>
            <p:nvPr/>
          </p:nvSpPr>
          <p:spPr>
            <a:xfrm>
              <a:off x="3709285" y="2325334"/>
              <a:ext cx="91338" cy="49837"/>
            </a:xfrm>
            <a:custGeom>
              <a:avLst/>
              <a:gdLst/>
              <a:ahLst/>
              <a:cxnLst/>
              <a:rect l="l" t="t" r="r" b="b"/>
              <a:pathLst>
                <a:path w="5172" h="2822" extrusionOk="0">
                  <a:moveTo>
                    <a:pt x="1" y="0"/>
                  </a:moveTo>
                  <a:lnTo>
                    <a:pt x="1" y="0"/>
                  </a:lnTo>
                  <a:cubicBezTo>
                    <a:pt x="1" y="0"/>
                    <a:pt x="1008" y="2821"/>
                    <a:pt x="4360" y="2821"/>
                  </a:cubicBezTo>
                  <a:cubicBezTo>
                    <a:pt x="4616" y="2821"/>
                    <a:pt x="4887" y="2805"/>
                    <a:pt x="5171" y="2769"/>
                  </a:cubicBezTo>
                  <a:cubicBezTo>
                    <a:pt x="5171" y="2769"/>
                    <a:pt x="4337" y="701"/>
                    <a:pt x="2536" y="534"/>
                  </a:cubicBezTo>
                  <a:cubicBezTo>
                    <a:pt x="1669" y="501"/>
                    <a:pt x="801" y="334"/>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0"/>
            <p:cNvSpPr/>
            <p:nvPr/>
          </p:nvSpPr>
          <p:spPr>
            <a:xfrm>
              <a:off x="3790590" y="2266422"/>
              <a:ext cx="112530" cy="144936"/>
            </a:xfrm>
            <a:custGeom>
              <a:avLst/>
              <a:gdLst/>
              <a:ahLst/>
              <a:cxnLst/>
              <a:rect l="l" t="t" r="r" b="b"/>
              <a:pathLst>
                <a:path w="6372" h="8207" extrusionOk="0">
                  <a:moveTo>
                    <a:pt x="4904" y="1"/>
                  </a:moveTo>
                  <a:cubicBezTo>
                    <a:pt x="4904" y="1"/>
                    <a:pt x="4303" y="1168"/>
                    <a:pt x="2135" y="2969"/>
                  </a:cubicBezTo>
                  <a:cubicBezTo>
                    <a:pt x="0" y="4771"/>
                    <a:pt x="801" y="8207"/>
                    <a:pt x="801" y="8207"/>
                  </a:cubicBezTo>
                  <a:cubicBezTo>
                    <a:pt x="6371" y="5238"/>
                    <a:pt x="4904" y="1"/>
                    <a:pt x="49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0"/>
            <p:cNvSpPr/>
            <p:nvPr/>
          </p:nvSpPr>
          <p:spPr>
            <a:xfrm>
              <a:off x="3670416" y="2435495"/>
              <a:ext cx="149633" cy="65748"/>
            </a:xfrm>
            <a:custGeom>
              <a:avLst/>
              <a:gdLst/>
              <a:ahLst/>
              <a:cxnLst/>
              <a:rect l="l" t="t" r="r" b="b"/>
              <a:pathLst>
                <a:path w="8473" h="3723" extrusionOk="0">
                  <a:moveTo>
                    <a:pt x="0" y="0"/>
                  </a:moveTo>
                  <a:cubicBezTo>
                    <a:pt x="0" y="0"/>
                    <a:pt x="1785" y="3722"/>
                    <a:pt x="6335" y="3722"/>
                  </a:cubicBezTo>
                  <a:cubicBezTo>
                    <a:pt x="6989" y="3722"/>
                    <a:pt x="7701" y="3645"/>
                    <a:pt x="8473" y="3469"/>
                  </a:cubicBezTo>
                  <a:cubicBezTo>
                    <a:pt x="8473" y="3469"/>
                    <a:pt x="6840" y="399"/>
                    <a:pt x="4091" y="399"/>
                  </a:cubicBezTo>
                  <a:cubicBezTo>
                    <a:pt x="4062" y="399"/>
                    <a:pt x="4033" y="400"/>
                    <a:pt x="4003" y="400"/>
                  </a:cubicBezTo>
                  <a:cubicBezTo>
                    <a:pt x="3819" y="405"/>
                    <a:pt x="3641" y="407"/>
                    <a:pt x="3470" y="407"/>
                  </a:cubicBezTo>
                  <a:cubicBezTo>
                    <a:pt x="1076" y="407"/>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0"/>
            <p:cNvSpPr/>
            <p:nvPr/>
          </p:nvSpPr>
          <p:spPr>
            <a:xfrm>
              <a:off x="3821812" y="2414869"/>
              <a:ext cx="119594" cy="109598"/>
            </a:xfrm>
            <a:custGeom>
              <a:avLst/>
              <a:gdLst/>
              <a:ahLst/>
              <a:cxnLst/>
              <a:rect l="l" t="t" r="r" b="b"/>
              <a:pathLst>
                <a:path w="6772" h="6206" extrusionOk="0">
                  <a:moveTo>
                    <a:pt x="6772" y="1"/>
                  </a:moveTo>
                  <a:cubicBezTo>
                    <a:pt x="6771" y="1"/>
                    <a:pt x="5771" y="868"/>
                    <a:pt x="3136" y="1769"/>
                  </a:cubicBezTo>
                  <a:cubicBezTo>
                    <a:pt x="467" y="2703"/>
                    <a:pt x="0" y="6205"/>
                    <a:pt x="0" y="6205"/>
                  </a:cubicBezTo>
                  <a:cubicBezTo>
                    <a:pt x="6271" y="5405"/>
                    <a:pt x="6772" y="1"/>
                    <a:pt x="67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0"/>
            <p:cNvSpPr/>
            <p:nvPr/>
          </p:nvSpPr>
          <p:spPr>
            <a:xfrm>
              <a:off x="3779976" y="2287048"/>
              <a:ext cx="41854" cy="235655"/>
            </a:xfrm>
            <a:custGeom>
              <a:avLst/>
              <a:gdLst/>
              <a:ahLst/>
              <a:cxnLst/>
              <a:rect l="l" t="t" r="r" b="b"/>
              <a:pathLst>
                <a:path w="2370" h="13344" fill="none" extrusionOk="0">
                  <a:moveTo>
                    <a:pt x="1" y="0"/>
                  </a:moveTo>
                  <a:cubicBezTo>
                    <a:pt x="1101" y="4370"/>
                    <a:pt x="1902" y="8840"/>
                    <a:pt x="2369" y="1334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30"/>
            <p:cNvSpPr/>
            <p:nvPr/>
          </p:nvSpPr>
          <p:spPr>
            <a:xfrm>
              <a:off x="3703987" y="2353608"/>
              <a:ext cx="110764" cy="110764"/>
            </a:xfrm>
            <a:custGeom>
              <a:avLst/>
              <a:gdLst/>
              <a:ahLst/>
              <a:cxnLst/>
              <a:rect l="l" t="t" r="r" b="b"/>
              <a:pathLst>
                <a:path w="6272" h="6272" fill="none" extrusionOk="0">
                  <a:moveTo>
                    <a:pt x="1" y="1602"/>
                  </a:moveTo>
                  <a:cubicBezTo>
                    <a:pt x="1" y="1602"/>
                    <a:pt x="4337" y="1"/>
                    <a:pt x="6272" y="627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30"/>
            <p:cNvSpPr/>
            <p:nvPr/>
          </p:nvSpPr>
          <p:spPr>
            <a:xfrm>
              <a:off x="3818263" y="2343012"/>
              <a:ext cx="75426" cy="149050"/>
            </a:xfrm>
            <a:custGeom>
              <a:avLst/>
              <a:gdLst/>
              <a:ahLst/>
              <a:cxnLst/>
              <a:rect l="l" t="t" r="r" b="b"/>
              <a:pathLst>
                <a:path w="4271" h="8440" fill="none" extrusionOk="0">
                  <a:moveTo>
                    <a:pt x="4271" y="0"/>
                  </a:moveTo>
                  <a:cubicBezTo>
                    <a:pt x="4271" y="0"/>
                    <a:pt x="201" y="2135"/>
                    <a:pt x="1" y="8439"/>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30"/>
            <p:cNvSpPr/>
            <p:nvPr/>
          </p:nvSpPr>
          <p:spPr>
            <a:xfrm>
              <a:off x="3878041" y="2284099"/>
              <a:ext cx="29192" cy="50084"/>
            </a:xfrm>
            <a:custGeom>
              <a:avLst/>
              <a:gdLst/>
              <a:ahLst/>
              <a:cxnLst/>
              <a:rect l="l" t="t" r="r" b="b"/>
              <a:pathLst>
                <a:path w="1653" h="2836" extrusionOk="0">
                  <a:moveTo>
                    <a:pt x="841" y="0"/>
                  </a:moveTo>
                  <a:cubicBezTo>
                    <a:pt x="422" y="0"/>
                    <a:pt x="1" y="292"/>
                    <a:pt x="52" y="868"/>
                  </a:cubicBezTo>
                  <a:cubicBezTo>
                    <a:pt x="52" y="1301"/>
                    <a:pt x="452" y="2836"/>
                    <a:pt x="886" y="2836"/>
                  </a:cubicBezTo>
                  <a:cubicBezTo>
                    <a:pt x="1319" y="2836"/>
                    <a:pt x="1619" y="1235"/>
                    <a:pt x="1619" y="834"/>
                  </a:cubicBezTo>
                  <a:cubicBezTo>
                    <a:pt x="1652" y="276"/>
                    <a:pt x="1248" y="0"/>
                    <a:pt x="8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30"/>
            <p:cNvSpPr/>
            <p:nvPr/>
          </p:nvSpPr>
          <p:spPr>
            <a:xfrm>
              <a:off x="3880707" y="2351259"/>
              <a:ext cx="27709" cy="48459"/>
            </a:xfrm>
            <a:custGeom>
              <a:avLst/>
              <a:gdLst/>
              <a:ahLst/>
              <a:cxnLst/>
              <a:rect l="l" t="t" r="r" b="b"/>
              <a:pathLst>
                <a:path w="1569" h="2744" extrusionOk="0">
                  <a:moveTo>
                    <a:pt x="735" y="0"/>
                  </a:moveTo>
                  <a:cubicBezTo>
                    <a:pt x="301" y="33"/>
                    <a:pt x="1" y="1601"/>
                    <a:pt x="1" y="2035"/>
                  </a:cubicBezTo>
                  <a:cubicBezTo>
                    <a:pt x="34" y="2510"/>
                    <a:pt x="405" y="2744"/>
                    <a:pt x="778" y="2744"/>
                  </a:cubicBezTo>
                  <a:cubicBezTo>
                    <a:pt x="1164" y="2744"/>
                    <a:pt x="1552" y="2494"/>
                    <a:pt x="1569" y="2002"/>
                  </a:cubicBezTo>
                  <a:cubicBezTo>
                    <a:pt x="1569" y="1568"/>
                    <a:pt x="1168" y="0"/>
                    <a:pt x="7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30"/>
            <p:cNvSpPr/>
            <p:nvPr/>
          </p:nvSpPr>
          <p:spPr>
            <a:xfrm>
              <a:off x="3901917" y="2328266"/>
              <a:ext cx="54605" cy="27709"/>
            </a:xfrm>
            <a:custGeom>
              <a:avLst/>
              <a:gdLst/>
              <a:ahLst/>
              <a:cxnLst/>
              <a:rect l="l" t="t" r="r" b="b"/>
              <a:pathLst>
                <a:path w="3092" h="1569" extrusionOk="0">
                  <a:moveTo>
                    <a:pt x="2035" y="1"/>
                  </a:moveTo>
                  <a:cubicBezTo>
                    <a:pt x="2024" y="1"/>
                    <a:pt x="2013" y="1"/>
                    <a:pt x="2002" y="1"/>
                  </a:cubicBezTo>
                  <a:cubicBezTo>
                    <a:pt x="1568" y="1"/>
                    <a:pt x="1" y="368"/>
                    <a:pt x="34" y="835"/>
                  </a:cubicBezTo>
                  <a:cubicBezTo>
                    <a:pt x="34" y="1269"/>
                    <a:pt x="1602" y="1569"/>
                    <a:pt x="2035" y="1569"/>
                  </a:cubicBezTo>
                  <a:cubicBezTo>
                    <a:pt x="3092" y="1536"/>
                    <a:pt x="3070" y="1"/>
                    <a:pt x="20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30"/>
            <p:cNvSpPr/>
            <p:nvPr/>
          </p:nvSpPr>
          <p:spPr>
            <a:xfrm>
              <a:off x="3831225" y="2329449"/>
              <a:ext cx="54216" cy="28309"/>
            </a:xfrm>
            <a:custGeom>
              <a:avLst/>
              <a:gdLst/>
              <a:ahLst/>
              <a:cxnLst/>
              <a:rect l="l" t="t" r="r" b="b"/>
              <a:pathLst>
                <a:path w="3070" h="1603" extrusionOk="0">
                  <a:moveTo>
                    <a:pt x="1035" y="1"/>
                  </a:moveTo>
                  <a:lnTo>
                    <a:pt x="1035" y="34"/>
                  </a:lnTo>
                  <a:cubicBezTo>
                    <a:pt x="11" y="34"/>
                    <a:pt x="1" y="1603"/>
                    <a:pt x="1035" y="1603"/>
                  </a:cubicBezTo>
                  <a:cubicBezTo>
                    <a:pt x="1046" y="1603"/>
                    <a:pt x="1057" y="1602"/>
                    <a:pt x="1068" y="1602"/>
                  </a:cubicBezTo>
                  <a:cubicBezTo>
                    <a:pt x="1502" y="1602"/>
                    <a:pt x="3070" y="1202"/>
                    <a:pt x="3036" y="768"/>
                  </a:cubicBezTo>
                  <a:cubicBezTo>
                    <a:pt x="3036" y="334"/>
                    <a:pt x="1468" y="1"/>
                    <a:pt x="10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30"/>
            <p:cNvSpPr/>
            <p:nvPr/>
          </p:nvSpPr>
          <p:spPr>
            <a:xfrm>
              <a:off x="3894252" y="2297185"/>
              <a:ext cx="49942" cy="40459"/>
            </a:xfrm>
            <a:custGeom>
              <a:avLst/>
              <a:gdLst/>
              <a:ahLst/>
              <a:cxnLst/>
              <a:rect l="l" t="t" r="r" b="b"/>
              <a:pathLst>
                <a:path w="2828" h="2291" extrusionOk="0">
                  <a:moveTo>
                    <a:pt x="1699" y="0"/>
                  </a:moveTo>
                  <a:cubicBezTo>
                    <a:pt x="1509" y="0"/>
                    <a:pt x="1311" y="77"/>
                    <a:pt x="1135" y="260"/>
                  </a:cubicBezTo>
                  <a:cubicBezTo>
                    <a:pt x="835" y="560"/>
                    <a:pt x="1" y="1928"/>
                    <a:pt x="301" y="2228"/>
                  </a:cubicBezTo>
                  <a:cubicBezTo>
                    <a:pt x="349" y="2271"/>
                    <a:pt x="418" y="2290"/>
                    <a:pt x="501" y="2290"/>
                  </a:cubicBezTo>
                  <a:cubicBezTo>
                    <a:pt x="997" y="2290"/>
                    <a:pt x="2012" y="1618"/>
                    <a:pt x="2269" y="1361"/>
                  </a:cubicBezTo>
                  <a:cubicBezTo>
                    <a:pt x="2828" y="777"/>
                    <a:pt x="2304" y="0"/>
                    <a:pt x="169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30"/>
            <p:cNvSpPr/>
            <p:nvPr/>
          </p:nvSpPr>
          <p:spPr>
            <a:xfrm>
              <a:off x="3843163" y="2347798"/>
              <a:ext cx="49942" cy="41060"/>
            </a:xfrm>
            <a:custGeom>
              <a:avLst/>
              <a:gdLst/>
              <a:ahLst/>
              <a:cxnLst/>
              <a:rect l="l" t="t" r="r" b="b"/>
              <a:pathLst>
                <a:path w="2828" h="2325" extrusionOk="0">
                  <a:moveTo>
                    <a:pt x="2338" y="1"/>
                  </a:moveTo>
                  <a:cubicBezTo>
                    <a:pt x="1856" y="1"/>
                    <a:pt x="816" y="678"/>
                    <a:pt x="559" y="963"/>
                  </a:cubicBezTo>
                  <a:cubicBezTo>
                    <a:pt x="1" y="1547"/>
                    <a:pt x="524" y="2324"/>
                    <a:pt x="1129" y="2324"/>
                  </a:cubicBezTo>
                  <a:cubicBezTo>
                    <a:pt x="1319" y="2324"/>
                    <a:pt x="1518" y="2247"/>
                    <a:pt x="1693" y="2064"/>
                  </a:cubicBezTo>
                  <a:cubicBezTo>
                    <a:pt x="2027" y="1731"/>
                    <a:pt x="2827" y="363"/>
                    <a:pt x="2527" y="63"/>
                  </a:cubicBezTo>
                  <a:cubicBezTo>
                    <a:pt x="2484" y="20"/>
                    <a:pt x="2419" y="1"/>
                    <a:pt x="23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30"/>
            <p:cNvSpPr/>
            <p:nvPr/>
          </p:nvSpPr>
          <p:spPr>
            <a:xfrm>
              <a:off x="3894853" y="2347533"/>
              <a:ext cx="51761" cy="41060"/>
            </a:xfrm>
            <a:custGeom>
              <a:avLst/>
              <a:gdLst/>
              <a:ahLst/>
              <a:cxnLst/>
              <a:rect l="l" t="t" r="r" b="b"/>
              <a:pathLst>
                <a:path w="2931" h="2325" extrusionOk="0">
                  <a:moveTo>
                    <a:pt x="520" y="0"/>
                  </a:moveTo>
                  <a:cubicBezTo>
                    <a:pt x="425" y="0"/>
                    <a:pt x="349" y="24"/>
                    <a:pt x="301" y="78"/>
                  </a:cubicBezTo>
                  <a:cubicBezTo>
                    <a:pt x="0" y="378"/>
                    <a:pt x="868" y="1746"/>
                    <a:pt x="1168" y="2046"/>
                  </a:cubicBezTo>
                  <a:cubicBezTo>
                    <a:pt x="1349" y="2243"/>
                    <a:pt x="1555" y="2324"/>
                    <a:pt x="1751" y="2324"/>
                  </a:cubicBezTo>
                  <a:cubicBezTo>
                    <a:pt x="2387" y="2324"/>
                    <a:pt x="2931" y="1472"/>
                    <a:pt x="2269" y="912"/>
                  </a:cubicBezTo>
                  <a:cubicBezTo>
                    <a:pt x="2017" y="632"/>
                    <a:pt x="1015" y="0"/>
                    <a:pt x="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0"/>
            <p:cNvSpPr/>
            <p:nvPr/>
          </p:nvSpPr>
          <p:spPr>
            <a:xfrm>
              <a:off x="3841980" y="2298156"/>
              <a:ext cx="51126" cy="40106"/>
            </a:xfrm>
            <a:custGeom>
              <a:avLst/>
              <a:gdLst/>
              <a:ahLst/>
              <a:cxnLst/>
              <a:rect l="l" t="t" r="r" b="b"/>
              <a:pathLst>
                <a:path w="2895" h="2271" extrusionOk="0">
                  <a:moveTo>
                    <a:pt x="1143" y="1"/>
                  </a:moveTo>
                  <a:cubicBezTo>
                    <a:pt x="521" y="1"/>
                    <a:pt x="0" y="806"/>
                    <a:pt x="593" y="1373"/>
                  </a:cubicBezTo>
                  <a:cubicBezTo>
                    <a:pt x="877" y="1628"/>
                    <a:pt x="1886" y="2271"/>
                    <a:pt x="2386" y="2271"/>
                  </a:cubicBezTo>
                  <a:cubicBezTo>
                    <a:pt x="2473" y="2271"/>
                    <a:pt x="2544" y="2251"/>
                    <a:pt x="2594" y="2207"/>
                  </a:cubicBezTo>
                  <a:cubicBezTo>
                    <a:pt x="2894" y="1873"/>
                    <a:pt x="1994" y="539"/>
                    <a:pt x="1693" y="238"/>
                  </a:cubicBezTo>
                  <a:cubicBezTo>
                    <a:pt x="1518" y="71"/>
                    <a:pt x="1326" y="1"/>
                    <a:pt x="114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30"/>
            <p:cNvSpPr/>
            <p:nvPr/>
          </p:nvSpPr>
          <p:spPr>
            <a:xfrm>
              <a:off x="3871295" y="2326482"/>
              <a:ext cx="39293" cy="33113"/>
            </a:xfrm>
            <a:custGeom>
              <a:avLst/>
              <a:gdLst/>
              <a:ahLst/>
              <a:cxnLst/>
              <a:rect l="l" t="t" r="r" b="b"/>
              <a:pathLst>
                <a:path w="2225" h="1875" extrusionOk="0">
                  <a:moveTo>
                    <a:pt x="1292" y="0"/>
                  </a:moveTo>
                  <a:cubicBezTo>
                    <a:pt x="1273" y="0"/>
                    <a:pt x="1254" y="1"/>
                    <a:pt x="1234" y="2"/>
                  </a:cubicBezTo>
                  <a:cubicBezTo>
                    <a:pt x="400" y="2"/>
                    <a:pt x="0" y="1036"/>
                    <a:pt x="600" y="1603"/>
                  </a:cubicBezTo>
                  <a:cubicBezTo>
                    <a:pt x="799" y="1791"/>
                    <a:pt x="1034" y="1875"/>
                    <a:pt x="1262" y="1875"/>
                  </a:cubicBezTo>
                  <a:cubicBezTo>
                    <a:pt x="1760" y="1875"/>
                    <a:pt x="2224" y="1475"/>
                    <a:pt x="2202" y="903"/>
                  </a:cubicBezTo>
                  <a:cubicBezTo>
                    <a:pt x="2202" y="421"/>
                    <a:pt x="1799" y="0"/>
                    <a:pt x="1292" y="0"/>
                  </a:cubicBezTo>
                  <a:close/>
                </a:path>
              </a:pathLst>
            </a:custGeom>
            <a:solidFill>
              <a:schemeClr val="accent5"/>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30"/>
            <p:cNvSpPr/>
            <p:nvPr/>
          </p:nvSpPr>
          <p:spPr>
            <a:xfrm>
              <a:off x="3764666" y="2204560"/>
              <a:ext cx="28291" cy="48335"/>
            </a:xfrm>
            <a:custGeom>
              <a:avLst/>
              <a:gdLst/>
              <a:ahLst/>
              <a:cxnLst/>
              <a:rect l="l" t="t" r="r" b="b"/>
              <a:pathLst>
                <a:path w="1602" h="2737" extrusionOk="0">
                  <a:moveTo>
                    <a:pt x="791" y="1"/>
                  </a:moveTo>
                  <a:cubicBezTo>
                    <a:pt x="405" y="1"/>
                    <a:pt x="17" y="260"/>
                    <a:pt x="0" y="768"/>
                  </a:cubicBezTo>
                  <a:cubicBezTo>
                    <a:pt x="0" y="1197"/>
                    <a:pt x="392" y="2737"/>
                    <a:pt x="821" y="2737"/>
                  </a:cubicBezTo>
                  <a:cubicBezTo>
                    <a:pt x="825" y="2737"/>
                    <a:pt x="830" y="2737"/>
                    <a:pt x="834" y="2736"/>
                  </a:cubicBezTo>
                  <a:cubicBezTo>
                    <a:pt x="1268" y="2736"/>
                    <a:pt x="1602" y="1169"/>
                    <a:pt x="1602" y="735"/>
                  </a:cubicBezTo>
                  <a:lnTo>
                    <a:pt x="1568" y="735"/>
                  </a:lnTo>
                  <a:cubicBezTo>
                    <a:pt x="1535" y="243"/>
                    <a:pt x="1164" y="1"/>
                    <a:pt x="79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30"/>
            <p:cNvSpPr/>
            <p:nvPr/>
          </p:nvSpPr>
          <p:spPr>
            <a:xfrm>
              <a:off x="3766432" y="2270536"/>
              <a:ext cx="27709" cy="48106"/>
            </a:xfrm>
            <a:custGeom>
              <a:avLst/>
              <a:gdLst/>
              <a:ahLst/>
              <a:cxnLst/>
              <a:rect l="l" t="t" r="r" b="b"/>
              <a:pathLst>
                <a:path w="1569" h="2724" extrusionOk="0">
                  <a:moveTo>
                    <a:pt x="748" y="1"/>
                  </a:moveTo>
                  <a:cubicBezTo>
                    <a:pt x="743" y="1"/>
                    <a:pt x="739" y="1"/>
                    <a:pt x="734" y="1"/>
                  </a:cubicBezTo>
                  <a:cubicBezTo>
                    <a:pt x="301" y="1"/>
                    <a:pt x="0" y="1569"/>
                    <a:pt x="0" y="2003"/>
                  </a:cubicBezTo>
                  <a:cubicBezTo>
                    <a:pt x="34" y="2482"/>
                    <a:pt x="411" y="2724"/>
                    <a:pt x="787" y="2724"/>
                  </a:cubicBezTo>
                  <a:cubicBezTo>
                    <a:pt x="1170" y="2724"/>
                    <a:pt x="1551" y="2474"/>
                    <a:pt x="1568" y="1969"/>
                  </a:cubicBezTo>
                  <a:cubicBezTo>
                    <a:pt x="1568" y="1540"/>
                    <a:pt x="1176" y="1"/>
                    <a:pt x="7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30"/>
            <p:cNvSpPr/>
            <p:nvPr/>
          </p:nvSpPr>
          <p:spPr>
            <a:xfrm>
              <a:off x="3787641" y="2246978"/>
              <a:ext cx="53033" cy="27709"/>
            </a:xfrm>
            <a:custGeom>
              <a:avLst/>
              <a:gdLst/>
              <a:ahLst/>
              <a:cxnLst/>
              <a:rect l="l" t="t" r="r" b="b"/>
              <a:pathLst>
                <a:path w="3003" h="1569" extrusionOk="0">
                  <a:moveTo>
                    <a:pt x="2002" y="1"/>
                  </a:moveTo>
                  <a:cubicBezTo>
                    <a:pt x="1568" y="1"/>
                    <a:pt x="0" y="401"/>
                    <a:pt x="34" y="835"/>
                  </a:cubicBezTo>
                  <a:cubicBezTo>
                    <a:pt x="34" y="1268"/>
                    <a:pt x="1601" y="1569"/>
                    <a:pt x="2035" y="1569"/>
                  </a:cubicBezTo>
                  <a:cubicBezTo>
                    <a:pt x="3002" y="1502"/>
                    <a:pt x="3002" y="34"/>
                    <a:pt x="200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30"/>
            <p:cNvSpPr/>
            <p:nvPr/>
          </p:nvSpPr>
          <p:spPr>
            <a:xfrm>
              <a:off x="3715748" y="2248727"/>
              <a:ext cx="55417" cy="27797"/>
            </a:xfrm>
            <a:custGeom>
              <a:avLst/>
              <a:gdLst/>
              <a:ahLst/>
              <a:cxnLst/>
              <a:rect l="l" t="t" r="r" b="b"/>
              <a:pathLst>
                <a:path w="3138" h="1574" extrusionOk="0">
                  <a:moveTo>
                    <a:pt x="1040" y="0"/>
                  </a:moveTo>
                  <a:cubicBezTo>
                    <a:pt x="1" y="0"/>
                    <a:pt x="21" y="1574"/>
                    <a:pt x="1043" y="1574"/>
                  </a:cubicBezTo>
                  <a:cubicBezTo>
                    <a:pt x="1073" y="1574"/>
                    <a:pt x="1104" y="1573"/>
                    <a:pt x="1136" y="1570"/>
                  </a:cubicBezTo>
                  <a:cubicBezTo>
                    <a:pt x="1570" y="1570"/>
                    <a:pt x="3137" y="1203"/>
                    <a:pt x="3137" y="736"/>
                  </a:cubicBezTo>
                  <a:cubicBezTo>
                    <a:pt x="3104" y="302"/>
                    <a:pt x="1536" y="2"/>
                    <a:pt x="1103" y="2"/>
                  </a:cubicBezTo>
                  <a:cubicBezTo>
                    <a:pt x="1081" y="1"/>
                    <a:pt x="1060" y="0"/>
                    <a:pt x="10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30"/>
            <p:cNvSpPr/>
            <p:nvPr/>
          </p:nvSpPr>
          <p:spPr>
            <a:xfrm>
              <a:off x="3779976" y="2215138"/>
              <a:ext cx="51620" cy="41395"/>
            </a:xfrm>
            <a:custGeom>
              <a:avLst/>
              <a:gdLst/>
              <a:ahLst/>
              <a:cxnLst/>
              <a:rect l="l" t="t" r="r" b="b"/>
              <a:pathLst>
                <a:path w="2923" h="2344" extrusionOk="0">
                  <a:moveTo>
                    <a:pt x="1735" y="1"/>
                  </a:moveTo>
                  <a:cubicBezTo>
                    <a:pt x="1529" y="1"/>
                    <a:pt x="1316" y="89"/>
                    <a:pt x="1135" y="303"/>
                  </a:cubicBezTo>
                  <a:cubicBezTo>
                    <a:pt x="835" y="603"/>
                    <a:pt x="1" y="1971"/>
                    <a:pt x="301" y="2271"/>
                  </a:cubicBezTo>
                  <a:cubicBezTo>
                    <a:pt x="352" y="2322"/>
                    <a:pt x="426" y="2344"/>
                    <a:pt x="516" y="2344"/>
                  </a:cubicBezTo>
                  <a:cubicBezTo>
                    <a:pt x="1017" y="2344"/>
                    <a:pt x="2014" y="1658"/>
                    <a:pt x="2269" y="1404"/>
                  </a:cubicBezTo>
                  <a:cubicBezTo>
                    <a:pt x="2923" y="825"/>
                    <a:pt x="2364" y="1"/>
                    <a:pt x="17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30"/>
            <p:cNvSpPr/>
            <p:nvPr/>
          </p:nvSpPr>
          <p:spPr>
            <a:xfrm>
              <a:off x="3728799" y="2266510"/>
              <a:ext cx="50013" cy="40724"/>
            </a:xfrm>
            <a:custGeom>
              <a:avLst/>
              <a:gdLst/>
              <a:ahLst/>
              <a:cxnLst/>
              <a:rect l="l" t="t" r="r" b="b"/>
              <a:pathLst>
                <a:path w="2832" h="2306" extrusionOk="0">
                  <a:moveTo>
                    <a:pt x="2343" y="0"/>
                  </a:moveTo>
                  <a:cubicBezTo>
                    <a:pt x="1861" y="0"/>
                    <a:pt x="821" y="677"/>
                    <a:pt x="564" y="963"/>
                  </a:cubicBezTo>
                  <a:cubicBezTo>
                    <a:pt x="0" y="1526"/>
                    <a:pt x="557" y="2306"/>
                    <a:pt x="1179" y="2306"/>
                  </a:cubicBezTo>
                  <a:cubicBezTo>
                    <a:pt x="1367" y="2306"/>
                    <a:pt x="1561" y="2234"/>
                    <a:pt x="1731" y="2064"/>
                  </a:cubicBezTo>
                  <a:cubicBezTo>
                    <a:pt x="2031" y="1730"/>
                    <a:pt x="2832" y="363"/>
                    <a:pt x="2532" y="62"/>
                  </a:cubicBezTo>
                  <a:cubicBezTo>
                    <a:pt x="2489" y="19"/>
                    <a:pt x="2424" y="0"/>
                    <a:pt x="23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30"/>
            <p:cNvSpPr/>
            <p:nvPr/>
          </p:nvSpPr>
          <p:spPr>
            <a:xfrm>
              <a:off x="3779976" y="2266439"/>
              <a:ext cx="51126" cy="40124"/>
            </a:xfrm>
            <a:custGeom>
              <a:avLst/>
              <a:gdLst/>
              <a:ahLst/>
              <a:cxnLst/>
              <a:rect l="l" t="t" r="r" b="b"/>
              <a:pathLst>
                <a:path w="2895" h="2272" extrusionOk="0">
                  <a:moveTo>
                    <a:pt x="539" y="0"/>
                  </a:moveTo>
                  <a:cubicBezTo>
                    <a:pt x="451" y="0"/>
                    <a:pt x="380" y="20"/>
                    <a:pt x="334" y="66"/>
                  </a:cubicBezTo>
                  <a:cubicBezTo>
                    <a:pt x="1" y="400"/>
                    <a:pt x="901" y="1734"/>
                    <a:pt x="1202" y="2034"/>
                  </a:cubicBezTo>
                  <a:cubicBezTo>
                    <a:pt x="1376" y="2202"/>
                    <a:pt x="1569" y="2272"/>
                    <a:pt x="1752" y="2272"/>
                  </a:cubicBezTo>
                  <a:cubicBezTo>
                    <a:pt x="2374" y="2272"/>
                    <a:pt x="2895" y="1467"/>
                    <a:pt x="2302" y="900"/>
                  </a:cubicBezTo>
                  <a:cubicBezTo>
                    <a:pt x="2048" y="618"/>
                    <a:pt x="1028" y="0"/>
                    <a:pt x="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30"/>
            <p:cNvSpPr/>
            <p:nvPr/>
          </p:nvSpPr>
          <p:spPr>
            <a:xfrm>
              <a:off x="3726450" y="2216145"/>
              <a:ext cx="52362" cy="40865"/>
            </a:xfrm>
            <a:custGeom>
              <a:avLst/>
              <a:gdLst/>
              <a:ahLst/>
              <a:cxnLst/>
              <a:rect l="l" t="t" r="r" b="b"/>
              <a:pathLst>
                <a:path w="2965" h="2314" extrusionOk="0">
                  <a:moveTo>
                    <a:pt x="1181" y="1"/>
                  </a:moveTo>
                  <a:cubicBezTo>
                    <a:pt x="545" y="1"/>
                    <a:pt x="1" y="853"/>
                    <a:pt x="663" y="1413"/>
                  </a:cubicBezTo>
                  <a:cubicBezTo>
                    <a:pt x="946" y="1696"/>
                    <a:pt x="1946" y="2313"/>
                    <a:pt x="2448" y="2313"/>
                  </a:cubicBezTo>
                  <a:cubicBezTo>
                    <a:pt x="2539" y="2313"/>
                    <a:pt x="2614" y="2293"/>
                    <a:pt x="2665" y="2247"/>
                  </a:cubicBezTo>
                  <a:cubicBezTo>
                    <a:pt x="2965" y="1914"/>
                    <a:pt x="2064" y="579"/>
                    <a:pt x="1764" y="279"/>
                  </a:cubicBezTo>
                  <a:cubicBezTo>
                    <a:pt x="1583" y="82"/>
                    <a:pt x="1377" y="1"/>
                    <a:pt x="11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30"/>
            <p:cNvSpPr/>
            <p:nvPr/>
          </p:nvSpPr>
          <p:spPr>
            <a:xfrm>
              <a:off x="3757001" y="2244630"/>
              <a:ext cx="39311" cy="33413"/>
            </a:xfrm>
            <a:custGeom>
              <a:avLst/>
              <a:gdLst/>
              <a:ahLst/>
              <a:cxnLst/>
              <a:rect l="l" t="t" r="r" b="b"/>
              <a:pathLst>
                <a:path w="2226" h="1892" extrusionOk="0">
                  <a:moveTo>
                    <a:pt x="1268" y="0"/>
                  </a:moveTo>
                  <a:cubicBezTo>
                    <a:pt x="401" y="34"/>
                    <a:pt x="1" y="1068"/>
                    <a:pt x="601" y="1635"/>
                  </a:cubicBezTo>
                  <a:cubicBezTo>
                    <a:pt x="799" y="1812"/>
                    <a:pt x="1033" y="1892"/>
                    <a:pt x="1260" y="1892"/>
                  </a:cubicBezTo>
                  <a:cubicBezTo>
                    <a:pt x="1760" y="1892"/>
                    <a:pt x="2225" y="1508"/>
                    <a:pt x="2202" y="934"/>
                  </a:cubicBezTo>
                  <a:cubicBezTo>
                    <a:pt x="2202" y="401"/>
                    <a:pt x="1769" y="0"/>
                    <a:pt x="1268" y="0"/>
                  </a:cubicBezTo>
                  <a:close/>
                </a:path>
              </a:pathLst>
            </a:custGeom>
            <a:solidFill>
              <a:schemeClr val="accent5"/>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30"/>
            <p:cNvSpPr/>
            <p:nvPr/>
          </p:nvSpPr>
          <p:spPr>
            <a:xfrm>
              <a:off x="3693391" y="2346968"/>
              <a:ext cx="20044" cy="34931"/>
            </a:xfrm>
            <a:custGeom>
              <a:avLst/>
              <a:gdLst/>
              <a:ahLst/>
              <a:cxnLst/>
              <a:rect l="l" t="t" r="r" b="b"/>
              <a:pathLst>
                <a:path w="1135" h="1978" extrusionOk="0">
                  <a:moveTo>
                    <a:pt x="574" y="1"/>
                  </a:moveTo>
                  <a:cubicBezTo>
                    <a:pt x="297" y="1"/>
                    <a:pt x="17" y="185"/>
                    <a:pt x="0" y="543"/>
                  </a:cubicBezTo>
                  <a:cubicBezTo>
                    <a:pt x="0" y="877"/>
                    <a:pt x="300" y="1978"/>
                    <a:pt x="601" y="1978"/>
                  </a:cubicBezTo>
                  <a:cubicBezTo>
                    <a:pt x="901" y="1944"/>
                    <a:pt x="1134" y="844"/>
                    <a:pt x="1134" y="510"/>
                  </a:cubicBezTo>
                  <a:cubicBezTo>
                    <a:pt x="1102" y="168"/>
                    <a:pt x="839" y="1"/>
                    <a:pt x="5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30"/>
            <p:cNvSpPr/>
            <p:nvPr/>
          </p:nvSpPr>
          <p:spPr>
            <a:xfrm>
              <a:off x="3694557" y="2394242"/>
              <a:ext cx="20062" cy="34349"/>
            </a:xfrm>
            <a:custGeom>
              <a:avLst/>
              <a:gdLst/>
              <a:ahLst/>
              <a:cxnLst/>
              <a:rect l="l" t="t" r="r" b="b"/>
              <a:pathLst>
                <a:path w="1136" h="1945" extrusionOk="0">
                  <a:moveTo>
                    <a:pt x="549" y="0"/>
                  </a:moveTo>
                  <a:cubicBezTo>
                    <a:pt x="544" y="0"/>
                    <a:pt x="539" y="1"/>
                    <a:pt x="535" y="1"/>
                  </a:cubicBezTo>
                  <a:cubicBezTo>
                    <a:pt x="234" y="1"/>
                    <a:pt x="1" y="1102"/>
                    <a:pt x="1" y="1436"/>
                  </a:cubicBezTo>
                  <a:cubicBezTo>
                    <a:pt x="33" y="1777"/>
                    <a:pt x="296" y="1945"/>
                    <a:pt x="561" y="1945"/>
                  </a:cubicBezTo>
                  <a:cubicBezTo>
                    <a:pt x="839" y="1945"/>
                    <a:pt x="1118" y="1761"/>
                    <a:pt x="1135" y="1402"/>
                  </a:cubicBezTo>
                  <a:cubicBezTo>
                    <a:pt x="1135" y="1106"/>
                    <a:pt x="876" y="0"/>
                    <a:pt x="54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30"/>
            <p:cNvSpPr/>
            <p:nvPr/>
          </p:nvSpPr>
          <p:spPr>
            <a:xfrm>
              <a:off x="3710468" y="2377166"/>
              <a:ext cx="38305" cy="20044"/>
            </a:xfrm>
            <a:custGeom>
              <a:avLst/>
              <a:gdLst/>
              <a:ahLst/>
              <a:cxnLst/>
              <a:rect l="l" t="t" r="r" b="b"/>
              <a:pathLst>
                <a:path w="2169" h="1135" extrusionOk="0">
                  <a:moveTo>
                    <a:pt x="1402" y="1"/>
                  </a:moveTo>
                  <a:cubicBezTo>
                    <a:pt x="1101" y="1"/>
                    <a:pt x="1" y="301"/>
                    <a:pt x="1" y="601"/>
                  </a:cubicBezTo>
                  <a:cubicBezTo>
                    <a:pt x="1" y="897"/>
                    <a:pt x="1066" y="1127"/>
                    <a:pt x="1418" y="1135"/>
                  </a:cubicBezTo>
                  <a:lnTo>
                    <a:pt x="1418" y="1135"/>
                  </a:lnTo>
                  <a:cubicBezTo>
                    <a:pt x="2169" y="1118"/>
                    <a:pt x="2163" y="1"/>
                    <a:pt x="1402" y="1"/>
                  </a:cubicBezTo>
                  <a:close/>
                  <a:moveTo>
                    <a:pt x="1418" y="1135"/>
                  </a:moveTo>
                  <a:lnTo>
                    <a:pt x="1418" y="1135"/>
                  </a:lnTo>
                  <a:cubicBezTo>
                    <a:pt x="1413" y="1135"/>
                    <a:pt x="1407" y="1135"/>
                    <a:pt x="1402" y="1135"/>
                  </a:cubicBezTo>
                  <a:lnTo>
                    <a:pt x="1435" y="1135"/>
                  </a:lnTo>
                  <a:cubicBezTo>
                    <a:pt x="1430" y="1135"/>
                    <a:pt x="1424" y="1135"/>
                    <a:pt x="1418" y="1135"/>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30"/>
            <p:cNvSpPr/>
            <p:nvPr/>
          </p:nvSpPr>
          <p:spPr>
            <a:xfrm>
              <a:off x="3659802" y="2378349"/>
              <a:ext cx="38322" cy="20044"/>
            </a:xfrm>
            <a:custGeom>
              <a:avLst/>
              <a:gdLst/>
              <a:ahLst/>
              <a:cxnLst/>
              <a:rect l="l" t="t" r="r" b="b"/>
              <a:pathLst>
                <a:path w="2170" h="1135" extrusionOk="0">
                  <a:moveTo>
                    <a:pt x="735" y="1"/>
                  </a:moveTo>
                  <a:cubicBezTo>
                    <a:pt x="1" y="1"/>
                    <a:pt x="1" y="1135"/>
                    <a:pt x="735" y="1135"/>
                  </a:cubicBezTo>
                  <a:cubicBezTo>
                    <a:pt x="1068" y="1135"/>
                    <a:pt x="2169" y="868"/>
                    <a:pt x="2169" y="534"/>
                  </a:cubicBezTo>
                  <a:cubicBezTo>
                    <a:pt x="2169" y="234"/>
                    <a:pt x="1035" y="1"/>
                    <a:pt x="73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30"/>
            <p:cNvSpPr/>
            <p:nvPr/>
          </p:nvSpPr>
          <p:spPr>
            <a:xfrm>
              <a:off x="3704570" y="2354897"/>
              <a:ext cx="36044" cy="29457"/>
            </a:xfrm>
            <a:custGeom>
              <a:avLst/>
              <a:gdLst/>
              <a:ahLst/>
              <a:cxnLst/>
              <a:rect l="l" t="t" r="r" b="b"/>
              <a:pathLst>
                <a:path w="2041" h="1668" extrusionOk="0">
                  <a:moveTo>
                    <a:pt x="1217" y="0"/>
                  </a:moveTo>
                  <a:cubicBezTo>
                    <a:pt x="1077" y="0"/>
                    <a:pt x="930" y="57"/>
                    <a:pt x="802" y="194"/>
                  </a:cubicBezTo>
                  <a:cubicBezTo>
                    <a:pt x="568" y="428"/>
                    <a:pt x="1" y="1429"/>
                    <a:pt x="201" y="1629"/>
                  </a:cubicBezTo>
                  <a:cubicBezTo>
                    <a:pt x="232" y="1655"/>
                    <a:pt x="277" y="1667"/>
                    <a:pt x="330" y="1667"/>
                  </a:cubicBezTo>
                  <a:cubicBezTo>
                    <a:pt x="679" y="1667"/>
                    <a:pt x="1429" y="1168"/>
                    <a:pt x="1602" y="995"/>
                  </a:cubicBezTo>
                  <a:lnTo>
                    <a:pt x="1635" y="995"/>
                  </a:lnTo>
                  <a:cubicBezTo>
                    <a:pt x="2040" y="565"/>
                    <a:pt x="1658" y="0"/>
                    <a:pt x="12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30"/>
            <p:cNvSpPr/>
            <p:nvPr/>
          </p:nvSpPr>
          <p:spPr>
            <a:xfrm>
              <a:off x="3667979" y="2391770"/>
              <a:ext cx="36026" cy="28909"/>
            </a:xfrm>
            <a:custGeom>
              <a:avLst/>
              <a:gdLst/>
              <a:ahLst/>
              <a:cxnLst/>
              <a:rect l="l" t="t" r="r" b="b"/>
              <a:pathLst>
                <a:path w="2040" h="1637" extrusionOk="0">
                  <a:moveTo>
                    <a:pt x="1672" y="1"/>
                  </a:moveTo>
                  <a:cubicBezTo>
                    <a:pt x="1326" y="1"/>
                    <a:pt x="606" y="474"/>
                    <a:pt x="405" y="675"/>
                  </a:cubicBezTo>
                  <a:lnTo>
                    <a:pt x="405" y="642"/>
                  </a:lnTo>
                  <a:lnTo>
                    <a:pt x="405" y="642"/>
                  </a:lnTo>
                  <a:cubicBezTo>
                    <a:pt x="0" y="1072"/>
                    <a:pt x="382" y="1636"/>
                    <a:pt x="823" y="1636"/>
                  </a:cubicBezTo>
                  <a:cubicBezTo>
                    <a:pt x="964" y="1636"/>
                    <a:pt x="1110" y="1579"/>
                    <a:pt x="1239" y="1442"/>
                  </a:cubicBezTo>
                  <a:cubicBezTo>
                    <a:pt x="1439" y="1209"/>
                    <a:pt x="2040" y="208"/>
                    <a:pt x="1806" y="41"/>
                  </a:cubicBezTo>
                  <a:cubicBezTo>
                    <a:pt x="1774" y="13"/>
                    <a:pt x="1728" y="1"/>
                    <a:pt x="16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30"/>
            <p:cNvSpPr/>
            <p:nvPr/>
          </p:nvSpPr>
          <p:spPr>
            <a:xfrm>
              <a:off x="3705170" y="2390958"/>
              <a:ext cx="36132" cy="29015"/>
            </a:xfrm>
            <a:custGeom>
              <a:avLst/>
              <a:gdLst/>
              <a:ahLst/>
              <a:cxnLst/>
              <a:rect l="l" t="t" r="r" b="b"/>
              <a:pathLst>
                <a:path w="2046" h="1643" extrusionOk="0">
                  <a:moveTo>
                    <a:pt x="349" y="1"/>
                  </a:moveTo>
                  <a:cubicBezTo>
                    <a:pt x="284" y="1"/>
                    <a:pt x="232" y="17"/>
                    <a:pt x="200" y="54"/>
                  </a:cubicBezTo>
                  <a:cubicBezTo>
                    <a:pt x="0" y="287"/>
                    <a:pt x="601" y="1255"/>
                    <a:pt x="834" y="1455"/>
                  </a:cubicBezTo>
                  <a:lnTo>
                    <a:pt x="834" y="1488"/>
                  </a:lnTo>
                  <a:cubicBezTo>
                    <a:pt x="950" y="1597"/>
                    <a:pt x="1078" y="1642"/>
                    <a:pt x="1203" y="1642"/>
                  </a:cubicBezTo>
                  <a:cubicBezTo>
                    <a:pt x="1651" y="1642"/>
                    <a:pt x="2046" y="1046"/>
                    <a:pt x="1601" y="654"/>
                  </a:cubicBezTo>
                  <a:cubicBezTo>
                    <a:pt x="1433" y="458"/>
                    <a:pt x="697" y="1"/>
                    <a:pt x="34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30"/>
            <p:cNvSpPr/>
            <p:nvPr/>
          </p:nvSpPr>
          <p:spPr>
            <a:xfrm>
              <a:off x="3666690" y="2355603"/>
              <a:ext cx="36733" cy="28998"/>
            </a:xfrm>
            <a:custGeom>
              <a:avLst/>
              <a:gdLst/>
              <a:ahLst/>
              <a:cxnLst/>
              <a:rect l="l" t="t" r="r" b="b"/>
              <a:pathLst>
                <a:path w="2080" h="1642" extrusionOk="0">
                  <a:moveTo>
                    <a:pt x="860" y="0"/>
                  </a:moveTo>
                  <a:cubicBezTo>
                    <a:pt x="395" y="0"/>
                    <a:pt x="1" y="596"/>
                    <a:pt x="445" y="988"/>
                  </a:cubicBezTo>
                  <a:cubicBezTo>
                    <a:pt x="641" y="1185"/>
                    <a:pt x="1382" y="1642"/>
                    <a:pt x="1730" y="1642"/>
                  </a:cubicBezTo>
                  <a:cubicBezTo>
                    <a:pt x="1796" y="1642"/>
                    <a:pt x="1847" y="1626"/>
                    <a:pt x="1879" y="1589"/>
                  </a:cubicBezTo>
                  <a:cubicBezTo>
                    <a:pt x="2079" y="1355"/>
                    <a:pt x="1445" y="388"/>
                    <a:pt x="1245" y="188"/>
                  </a:cubicBezTo>
                  <a:lnTo>
                    <a:pt x="1245" y="154"/>
                  </a:lnTo>
                  <a:cubicBezTo>
                    <a:pt x="1122" y="46"/>
                    <a:pt x="988" y="0"/>
                    <a:pt x="8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30"/>
            <p:cNvSpPr/>
            <p:nvPr/>
          </p:nvSpPr>
          <p:spPr>
            <a:xfrm>
              <a:off x="3688075" y="2376000"/>
              <a:ext cx="28309" cy="23841"/>
            </a:xfrm>
            <a:custGeom>
              <a:avLst/>
              <a:gdLst/>
              <a:ahLst/>
              <a:cxnLst/>
              <a:rect l="l" t="t" r="r" b="b"/>
              <a:pathLst>
                <a:path w="1603" h="1350" extrusionOk="0">
                  <a:moveTo>
                    <a:pt x="902" y="0"/>
                  </a:moveTo>
                  <a:cubicBezTo>
                    <a:pt x="301" y="0"/>
                    <a:pt x="1" y="734"/>
                    <a:pt x="435" y="1168"/>
                  </a:cubicBezTo>
                  <a:cubicBezTo>
                    <a:pt x="571" y="1293"/>
                    <a:pt x="736" y="1350"/>
                    <a:pt x="900" y="1350"/>
                  </a:cubicBezTo>
                  <a:cubicBezTo>
                    <a:pt x="1257" y="1350"/>
                    <a:pt x="1602" y="1079"/>
                    <a:pt x="1602" y="667"/>
                  </a:cubicBezTo>
                  <a:cubicBezTo>
                    <a:pt x="1569" y="267"/>
                    <a:pt x="1269" y="0"/>
                    <a:pt x="902" y="0"/>
                  </a:cubicBezTo>
                  <a:close/>
                </a:path>
              </a:pathLst>
            </a:custGeom>
            <a:solidFill>
              <a:schemeClr val="accent5"/>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30"/>
            <p:cNvSpPr/>
            <p:nvPr/>
          </p:nvSpPr>
          <p:spPr>
            <a:xfrm>
              <a:off x="4082169" y="2158027"/>
              <a:ext cx="70711" cy="57748"/>
            </a:xfrm>
            <a:custGeom>
              <a:avLst/>
              <a:gdLst/>
              <a:ahLst/>
              <a:cxnLst/>
              <a:rect l="l" t="t" r="r" b="b"/>
              <a:pathLst>
                <a:path w="4004" h="3270" extrusionOk="0">
                  <a:moveTo>
                    <a:pt x="1" y="1"/>
                  </a:moveTo>
                  <a:cubicBezTo>
                    <a:pt x="1" y="1"/>
                    <a:pt x="468" y="3036"/>
                    <a:pt x="4004" y="3270"/>
                  </a:cubicBezTo>
                  <a:cubicBezTo>
                    <a:pt x="4004" y="3270"/>
                    <a:pt x="3603" y="1335"/>
                    <a:pt x="2102" y="902"/>
                  </a:cubicBezTo>
                  <a:cubicBezTo>
                    <a:pt x="1335" y="735"/>
                    <a:pt x="635" y="435"/>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30"/>
            <p:cNvSpPr/>
            <p:nvPr/>
          </p:nvSpPr>
          <p:spPr>
            <a:xfrm>
              <a:off x="4148746" y="2135652"/>
              <a:ext cx="95435" cy="113112"/>
            </a:xfrm>
            <a:custGeom>
              <a:avLst/>
              <a:gdLst/>
              <a:ahLst/>
              <a:cxnLst/>
              <a:rect l="l" t="t" r="r" b="b"/>
              <a:pathLst>
                <a:path w="5404" h="6405" extrusionOk="0">
                  <a:moveTo>
                    <a:pt x="5037" y="0"/>
                  </a:moveTo>
                  <a:cubicBezTo>
                    <a:pt x="5037" y="0"/>
                    <a:pt x="4303" y="901"/>
                    <a:pt x="2135" y="2102"/>
                  </a:cubicBezTo>
                  <a:cubicBezTo>
                    <a:pt x="0" y="3303"/>
                    <a:pt x="100" y="6405"/>
                    <a:pt x="100" y="6405"/>
                  </a:cubicBezTo>
                  <a:cubicBezTo>
                    <a:pt x="5404" y="4770"/>
                    <a:pt x="5037" y="1"/>
                    <a:pt x="50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30"/>
            <p:cNvSpPr/>
            <p:nvPr/>
          </p:nvSpPr>
          <p:spPr>
            <a:xfrm>
              <a:off x="4149912" y="2136835"/>
              <a:ext cx="2967" cy="143752"/>
            </a:xfrm>
            <a:custGeom>
              <a:avLst/>
              <a:gdLst/>
              <a:ahLst/>
              <a:cxnLst/>
              <a:rect l="l" t="t" r="r" b="b"/>
              <a:pathLst>
                <a:path w="168" h="8140" fill="none" extrusionOk="0">
                  <a:moveTo>
                    <a:pt x="1" y="0"/>
                  </a:moveTo>
                  <a:cubicBezTo>
                    <a:pt x="168" y="2702"/>
                    <a:pt x="168" y="5437"/>
                    <a:pt x="34" y="8139"/>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30"/>
            <p:cNvSpPr/>
            <p:nvPr/>
          </p:nvSpPr>
          <p:spPr>
            <a:xfrm>
              <a:off x="4146980" y="2064360"/>
              <a:ext cx="27267" cy="43073"/>
            </a:xfrm>
            <a:custGeom>
              <a:avLst/>
              <a:gdLst/>
              <a:ahLst/>
              <a:cxnLst/>
              <a:rect l="l" t="t" r="r" b="b"/>
              <a:pathLst>
                <a:path w="1544" h="2439" extrusionOk="0">
                  <a:moveTo>
                    <a:pt x="739" y="1"/>
                  </a:moveTo>
                  <a:cubicBezTo>
                    <a:pt x="436" y="1"/>
                    <a:pt x="139" y="178"/>
                    <a:pt x="67" y="568"/>
                  </a:cubicBezTo>
                  <a:cubicBezTo>
                    <a:pt x="0" y="968"/>
                    <a:pt x="67" y="2369"/>
                    <a:pt x="467" y="2436"/>
                  </a:cubicBezTo>
                  <a:cubicBezTo>
                    <a:pt x="476" y="2438"/>
                    <a:pt x="486" y="2439"/>
                    <a:pt x="495" y="2439"/>
                  </a:cubicBezTo>
                  <a:cubicBezTo>
                    <a:pt x="862" y="2439"/>
                    <a:pt x="1403" y="1193"/>
                    <a:pt x="1468" y="835"/>
                  </a:cubicBezTo>
                  <a:cubicBezTo>
                    <a:pt x="1544" y="305"/>
                    <a:pt x="1136" y="1"/>
                    <a:pt x="7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30"/>
            <p:cNvSpPr/>
            <p:nvPr/>
          </p:nvSpPr>
          <p:spPr>
            <a:xfrm>
              <a:off x="4133276" y="2122089"/>
              <a:ext cx="27267" cy="43090"/>
            </a:xfrm>
            <a:custGeom>
              <a:avLst/>
              <a:gdLst/>
              <a:ahLst/>
              <a:cxnLst/>
              <a:rect l="l" t="t" r="r" b="b"/>
              <a:pathLst>
                <a:path w="1544" h="2440" extrusionOk="0">
                  <a:moveTo>
                    <a:pt x="1062" y="0"/>
                  </a:moveTo>
                  <a:cubicBezTo>
                    <a:pt x="695" y="0"/>
                    <a:pt x="142" y="1241"/>
                    <a:pt x="76" y="1636"/>
                  </a:cubicBezTo>
                  <a:cubicBezTo>
                    <a:pt x="0" y="2143"/>
                    <a:pt x="402" y="2439"/>
                    <a:pt x="797" y="2439"/>
                  </a:cubicBezTo>
                  <a:cubicBezTo>
                    <a:pt x="1103" y="2439"/>
                    <a:pt x="1404" y="2262"/>
                    <a:pt x="1477" y="1869"/>
                  </a:cubicBezTo>
                  <a:cubicBezTo>
                    <a:pt x="1543" y="1469"/>
                    <a:pt x="1477" y="68"/>
                    <a:pt x="1076" y="1"/>
                  </a:cubicBezTo>
                  <a:cubicBezTo>
                    <a:pt x="1072" y="1"/>
                    <a:pt x="1067" y="0"/>
                    <a:pt x="106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30"/>
            <p:cNvSpPr/>
            <p:nvPr/>
          </p:nvSpPr>
          <p:spPr>
            <a:xfrm>
              <a:off x="4159942" y="2108738"/>
              <a:ext cx="48512" cy="25201"/>
            </a:xfrm>
            <a:custGeom>
              <a:avLst/>
              <a:gdLst/>
              <a:ahLst/>
              <a:cxnLst/>
              <a:rect l="l" t="t" r="r" b="b"/>
              <a:pathLst>
                <a:path w="2747" h="1427" extrusionOk="0">
                  <a:moveTo>
                    <a:pt x="1560" y="1"/>
                  </a:moveTo>
                  <a:cubicBezTo>
                    <a:pt x="993" y="1"/>
                    <a:pt x="119" y="109"/>
                    <a:pt x="67" y="424"/>
                  </a:cubicBezTo>
                  <a:cubicBezTo>
                    <a:pt x="0" y="790"/>
                    <a:pt x="1301" y="1358"/>
                    <a:pt x="1668" y="1424"/>
                  </a:cubicBezTo>
                  <a:cubicBezTo>
                    <a:pt x="1691" y="1426"/>
                    <a:pt x="1713" y="1427"/>
                    <a:pt x="1735" y="1427"/>
                  </a:cubicBezTo>
                  <a:cubicBezTo>
                    <a:pt x="2547" y="1427"/>
                    <a:pt x="2747" y="251"/>
                    <a:pt x="1935" y="23"/>
                  </a:cubicBezTo>
                  <a:cubicBezTo>
                    <a:pt x="1849" y="9"/>
                    <a:pt x="1716" y="1"/>
                    <a:pt x="15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30"/>
            <p:cNvSpPr/>
            <p:nvPr/>
          </p:nvSpPr>
          <p:spPr>
            <a:xfrm>
              <a:off x="4097127" y="2095635"/>
              <a:ext cx="49872" cy="25113"/>
            </a:xfrm>
            <a:custGeom>
              <a:avLst/>
              <a:gdLst/>
              <a:ahLst/>
              <a:cxnLst/>
              <a:rect l="l" t="t" r="r" b="b"/>
              <a:pathLst>
                <a:path w="2824" h="1422" extrusionOk="0">
                  <a:moveTo>
                    <a:pt x="937" y="0"/>
                  </a:moveTo>
                  <a:cubicBezTo>
                    <a:pt x="153" y="0"/>
                    <a:pt x="1" y="1307"/>
                    <a:pt x="922" y="1399"/>
                  </a:cubicBezTo>
                  <a:cubicBezTo>
                    <a:pt x="1010" y="1414"/>
                    <a:pt x="1146" y="1422"/>
                    <a:pt x="1306" y="1422"/>
                  </a:cubicBezTo>
                  <a:cubicBezTo>
                    <a:pt x="1874" y="1422"/>
                    <a:pt x="2738" y="1318"/>
                    <a:pt x="2790" y="1032"/>
                  </a:cubicBezTo>
                  <a:cubicBezTo>
                    <a:pt x="2823" y="632"/>
                    <a:pt x="1556" y="98"/>
                    <a:pt x="1155" y="31"/>
                  </a:cubicBezTo>
                  <a:cubicBezTo>
                    <a:pt x="1078" y="10"/>
                    <a:pt x="1005" y="0"/>
                    <a:pt x="9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30"/>
            <p:cNvSpPr/>
            <p:nvPr/>
          </p:nvSpPr>
          <p:spPr>
            <a:xfrm>
              <a:off x="4155810" y="2079423"/>
              <a:ext cx="48088" cy="32795"/>
            </a:xfrm>
            <a:custGeom>
              <a:avLst/>
              <a:gdLst/>
              <a:ahLst/>
              <a:cxnLst/>
              <a:rect l="l" t="t" r="r" b="b"/>
              <a:pathLst>
                <a:path w="2723" h="1857" extrusionOk="0">
                  <a:moveTo>
                    <a:pt x="1687" y="0"/>
                  </a:moveTo>
                  <a:cubicBezTo>
                    <a:pt x="1552" y="0"/>
                    <a:pt x="1409" y="45"/>
                    <a:pt x="1268" y="149"/>
                  </a:cubicBezTo>
                  <a:cubicBezTo>
                    <a:pt x="968" y="382"/>
                    <a:pt x="1" y="1416"/>
                    <a:pt x="234" y="1750"/>
                  </a:cubicBezTo>
                  <a:cubicBezTo>
                    <a:pt x="287" y="1826"/>
                    <a:pt x="395" y="1857"/>
                    <a:pt x="534" y="1857"/>
                  </a:cubicBezTo>
                  <a:cubicBezTo>
                    <a:pt x="1007" y="1857"/>
                    <a:pt x="1837" y="1497"/>
                    <a:pt x="2069" y="1316"/>
                  </a:cubicBezTo>
                  <a:cubicBezTo>
                    <a:pt x="2722" y="881"/>
                    <a:pt x="2286" y="0"/>
                    <a:pt x="168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30"/>
            <p:cNvSpPr/>
            <p:nvPr/>
          </p:nvSpPr>
          <p:spPr>
            <a:xfrm>
              <a:off x="4104085" y="2117568"/>
              <a:ext cx="47629" cy="31753"/>
            </a:xfrm>
            <a:custGeom>
              <a:avLst/>
              <a:gdLst/>
              <a:ahLst/>
              <a:cxnLst/>
              <a:rect l="l" t="t" r="r" b="b"/>
              <a:pathLst>
                <a:path w="2697" h="1798" extrusionOk="0">
                  <a:moveTo>
                    <a:pt x="2191" y="1"/>
                  </a:moveTo>
                  <a:cubicBezTo>
                    <a:pt x="1724" y="1"/>
                    <a:pt x="865" y="366"/>
                    <a:pt x="628" y="524"/>
                  </a:cubicBezTo>
                  <a:cubicBezTo>
                    <a:pt x="1" y="960"/>
                    <a:pt x="421" y="1797"/>
                    <a:pt x="1014" y="1797"/>
                  </a:cubicBezTo>
                  <a:cubicBezTo>
                    <a:pt x="1147" y="1797"/>
                    <a:pt x="1288" y="1756"/>
                    <a:pt x="1428" y="1658"/>
                  </a:cubicBezTo>
                  <a:cubicBezTo>
                    <a:pt x="1729" y="1458"/>
                    <a:pt x="2696" y="424"/>
                    <a:pt x="2463" y="90"/>
                  </a:cubicBezTo>
                  <a:cubicBezTo>
                    <a:pt x="2413" y="27"/>
                    <a:pt x="2316" y="1"/>
                    <a:pt x="219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30"/>
            <p:cNvSpPr/>
            <p:nvPr/>
          </p:nvSpPr>
          <p:spPr>
            <a:xfrm>
              <a:off x="4152278" y="2120429"/>
              <a:ext cx="40547" cy="38622"/>
            </a:xfrm>
            <a:custGeom>
              <a:avLst/>
              <a:gdLst/>
              <a:ahLst/>
              <a:cxnLst/>
              <a:rect l="l" t="t" r="r" b="b"/>
              <a:pathLst>
                <a:path w="2296" h="2187" extrusionOk="0">
                  <a:moveTo>
                    <a:pt x="455" y="1"/>
                  </a:moveTo>
                  <a:cubicBezTo>
                    <a:pt x="410" y="1"/>
                    <a:pt x="369" y="9"/>
                    <a:pt x="334" y="28"/>
                  </a:cubicBezTo>
                  <a:cubicBezTo>
                    <a:pt x="0" y="262"/>
                    <a:pt x="534" y="1563"/>
                    <a:pt x="768" y="1896"/>
                  </a:cubicBezTo>
                  <a:lnTo>
                    <a:pt x="801" y="1896"/>
                  </a:lnTo>
                  <a:cubicBezTo>
                    <a:pt x="950" y="2101"/>
                    <a:pt x="1143" y="2186"/>
                    <a:pt x="1333" y="2186"/>
                  </a:cubicBezTo>
                  <a:cubicBezTo>
                    <a:pt x="1824" y="2186"/>
                    <a:pt x="2296" y="1616"/>
                    <a:pt x="1935" y="1062"/>
                  </a:cubicBezTo>
                  <a:cubicBezTo>
                    <a:pt x="1724" y="791"/>
                    <a:pt x="885" y="1"/>
                    <a:pt x="4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30"/>
            <p:cNvSpPr/>
            <p:nvPr/>
          </p:nvSpPr>
          <p:spPr>
            <a:xfrm>
              <a:off x="4113286" y="2069887"/>
              <a:ext cx="41360" cy="39329"/>
            </a:xfrm>
            <a:custGeom>
              <a:avLst/>
              <a:gdLst/>
              <a:ahLst/>
              <a:cxnLst/>
              <a:rect l="l" t="t" r="r" b="b"/>
              <a:pathLst>
                <a:path w="2342" h="2227" extrusionOk="0">
                  <a:moveTo>
                    <a:pt x="1022" y="0"/>
                  </a:moveTo>
                  <a:cubicBezTo>
                    <a:pt x="501" y="0"/>
                    <a:pt x="1" y="612"/>
                    <a:pt x="474" y="1156"/>
                  </a:cubicBezTo>
                  <a:cubicBezTo>
                    <a:pt x="652" y="1453"/>
                    <a:pt x="1519" y="2227"/>
                    <a:pt x="1918" y="2227"/>
                  </a:cubicBezTo>
                  <a:cubicBezTo>
                    <a:pt x="1967" y="2227"/>
                    <a:pt x="2009" y="2215"/>
                    <a:pt x="2042" y="2190"/>
                  </a:cubicBezTo>
                  <a:cubicBezTo>
                    <a:pt x="2342" y="1990"/>
                    <a:pt x="1841" y="655"/>
                    <a:pt x="1608" y="355"/>
                  </a:cubicBezTo>
                  <a:cubicBezTo>
                    <a:pt x="1453" y="103"/>
                    <a:pt x="1236" y="0"/>
                    <a:pt x="10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30"/>
            <p:cNvSpPr/>
            <p:nvPr/>
          </p:nvSpPr>
          <p:spPr>
            <a:xfrm>
              <a:off x="4134565" y="2100050"/>
              <a:ext cx="34808" cy="29492"/>
            </a:xfrm>
            <a:custGeom>
              <a:avLst/>
              <a:gdLst/>
              <a:ahLst/>
              <a:cxnLst/>
              <a:rect l="l" t="t" r="r" b="b"/>
              <a:pathLst>
                <a:path w="1971" h="1670" extrusionOk="0">
                  <a:moveTo>
                    <a:pt x="1081" y="1"/>
                  </a:moveTo>
                  <a:cubicBezTo>
                    <a:pt x="431" y="1"/>
                    <a:pt x="1" y="759"/>
                    <a:pt x="403" y="1316"/>
                  </a:cubicBezTo>
                  <a:cubicBezTo>
                    <a:pt x="564" y="1557"/>
                    <a:pt x="816" y="1669"/>
                    <a:pt x="1069" y="1669"/>
                  </a:cubicBezTo>
                  <a:cubicBezTo>
                    <a:pt x="1446" y="1669"/>
                    <a:pt x="1824" y="1421"/>
                    <a:pt x="1904" y="982"/>
                  </a:cubicBezTo>
                  <a:cubicBezTo>
                    <a:pt x="1971" y="549"/>
                    <a:pt x="1671" y="115"/>
                    <a:pt x="1237" y="15"/>
                  </a:cubicBezTo>
                  <a:cubicBezTo>
                    <a:pt x="1184" y="5"/>
                    <a:pt x="1132" y="1"/>
                    <a:pt x="1081" y="1"/>
                  </a:cubicBezTo>
                  <a:close/>
                </a:path>
              </a:pathLst>
            </a:custGeom>
            <a:solidFill>
              <a:schemeClr val="accent5"/>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0"/>
            <p:cNvSpPr/>
            <p:nvPr/>
          </p:nvSpPr>
          <p:spPr>
            <a:xfrm>
              <a:off x="4222369" y="2049049"/>
              <a:ext cx="56583" cy="45969"/>
            </a:xfrm>
            <a:custGeom>
              <a:avLst/>
              <a:gdLst/>
              <a:ahLst/>
              <a:cxnLst/>
              <a:rect l="l" t="t" r="r" b="b"/>
              <a:pathLst>
                <a:path w="3204" h="2603" extrusionOk="0">
                  <a:moveTo>
                    <a:pt x="1" y="1"/>
                  </a:moveTo>
                  <a:cubicBezTo>
                    <a:pt x="1" y="1"/>
                    <a:pt x="368" y="2436"/>
                    <a:pt x="3203" y="2603"/>
                  </a:cubicBezTo>
                  <a:cubicBezTo>
                    <a:pt x="3203" y="2603"/>
                    <a:pt x="2903" y="1068"/>
                    <a:pt x="1669" y="701"/>
                  </a:cubicBezTo>
                  <a:cubicBezTo>
                    <a:pt x="1068" y="568"/>
                    <a:pt x="501" y="334"/>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0"/>
            <p:cNvSpPr/>
            <p:nvPr/>
          </p:nvSpPr>
          <p:spPr>
            <a:xfrm>
              <a:off x="4275401" y="2031389"/>
              <a:ext cx="76591" cy="90137"/>
            </a:xfrm>
            <a:custGeom>
              <a:avLst/>
              <a:gdLst/>
              <a:ahLst/>
              <a:cxnLst/>
              <a:rect l="l" t="t" r="r" b="b"/>
              <a:pathLst>
                <a:path w="4337" h="5104" extrusionOk="0">
                  <a:moveTo>
                    <a:pt x="4036" y="0"/>
                  </a:moveTo>
                  <a:lnTo>
                    <a:pt x="4036" y="0"/>
                  </a:lnTo>
                  <a:cubicBezTo>
                    <a:pt x="4036" y="0"/>
                    <a:pt x="3436" y="701"/>
                    <a:pt x="1735" y="1668"/>
                  </a:cubicBezTo>
                  <a:cubicBezTo>
                    <a:pt x="0" y="2602"/>
                    <a:pt x="100" y="5104"/>
                    <a:pt x="100" y="5104"/>
                  </a:cubicBezTo>
                  <a:cubicBezTo>
                    <a:pt x="4336" y="3803"/>
                    <a:pt x="4036" y="0"/>
                    <a:pt x="40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30"/>
            <p:cNvSpPr/>
            <p:nvPr/>
          </p:nvSpPr>
          <p:spPr>
            <a:xfrm>
              <a:off x="4276567" y="2031972"/>
              <a:ext cx="2384" cy="114896"/>
            </a:xfrm>
            <a:custGeom>
              <a:avLst/>
              <a:gdLst/>
              <a:ahLst/>
              <a:cxnLst/>
              <a:rect l="l" t="t" r="r" b="b"/>
              <a:pathLst>
                <a:path w="135" h="6506" fill="none" extrusionOk="0">
                  <a:moveTo>
                    <a:pt x="1" y="0"/>
                  </a:moveTo>
                  <a:cubicBezTo>
                    <a:pt x="134" y="2169"/>
                    <a:pt x="134" y="4337"/>
                    <a:pt x="34" y="6505"/>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30"/>
            <p:cNvSpPr/>
            <p:nvPr/>
          </p:nvSpPr>
          <p:spPr>
            <a:xfrm>
              <a:off x="4274218" y="1974013"/>
              <a:ext cx="21227" cy="34472"/>
            </a:xfrm>
            <a:custGeom>
              <a:avLst/>
              <a:gdLst/>
              <a:ahLst/>
              <a:cxnLst/>
              <a:rect l="l" t="t" r="r" b="b"/>
              <a:pathLst>
                <a:path w="1202" h="1952" extrusionOk="0">
                  <a:moveTo>
                    <a:pt x="584" y="1"/>
                  </a:moveTo>
                  <a:cubicBezTo>
                    <a:pt x="326" y="1"/>
                    <a:pt x="92" y="186"/>
                    <a:pt x="34" y="447"/>
                  </a:cubicBezTo>
                  <a:cubicBezTo>
                    <a:pt x="0" y="781"/>
                    <a:pt x="67" y="1881"/>
                    <a:pt x="367" y="1948"/>
                  </a:cubicBezTo>
                  <a:cubicBezTo>
                    <a:pt x="376" y="1950"/>
                    <a:pt x="385" y="1951"/>
                    <a:pt x="395" y="1951"/>
                  </a:cubicBezTo>
                  <a:cubicBezTo>
                    <a:pt x="693" y="1951"/>
                    <a:pt x="1103" y="938"/>
                    <a:pt x="1168" y="647"/>
                  </a:cubicBezTo>
                  <a:cubicBezTo>
                    <a:pt x="1201" y="347"/>
                    <a:pt x="1001" y="47"/>
                    <a:pt x="701" y="13"/>
                  </a:cubicBezTo>
                  <a:cubicBezTo>
                    <a:pt x="662" y="5"/>
                    <a:pt x="623" y="1"/>
                    <a:pt x="58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0"/>
            <p:cNvSpPr/>
            <p:nvPr/>
          </p:nvSpPr>
          <p:spPr>
            <a:xfrm>
              <a:off x="4262863" y="2020175"/>
              <a:ext cx="21969" cy="34667"/>
            </a:xfrm>
            <a:custGeom>
              <a:avLst/>
              <a:gdLst/>
              <a:ahLst/>
              <a:cxnLst/>
              <a:rect l="l" t="t" r="r" b="b"/>
              <a:pathLst>
                <a:path w="1244" h="1963" extrusionOk="0">
                  <a:moveTo>
                    <a:pt x="862" y="1"/>
                  </a:moveTo>
                  <a:cubicBezTo>
                    <a:pt x="563" y="1"/>
                    <a:pt x="142" y="1007"/>
                    <a:pt x="76" y="1302"/>
                  </a:cubicBezTo>
                  <a:cubicBezTo>
                    <a:pt x="1" y="1718"/>
                    <a:pt x="332" y="1963"/>
                    <a:pt x="652" y="1963"/>
                  </a:cubicBezTo>
                  <a:cubicBezTo>
                    <a:pt x="896" y="1963"/>
                    <a:pt x="1134" y="1820"/>
                    <a:pt x="1177" y="1502"/>
                  </a:cubicBezTo>
                  <a:cubicBezTo>
                    <a:pt x="1244" y="1202"/>
                    <a:pt x="1177" y="68"/>
                    <a:pt x="877" y="1"/>
                  </a:cubicBezTo>
                  <a:cubicBezTo>
                    <a:pt x="872" y="1"/>
                    <a:pt x="867" y="1"/>
                    <a:pt x="86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30"/>
            <p:cNvSpPr/>
            <p:nvPr/>
          </p:nvSpPr>
          <p:spPr>
            <a:xfrm>
              <a:off x="4284231" y="2009756"/>
              <a:ext cx="39947" cy="20062"/>
            </a:xfrm>
            <a:custGeom>
              <a:avLst/>
              <a:gdLst/>
              <a:ahLst/>
              <a:cxnLst/>
              <a:rect l="l" t="t" r="r" b="b"/>
              <a:pathLst>
                <a:path w="2262" h="1136" extrusionOk="0">
                  <a:moveTo>
                    <a:pt x="1238" y="1"/>
                  </a:moveTo>
                  <a:cubicBezTo>
                    <a:pt x="783" y="1"/>
                    <a:pt x="118" y="93"/>
                    <a:pt x="67" y="324"/>
                  </a:cubicBezTo>
                  <a:cubicBezTo>
                    <a:pt x="0" y="625"/>
                    <a:pt x="1068" y="1058"/>
                    <a:pt x="1368" y="1125"/>
                  </a:cubicBezTo>
                  <a:cubicBezTo>
                    <a:pt x="1409" y="1132"/>
                    <a:pt x="1448" y="1136"/>
                    <a:pt x="1485" y="1136"/>
                  </a:cubicBezTo>
                  <a:cubicBezTo>
                    <a:pt x="2121" y="1136"/>
                    <a:pt x="2261" y="119"/>
                    <a:pt x="1568" y="24"/>
                  </a:cubicBezTo>
                  <a:cubicBezTo>
                    <a:pt x="1491" y="9"/>
                    <a:pt x="1374" y="1"/>
                    <a:pt x="12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30"/>
            <p:cNvSpPr/>
            <p:nvPr/>
          </p:nvSpPr>
          <p:spPr>
            <a:xfrm>
              <a:off x="4234890" y="1999372"/>
              <a:ext cx="39346" cy="19797"/>
            </a:xfrm>
            <a:custGeom>
              <a:avLst/>
              <a:gdLst/>
              <a:ahLst/>
              <a:cxnLst/>
              <a:rect l="l" t="t" r="r" b="b"/>
              <a:pathLst>
                <a:path w="2228" h="1121" extrusionOk="0">
                  <a:moveTo>
                    <a:pt x="773" y="1"/>
                  </a:moveTo>
                  <a:cubicBezTo>
                    <a:pt x="139" y="1"/>
                    <a:pt x="1" y="987"/>
                    <a:pt x="693" y="1113"/>
                  </a:cubicBezTo>
                  <a:cubicBezTo>
                    <a:pt x="738" y="1118"/>
                    <a:pt x="803" y="1120"/>
                    <a:pt x="880" y="1120"/>
                  </a:cubicBezTo>
                  <a:cubicBezTo>
                    <a:pt x="1312" y="1120"/>
                    <a:pt x="2137" y="1034"/>
                    <a:pt x="2194" y="779"/>
                  </a:cubicBezTo>
                  <a:cubicBezTo>
                    <a:pt x="2227" y="479"/>
                    <a:pt x="1193" y="45"/>
                    <a:pt x="893" y="12"/>
                  </a:cubicBezTo>
                  <a:cubicBezTo>
                    <a:pt x="851" y="4"/>
                    <a:pt x="811" y="1"/>
                    <a:pt x="77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30"/>
            <p:cNvSpPr/>
            <p:nvPr/>
          </p:nvSpPr>
          <p:spPr>
            <a:xfrm>
              <a:off x="4281282" y="1986940"/>
              <a:ext cx="38110" cy="25342"/>
            </a:xfrm>
            <a:custGeom>
              <a:avLst/>
              <a:gdLst/>
              <a:ahLst/>
              <a:cxnLst/>
              <a:rect l="l" t="t" r="r" b="b"/>
              <a:pathLst>
                <a:path w="2158" h="1435" extrusionOk="0">
                  <a:moveTo>
                    <a:pt x="1347" y="0"/>
                  </a:moveTo>
                  <a:cubicBezTo>
                    <a:pt x="1237" y="0"/>
                    <a:pt x="1119" y="35"/>
                    <a:pt x="1001" y="115"/>
                  </a:cubicBezTo>
                  <a:cubicBezTo>
                    <a:pt x="768" y="282"/>
                    <a:pt x="1" y="1116"/>
                    <a:pt x="167" y="1350"/>
                  </a:cubicBezTo>
                  <a:cubicBezTo>
                    <a:pt x="213" y="1410"/>
                    <a:pt x="300" y="1434"/>
                    <a:pt x="412" y="1434"/>
                  </a:cubicBezTo>
                  <a:cubicBezTo>
                    <a:pt x="795" y="1434"/>
                    <a:pt x="1462" y="1145"/>
                    <a:pt x="1668" y="1016"/>
                  </a:cubicBezTo>
                  <a:cubicBezTo>
                    <a:pt x="2157" y="663"/>
                    <a:pt x="1828" y="0"/>
                    <a:pt x="134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30"/>
            <p:cNvSpPr/>
            <p:nvPr/>
          </p:nvSpPr>
          <p:spPr>
            <a:xfrm>
              <a:off x="4239535" y="2016573"/>
              <a:ext cx="38234" cy="25430"/>
            </a:xfrm>
            <a:custGeom>
              <a:avLst/>
              <a:gdLst/>
              <a:ahLst/>
              <a:cxnLst/>
              <a:rect l="l" t="t" r="r" b="b"/>
              <a:pathLst>
                <a:path w="2165" h="1440" extrusionOk="0">
                  <a:moveTo>
                    <a:pt x="1770" y="1"/>
                  </a:moveTo>
                  <a:cubicBezTo>
                    <a:pt x="1389" y="1"/>
                    <a:pt x="706" y="282"/>
                    <a:pt x="497" y="439"/>
                  </a:cubicBezTo>
                  <a:lnTo>
                    <a:pt x="497" y="405"/>
                  </a:lnTo>
                  <a:lnTo>
                    <a:pt x="497" y="405"/>
                  </a:lnTo>
                  <a:cubicBezTo>
                    <a:pt x="1" y="763"/>
                    <a:pt x="346" y="1440"/>
                    <a:pt x="838" y="1440"/>
                  </a:cubicBezTo>
                  <a:cubicBezTo>
                    <a:pt x="942" y="1440"/>
                    <a:pt x="1053" y="1409"/>
                    <a:pt x="1164" y="1339"/>
                  </a:cubicBezTo>
                  <a:cubicBezTo>
                    <a:pt x="1397" y="1173"/>
                    <a:pt x="2164" y="339"/>
                    <a:pt x="1998" y="72"/>
                  </a:cubicBezTo>
                  <a:cubicBezTo>
                    <a:pt x="1955" y="22"/>
                    <a:pt x="1873" y="1"/>
                    <a:pt x="17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30"/>
            <p:cNvSpPr/>
            <p:nvPr/>
          </p:nvSpPr>
          <p:spPr>
            <a:xfrm>
              <a:off x="4278333" y="2018603"/>
              <a:ext cx="32600" cy="31188"/>
            </a:xfrm>
            <a:custGeom>
              <a:avLst/>
              <a:gdLst/>
              <a:ahLst/>
              <a:cxnLst/>
              <a:rect l="l" t="t" r="r" b="b"/>
              <a:pathLst>
                <a:path w="1846" h="1766" extrusionOk="0">
                  <a:moveTo>
                    <a:pt x="352" y="0"/>
                  </a:moveTo>
                  <a:cubicBezTo>
                    <a:pt x="319" y="0"/>
                    <a:pt x="290" y="7"/>
                    <a:pt x="268" y="24"/>
                  </a:cubicBezTo>
                  <a:cubicBezTo>
                    <a:pt x="1" y="224"/>
                    <a:pt x="434" y="1258"/>
                    <a:pt x="601" y="1525"/>
                  </a:cubicBezTo>
                  <a:cubicBezTo>
                    <a:pt x="724" y="1695"/>
                    <a:pt x="887" y="1766"/>
                    <a:pt x="1048" y="1766"/>
                  </a:cubicBezTo>
                  <a:cubicBezTo>
                    <a:pt x="1454" y="1766"/>
                    <a:pt x="1846" y="1312"/>
                    <a:pt x="1535" y="858"/>
                  </a:cubicBezTo>
                  <a:cubicBezTo>
                    <a:pt x="1385" y="647"/>
                    <a:pt x="662" y="0"/>
                    <a:pt x="35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30"/>
            <p:cNvSpPr/>
            <p:nvPr/>
          </p:nvSpPr>
          <p:spPr>
            <a:xfrm>
              <a:off x="4248771" y="1979028"/>
              <a:ext cx="31947" cy="30993"/>
            </a:xfrm>
            <a:custGeom>
              <a:avLst/>
              <a:gdLst/>
              <a:ahLst/>
              <a:cxnLst/>
              <a:rect l="l" t="t" r="r" b="b"/>
              <a:pathLst>
                <a:path w="1809" h="1755" extrusionOk="0">
                  <a:moveTo>
                    <a:pt x="752" y="1"/>
                  </a:moveTo>
                  <a:cubicBezTo>
                    <a:pt x="361" y="1"/>
                    <a:pt x="1" y="449"/>
                    <a:pt x="307" y="897"/>
                  </a:cubicBezTo>
                  <a:cubicBezTo>
                    <a:pt x="428" y="1108"/>
                    <a:pt x="1120" y="1754"/>
                    <a:pt x="1449" y="1754"/>
                  </a:cubicBezTo>
                  <a:cubicBezTo>
                    <a:pt x="1485" y="1754"/>
                    <a:pt x="1516" y="1747"/>
                    <a:pt x="1541" y="1731"/>
                  </a:cubicBezTo>
                  <a:cubicBezTo>
                    <a:pt x="1808" y="1531"/>
                    <a:pt x="1375" y="497"/>
                    <a:pt x="1174" y="263"/>
                  </a:cubicBezTo>
                  <a:lnTo>
                    <a:pt x="1208" y="263"/>
                  </a:lnTo>
                  <a:cubicBezTo>
                    <a:pt x="1081" y="78"/>
                    <a:pt x="914" y="1"/>
                    <a:pt x="7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30"/>
            <p:cNvSpPr/>
            <p:nvPr/>
          </p:nvSpPr>
          <p:spPr>
            <a:xfrm>
              <a:off x="4264188" y="2002798"/>
              <a:ext cx="27726" cy="23258"/>
            </a:xfrm>
            <a:custGeom>
              <a:avLst/>
              <a:gdLst/>
              <a:ahLst/>
              <a:cxnLst/>
              <a:rect l="l" t="t" r="r" b="b"/>
              <a:pathLst>
                <a:path w="1570" h="1317" extrusionOk="0">
                  <a:moveTo>
                    <a:pt x="822" y="1"/>
                  </a:moveTo>
                  <a:cubicBezTo>
                    <a:pt x="331" y="1"/>
                    <a:pt x="0" y="593"/>
                    <a:pt x="335" y="1019"/>
                  </a:cubicBezTo>
                  <a:cubicBezTo>
                    <a:pt x="471" y="1223"/>
                    <a:pt x="674" y="1316"/>
                    <a:pt x="876" y="1316"/>
                  </a:cubicBezTo>
                  <a:cubicBezTo>
                    <a:pt x="1168" y="1316"/>
                    <a:pt x="1457" y="1121"/>
                    <a:pt x="1536" y="785"/>
                  </a:cubicBezTo>
                  <a:cubicBezTo>
                    <a:pt x="1569" y="418"/>
                    <a:pt x="1336" y="51"/>
                    <a:pt x="969" y="18"/>
                  </a:cubicBezTo>
                  <a:cubicBezTo>
                    <a:pt x="919" y="6"/>
                    <a:pt x="870" y="1"/>
                    <a:pt x="822" y="1"/>
                  </a:cubicBezTo>
                  <a:close/>
                </a:path>
              </a:pathLst>
            </a:custGeom>
            <a:solidFill>
              <a:schemeClr val="accent5"/>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30"/>
            <p:cNvSpPr/>
            <p:nvPr/>
          </p:nvSpPr>
          <p:spPr>
            <a:xfrm>
              <a:off x="5318648" y="2010763"/>
              <a:ext cx="156715" cy="167911"/>
            </a:xfrm>
            <a:custGeom>
              <a:avLst/>
              <a:gdLst/>
              <a:ahLst/>
              <a:cxnLst/>
              <a:rect l="l" t="t" r="r" b="b"/>
              <a:pathLst>
                <a:path w="8874" h="9508" extrusionOk="0">
                  <a:moveTo>
                    <a:pt x="6038" y="1"/>
                  </a:moveTo>
                  <a:cubicBezTo>
                    <a:pt x="5871" y="201"/>
                    <a:pt x="5771" y="434"/>
                    <a:pt x="5771" y="668"/>
                  </a:cubicBezTo>
                  <a:cubicBezTo>
                    <a:pt x="5771" y="668"/>
                    <a:pt x="5571" y="201"/>
                    <a:pt x="5238" y="201"/>
                  </a:cubicBezTo>
                  <a:cubicBezTo>
                    <a:pt x="5104" y="368"/>
                    <a:pt x="5071" y="601"/>
                    <a:pt x="5171" y="801"/>
                  </a:cubicBezTo>
                  <a:cubicBezTo>
                    <a:pt x="5037" y="534"/>
                    <a:pt x="4771" y="368"/>
                    <a:pt x="4504" y="334"/>
                  </a:cubicBezTo>
                  <a:lnTo>
                    <a:pt x="4504" y="334"/>
                  </a:lnTo>
                  <a:cubicBezTo>
                    <a:pt x="4404" y="568"/>
                    <a:pt x="4437" y="801"/>
                    <a:pt x="4570" y="1001"/>
                  </a:cubicBezTo>
                  <a:cubicBezTo>
                    <a:pt x="4570" y="1001"/>
                    <a:pt x="4342" y="887"/>
                    <a:pt x="4124" y="887"/>
                  </a:cubicBezTo>
                  <a:cubicBezTo>
                    <a:pt x="4031" y="887"/>
                    <a:pt x="3940" y="908"/>
                    <a:pt x="3870" y="968"/>
                  </a:cubicBezTo>
                  <a:cubicBezTo>
                    <a:pt x="3870" y="1201"/>
                    <a:pt x="3970" y="1368"/>
                    <a:pt x="4137" y="1468"/>
                  </a:cubicBezTo>
                  <a:cubicBezTo>
                    <a:pt x="4070" y="1452"/>
                    <a:pt x="4003" y="1443"/>
                    <a:pt x="3937" y="1443"/>
                  </a:cubicBezTo>
                  <a:cubicBezTo>
                    <a:pt x="3870" y="1443"/>
                    <a:pt x="3803" y="1452"/>
                    <a:pt x="3737" y="1468"/>
                  </a:cubicBezTo>
                  <a:cubicBezTo>
                    <a:pt x="3703" y="1402"/>
                    <a:pt x="3703" y="1302"/>
                    <a:pt x="3670" y="1235"/>
                  </a:cubicBezTo>
                  <a:cubicBezTo>
                    <a:pt x="3670" y="1235"/>
                    <a:pt x="3336" y="1302"/>
                    <a:pt x="3103" y="1869"/>
                  </a:cubicBezTo>
                  <a:cubicBezTo>
                    <a:pt x="3103" y="1869"/>
                    <a:pt x="3103" y="1302"/>
                    <a:pt x="2869" y="1168"/>
                  </a:cubicBezTo>
                  <a:cubicBezTo>
                    <a:pt x="2869" y="1168"/>
                    <a:pt x="2636" y="1302"/>
                    <a:pt x="2602" y="1869"/>
                  </a:cubicBezTo>
                  <a:cubicBezTo>
                    <a:pt x="2536" y="1602"/>
                    <a:pt x="2369" y="1368"/>
                    <a:pt x="2102" y="1235"/>
                  </a:cubicBezTo>
                  <a:cubicBezTo>
                    <a:pt x="1969" y="1468"/>
                    <a:pt x="1969" y="1769"/>
                    <a:pt x="2102" y="2002"/>
                  </a:cubicBezTo>
                  <a:cubicBezTo>
                    <a:pt x="1969" y="1802"/>
                    <a:pt x="1735" y="1668"/>
                    <a:pt x="1502" y="1602"/>
                  </a:cubicBezTo>
                  <a:lnTo>
                    <a:pt x="1502" y="1602"/>
                  </a:lnTo>
                  <a:cubicBezTo>
                    <a:pt x="1468" y="1835"/>
                    <a:pt x="1535" y="2035"/>
                    <a:pt x="1702" y="2202"/>
                  </a:cubicBezTo>
                  <a:cubicBezTo>
                    <a:pt x="1535" y="2069"/>
                    <a:pt x="1368" y="1969"/>
                    <a:pt x="1168" y="1935"/>
                  </a:cubicBezTo>
                  <a:lnTo>
                    <a:pt x="1168" y="1935"/>
                  </a:lnTo>
                  <a:cubicBezTo>
                    <a:pt x="1168" y="2113"/>
                    <a:pt x="1221" y="2317"/>
                    <a:pt x="1350" y="2454"/>
                  </a:cubicBezTo>
                  <a:lnTo>
                    <a:pt x="1350" y="2454"/>
                  </a:lnTo>
                  <a:cubicBezTo>
                    <a:pt x="1188" y="2316"/>
                    <a:pt x="978" y="2232"/>
                    <a:pt x="768" y="2202"/>
                  </a:cubicBezTo>
                  <a:lnTo>
                    <a:pt x="768" y="2202"/>
                  </a:lnTo>
                  <a:cubicBezTo>
                    <a:pt x="768" y="2502"/>
                    <a:pt x="868" y="2769"/>
                    <a:pt x="1068" y="2969"/>
                  </a:cubicBezTo>
                  <a:cubicBezTo>
                    <a:pt x="821" y="2810"/>
                    <a:pt x="639" y="2773"/>
                    <a:pt x="523" y="2773"/>
                  </a:cubicBezTo>
                  <a:cubicBezTo>
                    <a:pt x="419" y="2773"/>
                    <a:pt x="367" y="2803"/>
                    <a:pt x="367" y="2803"/>
                  </a:cubicBezTo>
                  <a:cubicBezTo>
                    <a:pt x="401" y="3069"/>
                    <a:pt x="501" y="3270"/>
                    <a:pt x="701" y="3436"/>
                  </a:cubicBezTo>
                  <a:cubicBezTo>
                    <a:pt x="592" y="3409"/>
                    <a:pt x="503" y="3399"/>
                    <a:pt x="430" y="3399"/>
                  </a:cubicBezTo>
                  <a:cubicBezTo>
                    <a:pt x="238" y="3399"/>
                    <a:pt x="167" y="3470"/>
                    <a:pt x="167" y="3470"/>
                  </a:cubicBezTo>
                  <a:lnTo>
                    <a:pt x="1" y="4137"/>
                  </a:lnTo>
                  <a:cubicBezTo>
                    <a:pt x="34" y="4571"/>
                    <a:pt x="568" y="4671"/>
                    <a:pt x="568" y="4671"/>
                  </a:cubicBezTo>
                  <a:cubicBezTo>
                    <a:pt x="367" y="4704"/>
                    <a:pt x="201" y="4804"/>
                    <a:pt x="67" y="4937"/>
                  </a:cubicBezTo>
                  <a:cubicBezTo>
                    <a:pt x="201" y="5271"/>
                    <a:pt x="701" y="5304"/>
                    <a:pt x="701" y="5304"/>
                  </a:cubicBezTo>
                  <a:cubicBezTo>
                    <a:pt x="501" y="5404"/>
                    <a:pt x="334" y="5605"/>
                    <a:pt x="267" y="5838"/>
                  </a:cubicBezTo>
                  <a:cubicBezTo>
                    <a:pt x="363" y="5899"/>
                    <a:pt x="464" y="5921"/>
                    <a:pt x="563" y="5921"/>
                  </a:cubicBezTo>
                  <a:cubicBezTo>
                    <a:pt x="845" y="5921"/>
                    <a:pt x="1101" y="5738"/>
                    <a:pt x="1101" y="5738"/>
                  </a:cubicBezTo>
                  <a:lnTo>
                    <a:pt x="1101" y="5738"/>
                  </a:lnTo>
                  <a:cubicBezTo>
                    <a:pt x="935" y="5871"/>
                    <a:pt x="834" y="6105"/>
                    <a:pt x="868" y="6338"/>
                  </a:cubicBezTo>
                  <a:cubicBezTo>
                    <a:pt x="926" y="6375"/>
                    <a:pt x="992" y="6389"/>
                    <a:pt x="1059" y="6389"/>
                  </a:cubicBezTo>
                  <a:cubicBezTo>
                    <a:pt x="1303" y="6389"/>
                    <a:pt x="1568" y="6205"/>
                    <a:pt x="1568" y="6205"/>
                  </a:cubicBezTo>
                  <a:lnTo>
                    <a:pt x="1568" y="6205"/>
                  </a:lnTo>
                  <a:cubicBezTo>
                    <a:pt x="1435" y="6405"/>
                    <a:pt x="1402" y="6639"/>
                    <a:pt x="1435" y="6906"/>
                  </a:cubicBezTo>
                  <a:cubicBezTo>
                    <a:pt x="1768" y="6906"/>
                    <a:pt x="2035" y="6739"/>
                    <a:pt x="2235" y="6472"/>
                  </a:cubicBezTo>
                  <a:lnTo>
                    <a:pt x="2235" y="6472"/>
                  </a:lnTo>
                  <a:cubicBezTo>
                    <a:pt x="2102" y="6672"/>
                    <a:pt x="2069" y="6939"/>
                    <a:pt x="2169" y="7172"/>
                  </a:cubicBezTo>
                  <a:cubicBezTo>
                    <a:pt x="2336" y="7139"/>
                    <a:pt x="2502" y="7039"/>
                    <a:pt x="2636" y="6906"/>
                  </a:cubicBezTo>
                  <a:cubicBezTo>
                    <a:pt x="2702" y="7006"/>
                    <a:pt x="2803" y="7106"/>
                    <a:pt x="2936" y="7139"/>
                  </a:cubicBezTo>
                  <a:cubicBezTo>
                    <a:pt x="2969" y="7172"/>
                    <a:pt x="3003" y="7206"/>
                    <a:pt x="3036" y="7272"/>
                  </a:cubicBezTo>
                  <a:cubicBezTo>
                    <a:pt x="2836" y="7339"/>
                    <a:pt x="2702" y="7439"/>
                    <a:pt x="2602" y="7606"/>
                  </a:cubicBezTo>
                  <a:cubicBezTo>
                    <a:pt x="2788" y="7792"/>
                    <a:pt x="3016" y="7893"/>
                    <a:pt x="3253" y="7893"/>
                  </a:cubicBezTo>
                  <a:cubicBezTo>
                    <a:pt x="3314" y="7893"/>
                    <a:pt x="3375" y="7887"/>
                    <a:pt x="3436" y="7873"/>
                  </a:cubicBezTo>
                  <a:lnTo>
                    <a:pt x="3436" y="7873"/>
                  </a:lnTo>
                  <a:cubicBezTo>
                    <a:pt x="3203" y="7940"/>
                    <a:pt x="3003" y="8106"/>
                    <a:pt x="2903" y="8340"/>
                  </a:cubicBezTo>
                  <a:cubicBezTo>
                    <a:pt x="3052" y="8415"/>
                    <a:pt x="3223" y="8458"/>
                    <a:pt x="3398" y="8458"/>
                  </a:cubicBezTo>
                  <a:cubicBezTo>
                    <a:pt x="3534" y="8458"/>
                    <a:pt x="3672" y="8432"/>
                    <a:pt x="3803" y="8373"/>
                  </a:cubicBezTo>
                  <a:lnTo>
                    <a:pt x="3803" y="8373"/>
                  </a:lnTo>
                  <a:cubicBezTo>
                    <a:pt x="3570" y="8507"/>
                    <a:pt x="3436" y="8774"/>
                    <a:pt x="3436" y="9074"/>
                  </a:cubicBezTo>
                  <a:cubicBezTo>
                    <a:pt x="3473" y="9077"/>
                    <a:pt x="3510" y="9079"/>
                    <a:pt x="3546" y="9079"/>
                  </a:cubicBezTo>
                  <a:cubicBezTo>
                    <a:pt x="3870" y="9079"/>
                    <a:pt x="4164" y="8947"/>
                    <a:pt x="4404" y="8707"/>
                  </a:cubicBezTo>
                  <a:lnTo>
                    <a:pt x="4404" y="8707"/>
                  </a:lnTo>
                  <a:cubicBezTo>
                    <a:pt x="4270" y="8907"/>
                    <a:pt x="4270" y="9140"/>
                    <a:pt x="4370" y="9341"/>
                  </a:cubicBezTo>
                  <a:cubicBezTo>
                    <a:pt x="4604" y="9307"/>
                    <a:pt x="4804" y="9140"/>
                    <a:pt x="4937" y="8940"/>
                  </a:cubicBezTo>
                  <a:lnTo>
                    <a:pt x="4937" y="8940"/>
                  </a:lnTo>
                  <a:cubicBezTo>
                    <a:pt x="4904" y="9140"/>
                    <a:pt x="4904" y="9341"/>
                    <a:pt x="5004" y="9507"/>
                  </a:cubicBezTo>
                  <a:cubicBezTo>
                    <a:pt x="5304" y="9474"/>
                    <a:pt x="5571" y="9007"/>
                    <a:pt x="5571" y="9007"/>
                  </a:cubicBezTo>
                  <a:lnTo>
                    <a:pt x="5571" y="9007"/>
                  </a:lnTo>
                  <a:cubicBezTo>
                    <a:pt x="5504" y="9174"/>
                    <a:pt x="5538" y="9374"/>
                    <a:pt x="5671" y="9507"/>
                  </a:cubicBezTo>
                  <a:cubicBezTo>
                    <a:pt x="5938" y="9441"/>
                    <a:pt x="6138" y="9207"/>
                    <a:pt x="6205" y="8907"/>
                  </a:cubicBezTo>
                  <a:cubicBezTo>
                    <a:pt x="6238" y="9107"/>
                    <a:pt x="6338" y="9274"/>
                    <a:pt x="6539" y="9374"/>
                  </a:cubicBezTo>
                  <a:cubicBezTo>
                    <a:pt x="6839" y="9241"/>
                    <a:pt x="6805" y="8707"/>
                    <a:pt x="6805" y="8707"/>
                  </a:cubicBezTo>
                  <a:lnTo>
                    <a:pt x="6805" y="8707"/>
                  </a:lnTo>
                  <a:cubicBezTo>
                    <a:pt x="6939" y="8874"/>
                    <a:pt x="7139" y="9007"/>
                    <a:pt x="7372" y="9040"/>
                  </a:cubicBezTo>
                  <a:lnTo>
                    <a:pt x="7806" y="8407"/>
                  </a:lnTo>
                  <a:cubicBezTo>
                    <a:pt x="7906" y="8106"/>
                    <a:pt x="7573" y="7706"/>
                    <a:pt x="7573" y="7706"/>
                  </a:cubicBezTo>
                  <a:lnTo>
                    <a:pt x="7573" y="7706"/>
                  </a:lnTo>
                  <a:cubicBezTo>
                    <a:pt x="7680" y="7778"/>
                    <a:pt x="7806" y="7811"/>
                    <a:pt x="7936" y="7811"/>
                  </a:cubicBezTo>
                  <a:cubicBezTo>
                    <a:pt x="8049" y="7811"/>
                    <a:pt x="8165" y="7786"/>
                    <a:pt x="8273" y="7739"/>
                  </a:cubicBezTo>
                  <a:cubicBezTo>
                    <a:pt x="8273" y="7339"/>
                    <a:pt x="7773" y="7006"/>
                    <a:pt x="7773" y="7006"/>
                  </a:cubicBezTo>
                  <a:lnTo>
                    <a:pt x="7773" y="7006"/>
                  </a:lnTo>
                  <a:cubicBezTo>
                    <a:pt x="7857" y="7048"/>
                    <a:pt x="7952" y="7066"/>
                    <a:pt x="8050" y="7066"/>
                  </a:cubicBezTo>
                  <a:cubicBezTo>
                    <a:pt x="8185" y="7066"/>
                    <a:pt x="8324" y="7030"/>
                    <a:pt x="8440" y="6972"/>
                  </a:cubicBezTo>
                  <a:cubicBezTo>
                    <a:pt x="8307" y="6472"/>
                    <a:pt x="7606" y="6372"/>
                    <a:pt x="7606" y="6372"/>
                  </a:cubicBezTo>
                  <a:lnTo>
                    <a:pt x="7606" y="6372"/>
                  </a:lnTo>
                  <a:cubicBezTo>
                    <a:pt x="7640" y="6375"/>
                    <a:pt x="7674" y="6377"/>
                    <a:pt x="7708" y="6377"/>
                  </a:cubicBezTo>
                  <a:cubicBezTo>
                    <a:pt x="8000" y="6377"/>
                    <a:pt x="8260" y="6251"/>
                    <a:pt x="8440" y="6072"/>
                  </a:cubicBezTo>
                  <a:cubicBezTo>
                    <a:pt x="8284" y="5805"/>
                    <a:pt x="7906" y="5760"/>
                    <a:pt x="7671" y="5760"/>
                  </a:cubicBezTo>
                  <a:cubicBezTo>
                    <a:pt x="7554" y="5760"/>
                    <a:pt x="7473" y="5771"/>
                    <a:pt x="7473" y="5771"/>
                  </a:cubicBezTo>
                  <a:cubicBezTo>
                    <a:pt x="7473" y="5771"/>
                    <a:pt x="8040" y="5538"/>
                    <a:pt x="8106" y="5238"/>
                  </a:cubicBezTo>
                  <a:cubicBezTo>
                    <a:pt x="8022" y="5174"/>
                    <a:pt x="7910" y="5151"/>
                    <a:pt x="7798" y="5151"/>
                  </a:cubicBezTo>
                  <a:cubicBezTo>
                    <a:pt x="7733" y="5151"/>
                    <a:pt x="7667" y="5159"/>
                    <a:pt x="7606" y="5171"/>
                  </a:cubicBezTo>
                  <a:cubicBezTo>
                    <a:pt x="7606" y="5104"/>
                    <a:pt x="7573" y="5004"/>
                    <a:pt x="7539" y="4937"/>
                  </a:cubicBezTo>
                  <a:cubicBezTo>
                    <a:pt x="7573" y="4904"/>
                    <a:pt x="7606" y="4837"/>
                    <a:pt x="7606" y="4804"/>
                  </a:cubicBezTo>
                  <a:cubicBezTo>
                    <a:pt x="7689" y="4837"/>
                    <a:pt x="7781" y="4854"/>
                    <a:pt x="7873" y="4854"/>
                  </a:cubicBezTo>
                  <a:cubicBezTo>
                    <a:pt x="7965" y="4854"/>
                    <a:pt x="8056" y="4837"/>
                    <a:pt x="8140" y="4804"/>
                  </a:cubicBezTo>
                  <a:cubicBezTo>
                    <a:pt x="8140" y="4804"/>
                    <a:pt x="8173" y="4537"/>
                    <a:pt x="7706" y="4204"/>
                  </a:cubicBezTo>
                  <a:lnTo>
                    <a:pt x="7706" y="4204"/>
                  </a:lnTo>
                  <a:cubicBezTo>
                    <a:pt x="7839" y="4270"/>
                    <a:pt x="7981" y="4304"/>
                    <a:pt x="8123" y="4304"/>
                  </a:cubicBezTo>
                  <a:cubicBezTo>
                    <a:pt x="8265" y="4304"/>
                    <a:pt x="8407" y="4270"/>
                    <a:pt x="8540" y="4204"/>
                  </a:cubicBezTo>
                  <a:cubicBezTo>
                    <a:pt x="8473" y="3937"/>
                    <a:pt x="8040" y="3737"/>
                    <a:pt x="8040" y="3737"/>
                  </a:cubicBezTo>
                  <a:lnTo>
                    <a:pt x="8040" y="3737"/>
                  </a:lnTo>
                  <a:cubicBezTo>
                    <a:pt x="8140" y="3770"/>
                    <a:pt x="8231" y="3787"/>
                    <a:pt x="8323" y="3787"/>
                  </a:cubicBezTo>
                  <a:cubicBezTo>
                    <a:pt x="8415" y="3787"/>
                    <a:pt x="8507" y="3770"/>
                    <a:pt x="8607" y="3737"/>
                  </a:cubicBezTo>
                  <a:cubicBezTo>
                    <a:pt x="8473" y="3570"/>
                    <a:pt x="8340" y="3403"/>
                    <a:pt x="8140" y="3303"/>
                  </a:cubicBezTo>
                  <a:lnTo>
                    <a:pt x="8140" y="3303"/>
                  </a:lnTo>
                  <a:cubicBezTo>
                    <a:pt x="8238" y="3345"/>
                    <a:pt x="8335" y="3363"/>
                    <a:pt x="8431" y="3363"/>
                  </a:cubicBezTo>
                  <a:cubicBezTo>
                    <a:pt x="8563" y="3363"/>
                    <a:pt x="8691" y="3328"/>
                    <a:pt x="8807" y="3270"/>
                  </a:cubicBezTo>
                  <a:cubicBezTo>
                    <a:pt x="8640" y="3069"/>
                    <a:pt x="8407" y="2903"/>
                    <a:pt x="8173" y="2836"/>
                  </a:cubicBezTo>
                  <a:lnTo>
                    <a:pt x="8173" y="2836"/>
                  </a:lnTo>
                  <a:cubicBezTo>
                    <a:pt x="8206" y="2840"/>
                    <a:pt x="8240" y="2842"/>
                    <a:pt x="8273" y="2842"/>
                  </a:cubicBezTo>
                  <a:cubicBezTo>
                    <a:pt x="8505" y="2842"/>
                    <a:pt x="8728" y="2740"/>
                    <a:pt x="8874" y="2536"/>
                  </a:cubicBezTo>
                  <a:cubicBezTo>
                    <a:pt x="8699" y="2391"/>
                    <a:pt x="8449" y="2296"/>
                    <a:pt x="8211" y="2296"/>
                  </a:cubicBezTo>
                  <a:cubicBezTo>
                    <a:pt x="8176" y="2296"/>
                    <a:pt x="8141" y="2298"/>
                    <a:pt x="8106" y="2302"/>
                  </a:cubicBezTo>
                  <a:cubicBezTo>
                    <a:pt x="8607" y="2069"/>
                    <a:pt x="8673" y="1802"/>
                    <a:pt x="8673" y="1802"/>
                  </a:cubicBezTo>
                  <a:cubicBezTo>
                    <a:pt x="8612" y="1758"/>
                    <a:pt x="8530" y="1742"/>
                    <a:pt x="8442" y="1742"/>
                  </a:cubicBezTo>
                  <a:cubicBezTo>
                    <a:pt x="8196" y="1742"/>
                    <a:pt x="7906" y="1869"/>
                    <a:pt x="7906" y="1869"/>
                  </a:cubicBezTo>
                  <a:cubicBezTo>
                    <a:pt x="8373" y="1435"/>
                    <a:pt x="8306" y="1101"/>
                    <a:pt x="8306" y="1101"/>
                  </a:cubicBezTo>
                  <a:cubicBezTo>
                    <a:pt x="8293" y="1100"/>
                    <a:pt x="8280" y="1099"/>
                    <a:pt x="8266" y="1099"/>
                  </a:cubicBezTo>
                  <a:cubicBezTo>
                    <a:pt x="7942" y="1099"/>
                    <a:pt x="7573" y="1468"/>
                    <a:pt x="7573" y="1468"/>
                  </a:cubicBezTo>
                  <a:cubicBezTo>
                    <a:pt x="7573" y="1468"/>
                    <a:pt x="7906" y="868"/>
                    <a:pt x="7639" y="468"/>
                  </a:cubicBezTo>
                  <a:lnTo>
                    <a:pt x="7639" y="468"/>
                  </a:lnTo>
                  <a:cubicBezTo>
                    <a:pt x="7372" y="601"/>
                    <a:pt x="7139" y="835"/>
                    <a:pt x="7039" y="1135"/>
                  </a:cubicBezTo>
                  <a:cubicBezTo>
                    <a:pt x="7139" y="768"/>
                    <a:pt x="7039" y="401"/>
                    <a:pt x="6805" y="134"/>
                  </a:cubicBezTo>
                  <a:cubicBezTo>
                    <a:pt x="6639" y="301"/>
                    <a:pt x="6505" y="534"/>
                    <a:pt x="6505" y="768"/>
                  </a:cubicBezTo>
                  <a:cubicBezTo>
                    <a:pt x="6505" y="768"/>
                    <a:pt x="6405" y="167"/>
                    <a:pt x="603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30"/>
            <p:cNvSpPr/>
            <p:nvPr/>
          </p:nvSpPr>
          <p:spPr>
            <a:xfrm>
              <a:off x="5329844" y="2093816"/>
              <a:ext cx="96035" cy="121960"/>
            </a:xfrm>
            <a:custGeom>
              <a:avLst/>
              <a:gdLst/>
              <a:ahLst/>
              <a:cxnLst/>
              <a:rect l="l" t="t" r="r" b="b"/>
              <a:pathLst>
                <a:path w="5438" h="6906" extrusionOk="0">
                  <a:moveTo>
                    <a:pt x="1435" y="1"/>
                  </a:moveTo>
                  <a:cubicBezTo>
                    <a:pt x="1601" y="468"/>
                    <a:pt x="1702" y="935"/>
                    <a:pt x="1735" y="1402"/>
                  </a:cubicBezTo>
                  <a:cubicBezTo>
                    <a:pt x="1768" y="2670"/>
                    <a:pt x="1101" y="4738"/>
                    <a:pt x="0" y="6339"/>
                  </a:cubicBezTo>
                  <a:lnTo>
                    <a:pt x="834" y="6906"/>
                  </a:lnTo>
                  <a:cubicBezTo>
                    <a:pt x="1401" y="5939"/>
                    <a:pt x="1635" y="4804"/>
                    <a:pt x="2068" y="4337"/>
                  </a:cubicBezTo>
                  <a:cubicBezTo>
                    <a:pt x="2502" y="3970"/>
                    <a:pt x="3002" y="3637"/>
                    <a:pt x="3536" y="3303"/>
                  </a:cubicBezTo>
                  <a:lnTo>
                    <a:pt x="5438" y="2569"/>
                  </a:lnTo>
                  <a:lnTo>
                    <a:pt x="5337" y="2469"/>
                  </a:lnTo>
                  <a:lnTo>
                    <a:pt x="3736" y="2936"/>
                  </a:lnTo>
                  <a:lnTo>
                    <a:pt x="4704" y="1669"/>
                  </a:lnTo>
                  <a:lnTo>
                    <a:pt x="4604" y="1602"/>
                  </a:lnTo>
                  <a:cubicBezTo>
                    <a:pt x="4237" y="2069"/>
                    <a:pt x="3803" y="2536"/>
                    <a:pt x="3369" y="2936"/>
                  </a:cubicBezTo>
                  <a:cubicBezTo>
                    <a:pt x="2902" y="3270"/>
                    <a:pt x="2402" y="3537"/>
                    <a:pt x="1868" y="3804"/>
                  </a:cubicBezTo>
                  <a:cubicBezTo>
                    <a:pt x="1868" y="3804"/>
                    <a:pt x="2102" y="1836"/>
                    <a:pt x="2169" y="1602"/>
                  </a:cubicBezTo>
                  <a:cubicBezTo>
                    <a:pt x="2402" y="1235"/>
                    <a:pt x="2702" y="902"/>
                    <a:pt x="3002" y="635"/>
                  </a:cubicBezTo>
                  <a:lnTo>
                    <a:pt x="2902" y="568"/>
                  </a:lnTo>
                  <a:lnTo>
                    <a:pt x="2002" y="1335"/>
                  </a:lnTo>
                  <a:lnTo>
                    <a:pt x="1635" y="68"/>
                  </a:lnTo>
                  <a:lnTo>
                    <a:pt x="143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30"/>
            <p:cNvSpPr/>
            <p:nvPr/>
          </p:nvSpPr>
          <p:spPr>
            <a:xfrm>
              <a:off x="5329844" y="2093816"/>
              <a:ext cx="96035" cy="121960"/>
            </a:xfrm>
            <a:custGeom>
              <a:avLst/>
              <a:gdLst/>
              <a:ahLst/>
              <a:cxnLst/>
              <a:rect l="l" t="t" r="r" b="b"/>
              <a:pathLst>
                <a:path w="5438" h="6906" fill="none" extrusionOk="0">
                  <a:moveTo>
                    <a:pt x="834" y="6906"/>
                  </a:moveTo>
                  <a:cubicBezTo>
                    <a:pt x="1401" y="5939"/>
                    <a:pt x="1601" y="4804"/>
                    <a:pt x="2035" y="4337"/>
                  </a:cubicBezTo>
                  <a:cubicBezTo>
                    <a:pt x="2502" y="3970"/>
                    <a:pt x="3002" y="3637"/>
                    <a:pt x="3503" y="3337"/>
                  </a:cubicBezTo>
                  <a:lnTo>
                    <a:pt x="5438" y="2569"/>
                  </a:lnTo>
                  <a:lnTo>
                    <a:pt x="5304" y="2469"/>
                  </a:lnTo>
                  <a:lnTo>
                    <a:pt x="3736" y="2936"/>
                  </a:lnTo>
                  <a:lnTo>
                    <a:pt x="4704" y="1669"/>
                  </a:lnTo>
                  <a:lnTo>
                    <a:pt x="4604" y="1602"/>
                  </a:lnTo>
                  <a:cubicBezTo>
                    <a:pt x="4203" y="2069"/>
                    <a:pt x="3803" y="2536"/>
                    <a:pt x="3336" y="2936"/>
                  </a:cubicBezTo>
                  <a:cubicBezTo>
                    <a:pt x="2869" y="3270"/>
                    <a:pt x="2369" y="3537"/>
                    <a:pt x="1868" y="3804"/>
                  </a:cubicBezTo>
                  <a:cubicBezTo>
                    <a:pt x="1868" y="3804"/>
                    <a:pt x="2068" y="1836"/>
                    <a:pt x="2169" y="1602"/>
                  </a:cubicBezTo>
                  <a:cubicBezTo>
                    <a:pt x="2402" y="1235"/>
                    <a:pt x="2669" y="902"/>
                    <a:pt x="3002" y="635"/>
                  </a:cubicBezTo>
                  <a:lnTo>
                    <a:pt x="2902" y="568"/>
                  </a:lnTo>
                  <a:lnTo>
                    <a:pt x="2002" y="1369"/>
                  </a:lnTo>
                  <a:lnTo>
                    <a:pt x="1601" y="68"/>
                  </a:lnTo>
                  <a:lnTo>
                    <a:pt x="1401" y="1"/>
                  </a:lnTo>
                  <a:cubicBezTo>
                    <a:pt x="1601" y="468"/>
                    <a:pt x="1702" y="935"/>
                    <a:pt x="1735" y="1435"/>
                  </a:cubicBezTo>
                  <a:cubicBezTo>
                    <a:pt x="1802" y="2670"/>
                    <a:pt x="1134" y="4771"/>
                    <a:pt x="0" y="637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30"/>
            <p:cNvSpPr/>
            <p:nvPr/>
          </p:nvSpPr>
          <p:spPr>
            <a:xfrm>
              <a:off x="4836203" y="1987205"/>
              <a:ext cx="187337" cy="179690"/>
            </a:xfrm>
            <a:custGeom>
              <a:avLst/>
              <a:gdLst/>
              <a:ahLst/>
              <a:cxnLst/>
              <a:rect l="l" t="t" r="r" b="b"/>
              <a:pathLst>
                <a:path w="10608" h="10175" extrusionOk="0">
                  <a:moveTo>
                    <a:pt x="4770" y="0"/>
                  </a:moveTo>
                  <a:cubicBezTo>
                    <a:pt x="4503" y="234"/>
                    <a:pt x="4537" y="868"/>
                    <a:pt x="4537" y="868"/>
                  </a:cubicBezTo>
                  <a:cubicBezTo>
                    <a:pt x="4537" y="868"/>
                    <a:pt x="4303" y="100"/>
                    <a:pt x="3769" y="34"/>
                  </a:cubicBezTo>
                  <a:lnTo>
                    <a:pt x="3769" y="34"/>
                  </a:lnTo>
                  <a:cubicBezTo>
                    <a:pt x="3669" y="367"/>
                    <a:pt x="3703" y="734"/>
                    <a:pt x="3869" y="1034"/>
                  </a:cubicBezTo>
                  <a:cubicBezTo>
                    <a:pt x="3869" y="1034"/>
                    <a:pt x="3480" y="496"/>
                    <a:pt x="2957" y="496"/>
                  </a:cubicBezTo>
                  <a:cubicBezTo>
                    <a:pt x="2928" y="496"/>
                    <a:pt x="2899" y="497"/>
                    <a:pt x="2869" y="501"/>
                  </a:cubicBezTo>
                  <a:cubicBezTo>
                    <a:pt x="2869" y="768"/>
                    <a:pt x="2969" y="1034"/>
                    <a:pt x="3169" y="1235"/>
                  </a:cubicBezTo>
                  <a:cubicBezTo>
                    <a:pt x="2944" y="1084"/>
                    <a:pt x="2681" y="1009"/>
                    <a:pt x="2423" y="1009"/>
                  </a:cubicBezTo>
                  <a:cubicBezTo>
                    <a:pt x="2337" y="1009"/>
                    <a:pt x="2252" y="1018"/>
                    <a:pt x="2168" y="1034"/>
                  </a:cubicBezTo>
                  <a:cubicBezTo>
                    <a:pt x="2202" y="1301"/>
                    <a:pt x="2335" y="1568"/>
                    <a:pt x="2535" y="1735"/>
                  </a:cubicBezTo>
                  <a:cubicBezTo>
                    <a:pt x="2535" y="1735"/>
                    <a:pt x="2370" y="1683"/>
                    <a:pt x="2178" y="1683"/>
                  </a:cubicBezTo>
                  <a:cubicBezTo>
                    <a:pt x="2025" y="1683"/>
                    <a:pt x="1853" y="1716"/>
                    <a:pt x="1735" y="1835"/>
                  </a:cubicBezTo>
                  <a:cubicBezTo>
                    <a:pt x="1801" y="2068"/>
                    <a:pt x="1935" y="2269"/>
                    <a:pt x="2168" y="2335"/>
                  </a:cubicBezTo>
                  <a:cubicBezTo>
                    <a:pt x="2095" y="2319"/>
                    <a:pt x="2021" y="2311"/>
                    <a:pt x="1945" y="2311"/>
                  </a:cubicBezTo>
                  <a:cubicBezTo>
                    <a:pt x="1710" y="2311"/>
                    <a:pt x="1470" y="2392"/>
                    <a:pt x="1268" y="2569"/>
                  </a:cubicBezTo>
                  <a:cubicBezTo>
                    <a:pt x="1434" y="2769"/>
                    <a:pt x="1635" y="2936"/>
                    <a:pt x="1901" y="2969"/>
                  </a:cubicBezTo>
                  <a:cubicBezTo>
                    <a:pt x="1901" y="2969"/>
                    <a:pt x="1334" y="3203"/>
                    <a:pt x="1334" y="3570"/>
                  </a:cubicBezTo>
                  <a:cubicBezTo>
                    <a:pt x="1456" y="3667"/>
                    <a:pt x="1614" y="3729"/>
                    <a:pt x="1782" y="3729"/>
                  </a:cubicBezTo>
                  <a:cubicBezTo>
                    <a:pt x="1843" y="3729"/>
                    <a:pt x="1906" y="3721"/>
                    <a:pt x="1968" y="3703"/>
                  </a:cubicBezTo>
                  <a:lnTo>
                    <a:pt x="1968" y="3703"/>
                  </a:lnTo>
                  <a:cubicBezTo>
                    <a:pt x="1835" y="3770"/>
                    <a:pt x="1735" y="3903"/>
                    <a:pt x="1668" y="4037"/>
                  </a:cubicBezTo>
                  <a:cubicBezTo>
                    <a:pt x="1601" y="3970"/>
                    <a:pt x="1534" y="3936"/>
                    <a:pt x="1434" y="3903"/>
                  </a:cubicBezTo>
                  <a:lnTo>
                    <a:pt x="1434" y="3903"/>
                  </a:lnTo>
                  <a:cubicBezTo>
                    <a:pt x="1434" y="3903"/>
                    <a:pt x="1234" y="4203"/>
                    <a:pt x="1534" y="4837"/>
                  </a:cubicBezTo>
                  <a:cubicBezTo>
                    <a:pt x="1534" y="4837"/>
                    <a:pt x="1186" y="4489"/>
                    <a:pt x="873" y="4489"/>
                  </a:cubicBezTo>
                  <a:cubicBezTo>
                    <a:pt x="837" y="4489"/>
                    <a:pt x="802" y="4493"/>
                    <a:pt x="767" y="4504"/>
                  </a:cubicBezTo>
                  <a:cubicBezTo>
                    <a:pt x="767" y="4504"/>
                    <a:pt x="734" y="4804"/>
                    <a:pt x="1168" y="5237"/>
                  </a:cubicBezTo>
                  <a:cubicBezTo>
                    <a:pt x="1006" y="5157"/>
                    <a:pt x="820" y="5113"/>
                    <a:pt x="632" y="5113"/>
                  </a:cubicBezTo>
                  <a:cubicBezTo>
                    <a:pt x="509" y="5113"/>
                    <a:pt x="385" y="5131"/>
                    <a:pt x="267" y="5171"/>
                  </a:cubicBezTo>
                  <a:cubicBezTo>
                    <a:pt x="367" y="5471"/>
                    <a:pt x="600" y="5704"/>
                    <a:pt x="901" y="5771"/>
                  </a:cubicBezTo>
                  <a:cubicBezTo>
                    <a:pt x="856" y="5766"/>
                    <a:pt x="811" y="5763"/>
                    <a:pt x="765" y="5763"/>
                  </a:cubicBezTo>
                  <a:cubicBezTo>
                    <a:pt x="536" y="5763"/>
                    <a:pt x="295" y="5832"/>
                    <a:pt x="100" y="5971"/>
                  </a:cubicBezTo>
                  <a:cubicBezTo>
                    <a:pt x="267" y="6171"/>
                    <a:pt x="500" y="6271"/>
                    <a:pt x="734" y="6271"/>
                  </a:cubicBezTo>
                  <a:cubicBezTo>
                    <a:pt x="534" y="6305"/>
                    <a:pt x="300" y="6372"/>
                    <a:pt x="133" y="6505"/>
                  </a:cubicBezTo>
                  <a:cubicBezTo>
                    <a:pt x="267" y="6638"/>
                    <a:pt x="500" y="6738"/>
                    <a:pt x="701" y="6738"/>
                  </a:cubicBezTo>
                  <a:cubicBezTo>
                    <a:pt x="434" y="6772"/>
                    <a:pt x="200" y="6872"/>
                    <a:pt x="0" y="7039"/>
                  </a:cubicBezTo>
                  <a:cubicBezTo>
                    <a:pt x="200" y="7272"/>
                    <a:pt x="500" y="7372"/>
                    <a:pt x="834" y="7372"/>
                  </a:cubicBezTo>
                  <a:cubicBezTo>
                    <a:pt x="200" y="7506"/>
                    <a:pt x="167" y="7806"/>
                    <a:pt x="167" y="7806"/>
                  </a:cubicBezTo>
                  <a:cubicBezTo>
                    <a:pt x="324" y="7937"/>
                    <a:pt x="543" y="8027"/>
                    <a:pt x="760" y="8027"/>
                  </a:cubicBezTo>
                  <a:cubicBezTo>
                    <a:pt x="818" y="8027"/>
                    <a:pt x="877" y="8020"/>
                    <a:pt x="934" y="8006"/>
                  </a:cubicBezTo>
                  <a:lnTo>
                    <a:pt x="934" y="8006"/>
                  </a:lnTo>
                  <a:cubicBezTo>
                    <a:pt x="567" y="8273"/>
                    <a:pt x="534" y="8506"/>
                    <a:pt x="534" y="8506"/>
                  </a:cubicBezTo>
                  <a:lnTo>
                    <a:pt x="1034" y="9174"/>
                  </a:lnTo>
                  <a:cubicBezTo>
                    <a:pt x="1129" y="9234"/>
                    <a:pt x="1231" y="9257"/>
                    <a:pt x="1330" y="9257"/>
                  </a:cubicBezTo>
                  <a:cubicBezTo>
                    <a:pt x="1612" y="9257"/>
                    <a:pt x="1868" y="9074"/>
                    <a:pt x="1868" y="9073"/>
                  </a:cubicBezTo>
                  <a:lnTo>
                    <a:pt x="1868" y="9073"/>
                  </a:lnTo>
                  <a:cubicBezTo>
                    <a:pt x="1768" y="9274"/>
                    <a:pt x="1701" y="9474"/>
                    <a:pt x="1735" y="9707"/>
                  </a:cubicBezTo>
                  <a:cubicBezTo>
                    <a:pt x="1779" y="9719"/>
                    <a:pt x="1823" y="9725"/>
                    <a:pt x="1867" y="9725"/>
                  </a:cubicBezTo>
                  <a:cubicBezTo>
                    <a:pt x="2192" y="9725"/>
                    <a:pt x="2502" y="9441"/>
                    <a:pt x="2502" y="9440"/>
                  </a:cubicBezTo>
                  <a:lnTo>
                    <a:pt x="2502" y="9440"/>
                  </a:lnTo>
                  <a:cubicBezTo>
                    <a:pt x="2435" y="9674"/>
                    <a:pt x="2502" y="9941"/>
                    <a:pt x="2635" y="10174"/>
                  </a:cubicBezTo>
                  <a:cubicBezTo>
                    <a:pt x="3069" y="10041"/>
                    <a:pt x="3169" y="9408"/>
                    <a:pt x="3169" y="9407"/>
                  </a:cubicBezTo>
                  <a:lnTo>
                    <a:pt x="3169" y="9407"/>
                  </a:lnTo>
                  <a:cubicBezTo>
                    <a:pt x="3136" y="9674"/>
                    <a:pt x="3269" y="9941"/>
                    <a:pt x="3503" y="10074"/>
                  </a:cubicBezTo>
                  <a:cubicBezTo>
                    <a:pt x="3836" y="9974"/>
                    <a:pt x="3903" y="9374"/>
                    <a:pt x="3903" y="9374"/>
                  </a:cubicBezTo>
                  <a:cubicBezTo>
                    <a:pt x="3970" y="9641"/>
                    <a:pt x="4170" y="9874"/>
                    <a:pt x="4403" y="10007"/>
                  </a:cubicBezTo>
                  <a:cubicBezTo>
                    <a:pt x="4628" y="9751"/>
                    <a:pt x="4729" y="9401"/>
                    <a:pt x="4647" y="9078"/>
                  </a:cubicBezTo>
                  <a:lnTo>
                    <a:pt x="4647" y="9078"/>
                  </a:lnTo>
                  <a:cubicBezTo>
                    <a:pt x="4722" y="9326"/>
                    <a:pt x="4916" y="9512"/>
                    <a:pt x="5170" y="9607"/>
                  </a:cubicBezTo>
                  <a:cubicBezTo>
                    <a:pt x="5270" y="9440"/>
                    <a:pt x="5304" y="9240"/>
                    <a:pt x="5304" y="9040"/>
                  </a:cubicBezTo>
                  <a:cubicBezTo>
                    <a:pt x="5337" y="9048"/>
                    <a:pt x="5371" y="9053"/>
                    <a:pt x="5404" y="9053"/>
                  </a:cubicBezTo>
                  <a:cubicBezTo>
                    <a:pt x="5504" y="9053"/>
                    <a:pt x="5604" y="9015"/>
                    <a:pt x="5704" y="8940"/>
                  </a:cubicBezTo>
                  <a:cubicBezTo>
                    <a:pt x="5737" y="8957"/>
                    <a:pt x="5771" y="8965"/>
                    <a:pt x="5800" y="8965"/>
                  </a:cubicBezTo>
                  <a:cubicBezTo>
                    <a:pt x="5829" y="8965"/>
                    <a:pt x="5854" y="8957"/>
                    <a:pt x="5871" y="8940"/>
                  </a:cubicBezTo>
                  <a:lnTo>
                    <a:pt x="5871" y="8940"/>
                  </a:lnTo>
                  <a:cubicBezTo>
                    <a:pt x="5804" y="9140"/>
                    <a:pt x="5804" y="9374"/>
                    <a:pt x="5838" y="9574"/>
                  </a:cubicBezTo>
                  <a:cubicBezTo>
                    <a:pt x="6204" y="9540"/>
                    <a:pt x="6505" y="9340"/>
                    <a:pt x="6671" y="9073"/>
                  </a:cubicBezTo>
                  <a:lnTo>
                    <a:pt x="6671" y="9073"/>
                  </a:lnTo>
                  <a:cubicBezTo>
                    <a:pt x="6538" y="9307"/>
                    <a:pt x="6538" y="9574"/>
                    <a:pt x="6671" y="9841"/>
                  </a:cubicBezTo>
                  <a:cubicBezTo>
                    <a:pt x="7005" y="9741"/>
                    <a:pt x="7272" y="9474"/>
                    <a:pt x="7372" y="9140"/>
                  </a:cubicBezTo>
                  <a:lnTo>
                    <a:pt x="7372" y="9140"/>
                  </a:lnTo>
                  <a:cubicBezTo>
                    <a:pt x="7305" y="9440"/>
                    <a:pt x="7439" y="9741"/>
                    <a:pt x="7672" y="9974"/>
                  </a:cubicBezTo>
                  <a:cubicBezTo>
                    <a:pt x="7972" y="9674"/>
                    <a:pt x="8139" y="9307"/>
                    <a:pt x="8106" y="8907"/>
                  </a:cubicBezTo>
                  <a:lnTo>
                    <a:pt x="8106" y="8907"/>
                  </a:lnTo>
                  <a:cubicBezTo>
                    <a:pt x="8173" y="9140"/>
                    <a:pt x="8339" y="9340"/>
                    <a:pt x="8606" y="9407"/>
                  </a:cubicBezTo>
                  <a:cubicBezTo>
                    <a:pt x="8740" y="9174"/>
                    <a:pt x="8773" y="8907"/>
                    <a:pt x="8706" y="8640"/>
                  </a:cubicBezTo>
                  <a:lnTo>
                    <a:pt x="8706" y="8640"/>
                  </a:lnTo>
                  <a:cubicBezTo>
                    <a:pt x="9006" y="9007"/>
                    <a:pt x="9240" y="9007"/>
                    <a:pt x="9240" y="9007"/>
                  </a:cubicBezTo>
                  <a:cubicBezTo>
                    <a:pt x="9407" y="8740"/>
                    <a:pt x="9240" y="8173"/>
                    <a:pt x="9240" y="8173"/>
                  </a:cubicBezTo>
                  <a:lnTo>
                    <a:pt x="9240" y="8173"/>
                  </a:lnTo>
                  <a:cubicBezTo>
                    <a:pt x="9340" y="8340"/>
                    <a:pt x="9540" y="8473"/>
                    <a:pt x="9740" y="8473"/>
                  </a:cubicBezTo>
                  <a:cubicBezTo>
                    <a:pt x="9874" y="8173"/>
                    <a:pt x="9840" y="7839"/>
                    <a:pt x="9640" y="7572"/>
                  </a:cubicBezTo>
                  <a:lnTo>
                    <a:pt x="9640" y="7572"/>
                  </a:lnTo>
                  <a:cubicBezTo>
                    <a:pt x="9761" y="7653"/>
                    <a:pt x="9895" y="7697"/>
                    <a:pt x="10026" y="7697"/>
                  </a:cubicBezTo>
                  <a:cubicBezTo>
                    <a:pt x="10111" y="7697"/>
                    <a:pt x="10195" y="7679"/>
                    <a:pt x="10274" y="7639"/>
                  </a:cubicBezTo>
                  <a:cubicBezTo>
                    <a:pt x="10374" y="7272"/>
                    <a:pt x="9907" y="6905"/>
                    <a:pt x="9907" y="6905"/>
                  </a:cubicBezTo>
                  <a:lnTo>
                    <a:pt x="9907" y="6905"/>
                  </a:lnTo>
                  <a:cubicBezTo>
                    <a:pt x="9952" y="6911"/>
                    <a:pt x="9996" y="6914"/>
                    <a:pt x="10040" y="6914"/>
                  </a:cubicBezTo>
                  <a:cubicBezTo>
                    <a:pt x="10260" y="6914"/>
                    <a:pt x="10469" y="6844"/>
                    <a:pt x="10608" y="6705"/>
                  </a:cubicBezTo>
                  <a:lnTo>
                    <a:pt x="10407" y="5871"/>
                  </a:lnTo>
                  <a:cubicBezTo>
                    <a:pt x="10241" y="5538"/>
                    <a:pt x="9674" y="5538"/>
                    <a:pt x="9674" y="5538"/>
                  </a:cubicBezTo>
                  <a:cubicBezTo>
                    <a:pt x="9940" y="5438"/>
                    <a:pt x="10141" y="5237"/>
                    <a:pt x="10241" y="4971"/>
                  </a:cubicBezTo>
                  <a:cubicBezTo>
                    <a:pt x="10053" y="4866"/>
                    <a:pt x="9839" y="4814"/>
                    <a:pt x="9624" y="4814"/>
                  </a:cubicBezTo>
                  <a:cubicBezTo>
                    <a:pt x="9495" y="4814"/>
                    <a:pt x="9365" y="4833"/>
                    <a:pt x="9240" y="4870"/>
                  </a:cubicBezTo>
                  <a:cubicBezTo>
                    <a:pt x="9473" y="4737"/>
                    <a:pt x="9674" y="4504"/>
                    <a:pt x="9740" y="4270"/>
                  </a:cubicBezTo>
                  <a:cubicBezTo>
                    <a:pt x="9628" y="4229"/>
                    <a:pt x="9510" y="4210"/>
                    <a:pt x="9391" y="4210"/>
                  </a:cubicBezTo>
                  <a:cubicBezTo>
                    <a:pt x="9121" y="4210"/>
                    <a:pt x="8848" y="4308"/>
                    <a:pt x="8640" y="4470"/>
                  </a:cubicBezTo>
                  <a:cubicBezTo>
                    <a:pt x="8873" y="4237"/>
                    <a:pt x="9006" y="3903"/>
                    <a:pt x="9006" y="3570"/>
                  </a:cubicBezTo>
                  <a:cubicBezTo>
                    <a:pt x="8969" y="3563"/>
                    <a:pt x="8932" y="3559"/>
                    <a:pt x="8896" y="3559"/>
                  </a:cubicBezTo>
                  <a:cubicBezTo>
                    <a:pt x="8414" y="3559"/>
                    <a:pt x="8039" y="4137"/>
                    <a:pt x="8039" y="4137"/>
                  </a:cubicBezTo>
                  <a:cubicBezTo>
                    <a:pt x="8039" y="4137"/>
                    <a:pt x="8273" y="3503"/>
                    <a:pt x="8072" y="3203"/>
                  </a:cubicBezTo>
                  <a:lnTo>
                    <a:pt x="8072" y="3203"/>
                  </a:lnTo>
                  <a:cubicBezTo>
                    <a:pt x="7872" y="3269"/>
                    <a:pt x="7739" y="3403"/>
                    <a:pt x="7639" y="3603"/>
                  </a:cubicBezTo>
                  <a:cubicBezTo>
                    <a:pt x="7572" y="3536"/>
                    <a:pt x="7472" y="3469"/>
                    <a:pt x="7405" y="3436"/>
                  </a:cubicBezTo>
                  <a:cubicBezTo>
                    <a:pt x="7372" y="3403"/>
                    <a:pt x="7339" y="3336"/>
                    <a:pt x="7305" y="3303"/>
                  </a:cubicBezTo>
                  <a:cubicBezTo>
                    <a:pt x="7505" y="3203"/>
                    <a:pt x="7639" y="3036"/>
                    <a:pt x="7706" y="2869"/>
                  </a:cubicBezTo>
                  <a:cubicBezTo>
                    <a:pt x="7706" y="2869"/>
                    <a:pt x="7609" y="2714"/>
                    <a:pt x="7282" y="2714"/>
                  </a:cubicBezTo>
                  <a:cubicBezTo>
                    <a:pt x="7180" y="2714"/>
                    <a:pt x="7056" y="2729"/>
                    <a:pt x="6905" y="2769"/>
                  </a:cubicBezTo>
                  <a:cubicBezTo>
                    <a:pt x="7205" y="2636"/>
                    <a:pt x="7439" y="2402"/>
                    <a:pt x="7505" y="2068"/>
                  </a:cubicBezTo>
                  <a:cubicBezTo>
                    <a:pt x="7420" y="2056"/>
                    <a:pt x="7330" y="2049"/>
                    <a:pt x="7237" y="2049"/>
                  </a:cubicBezTo>
                  <a:cubicBezTo>
                    <a:pt x="7077" y="2049"/>
                    <a:pt x="6907" y="2072"/>
                    <a:pt x="6738" y="2135"/>
                  </a:cubicBezTo>
                  <a:cubicBezTo>
                    <a:pt x="6938" y="2035"/>
                    <a:pt x="7105" y="1868"/>
                    <a:pt x="7172" y="1668"/>
                  </a:cubicBezTo>
                  <a:cubicBezTo>
                    <a:pt x="7113" y="1660"/>
                    <a:pt x="7055" y="1656"/>
                    <a:pt x="6997" y="1656"/>
                  </a:cubicBezTo>
                  <a:cubicBezTo>
                    <a:pt x="6824" y="1656"/>
                    <a:pt x="6655" y="1693"/>
                    <a:pt x="6505" y="1768"/>
                  </a:cubicBezTo>
                  <a:cubicBezTo>
                    <a:pt x="6705" y="1635"/>
                    <a:pt x="6872" y="1435"/>
                    <a:pt x="6938" y="1201"/>
                  </a:cubicBezTo>
                  <a:cubicBezTo>
                    <a:pt x="6888" y="1196"/>
                    <a:pt x="6839" y="1193"/>
                    <a:pt x="6791" y="1193"/>
                  </a:cubicBezTo>
                  <a:cubicBezTo>
                    <a:pt x="6550" y="1193"/>
                    <a:pt x="6332" y="1262"/>
                    <a:pt x="6138" y="1401"/>
                  </a:cubicBezTo>
                  <a:cubicBezTo>
                    <a:pt x="6371" y="1201"/>
                    <a:pt x="6471" y="868"/>
                    <a:pt x="6405" y="567"/>
                  </a:cubicBezTo>
                  <a:lnTo>
                    <a:pt x="6405" y="567"/>
                  </a:lnTo>
                  <a:cubicBezTo>
                    <a:pt x="6104" y="601"/>
                    <a:pt x="5838" y="801"/>
                    <a:pt x="5637" y="1034"/>
                  </a:cubicBezTo>
                  <a:cubicBezTo>
                    <a:pt x="5771" y="768"/>
                    <a:pt x="5771" y="467"/>
                    <a:pt x="5637" y="200"/>
                  </a:cubicBezTo>
                  <a:cubicBezTo>
                    <a:pt x="5304" y="267"/>
                    <a:pt x="5104" y="868"/>
                    <a:pt x="5104" y="868"/>
                  </a:cubicBezTo>
                  <a:cubicBezTo>
                    <a:pt x="5104" y="167"/>
                    <a:pt x="4770" y="0"/>
                    <a:pt x="4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30"/>
            <p:cNvSpPr/>
            <p:nvPr/>
          </p:nvSpPr>
          <p:spPr>
            <a:xfrm>
              <a:off x="4889217" y="2100297"/>
              <a:ext cx="93086" cy="130207"/>
            </a:xfrm>
            <a:custGeom>
              <a:avLst/>
              <a:gdLst/>
              <a:ahLst/>
              <a:cxnLst/>
              <a:rect l="l" t="t" r="r" b="b"/>
              <a:pathLst>
                <a:path w="5271" h="7373" extrusionOk="0">
                  <a:moveTo>
                    <a:pt x="3870" y="1"/>
                  </a:moveTo>
                  <a:lnTo>
                    <a:pt x="3736" y="34"/>
                  </a:lnTo>
                  <a:cubicBezTo>
                    <a:pt x="3836" y="701"/>
                    <a:pt x="3870" y="1402"/>
                    <a:pt x="3903" y="2069"/>
                  </a:cubicBezTo>
                  <a:cubicBezTo>
                    <a:pt x="3770" y="2703"/>
                    <a:pt x="3636" y="3337"/>
                    <a:pt x="3469" y="3937"/>
                  </a:cubicBezTo>
                  <a:cubicBezTo>
                    <a:pt x="3469" y="3937"/>
                    <a:pt x="2002" y="2303"/>
                    <a:pt x="1868" y="2036"/>
                  </a:cubicBezTo>
                  <a:cubicBezTo>
                    <a:pt x="1768" y="1569"/>
                    <a:pt x="1701" y="1102"/>
                    <a:pt x="1701" y="635"/>
                  </a:cubicBezTo>
                  <a:lnTo>
                    <a:pt x="1568" y="668"/>
                  </a:lnTo>
                  <a:lnTo>
                    <a:pt x="1568" y="2002"/>
                  </a:lnTo>
                  <a:lnTo>
                    <a:pt x="200" y="1369"/>
                  </a:lnTo>
                  <a:lnTo>
                    <a:pt x="0" y="1469"/>
                  </a:lnTo>
                  <a:cubicBezTo>
                    <a:pt x="534" y="1669"/>
                    <a:pt x="1001" y="1936"/>
                    <a:pt x="1435" y="2269"/>
                  </a:cubicBezTo>
                  <a:cubicBezTo>
                    <a:pt x="2502" y="3170"/>
                    <a:pt x="3703" y="5271"/>
                    <a:pt x="4203" y="7373"/>
                  </a:cubicBezTo>
                  <a:lnTo>
                    <a:pt x="5271" y="7106"/>
                  </a:lnTo>
                  <a:cubicBezTo>
                    <a:pt x="4904" y="5938"/>
                    <a:pt x="4136" y="4904"/>
                    <a:pt x="4070" y="4204"/>
                  </a:cubicBezTo>
                  <a:cubicBezTo>
                    <a:pt x="4103" y="3537"/>
                    <a:pt x="4170" y="2870"/>
                    <a:pt x="4337" y="2236"/>
                  </a:cubicBezTo>
                  <a:lnTo>
                    <a:pt x="5171" y="68"/>
                  </a:lnTo>
                  <a:lnTo>
                    <a:pt x="5004" y="101"/>
                  </a:lnTo>
                  <a:lnTo>
                    <a:pt x="4170" y="1769"/>
                  </a:lnTo>
                  <a:lnTo>
                    <a:pt x="387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0"/>
            <p:cNvSpPr/>
            <p:nvPr/>
          </p:nvSpPr>
          <p:spPr>
            <a:xfrm>
              <a:off x="4889217" y="2100297"/>
              <a:ext cx="93086" cy="130207"/>
            </a:xfrm>
            <a:custGeom>
              <a:avLst/>
              <a:gdLst/>
              <a:ahLst/>
              <a:cxnLst/>
              <a:rect l="l" t="t" r="r" b="b"/>
              <a:pathLst>
                <a:path w="5271" h="7373" fill="none" extrusionOk="0">
                  <a:moveTo>
                    <a:pt x="5271" y="7106"/>
                  </a:moveTo>
                  <a:cubicBezTo>
                    <a:pt x="4904" y="5938"/>
                    <a:pt x="4136" y="4904"/>
                    <a:pt x="4070" y="4204"/>
                  </a:cubicBezTo>
                  <a:cubicBezTo>
                    <a:pt x="4103" y="3537"/>
                    <a:pt x="4170" y="2870"/>
                    <a:pt x="4303" y="2236"/>
                  </a:cubicBezTo>
                  <a:lnTo>
                    <a:pt x="5137" y="68"/>
                  </a:lnTo>
                  <a:lnTo>
                    <a:pt x="4970" y="101"/>
                  </a:lnTo>
                  <a:lnTo>
                    <a:pt x="4170" y="1769"/>
                  </a:lnTo>
                  <a:lnTo>
                    <a:pt x="3870" y="1"/>
                  </a:lnTo>
                  <a:lnTo>
                    <a:pt x="3736" y="34"/>
                  </a:lnTo>
                  <a:cubicBezTo>
                    <a:pt x="3836" y="701"/>
                    <a:pt x="3870" y="1402"/>
                    <a:pt x="3903" y="2069"/>
                  </a:cubicBezTo>
                  <a:cubicBezTo>
                    <a:pt x="3770" y="2703"/>
                    <a:pt x="3636" y="3337"/>
                    <a:pt x="3469" y="3937"/>
                  </a:cubicBezTo>
                  <a:cubicBezTo>
                    <a:pt x="3469" y="3937"/>
                    <a:pt x="2002" y="2303"/>
                    <a:pt x="1868" y="2036"/>
                  </a:cubicBezTo>
                  <a:cubicBezTo>
                    <a:pt x="1768" y="1569"/>
                    <a:pt x="1701" y="1102"/>
                    <a:pt x="1701" y="635"/>
                  </a:cubicBezTo>
                  <a:lnTo>
                    <a:pt x="1568" y="668"/>
                  </a:lnTo>
                  <a:lnTo>
                    <a:pt x="1568" y="2002"/>
                  </a:lnTo>
                  <a:lnTo>
                    <a:pt x="200" y="1369"/>
                  </a:lnTo>
                  <a:lnTo>
                    <a:pt x="0" y="1469"/>
                  </a:lnTo>
                  <a:cubicBezTo>
                    <a:pt x="534" y="1669"/>
                    <a:pt x="1001" y="1936"/>
                    <a:pt x="1435" y="2269"/>
                  </a:cubicBezTo>
                  <a:cubicBezTo>
                    <a:pt x="2502" y="3170"/>
                    <a:pt x="3736" y="5271"/>
                    <a:pt x="4203" y="737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0"/>
            <p:cNvSpPr/>
            <p:nvPr/>
          </p:nvSpPr>
          <p:spPr>
            <a:xfrm>
              <a:off x="4707181" y="2822808"/>
              <a:ext cx="162295" cy="145766"/>
            </a:xfrm>
            <a:custGeom>
              <a:avLst/>
              <a:gdLst/>
              <a:ahLst/>
              <a:cxnLst/>
              <a:rect l="l" t="t" r="r" b="b"/>
              <a:pathLst>
                <a:path w="9190" h="8254" extrusionOk="0">
                  <a:moveTo>
                    <a:pt x="5635" y="0"/>
                  </a:moveTo>
                  <a:cubicBezTo>
                    <a:pt x="5376" y="0"/>
                    <a:pt x="5108" y="47"/>
                    <a:pt x="4838" y="151"/>
                  </a:cubicBezTo>
                  <a:cubicBezTo>
                    <a:pt x="2169" y="1185"/>
                    <a:pt x="1" y="4454"/>
                    <a:pt x="201" y="7990"/>
                  </a:cubicBezTo>
                  <a:cubicBezTo>
                    <a:pt x="221" y="8153"/>
                    <a:pt x="354" y="8254"/>
                    <a:pt x="485" y="8254"/>
                  </a:cubicBezTo>
                  <a:cubicBezTo>
                    <a:pt x="568" y="8254"/>
                    <a:pt x="650" y="8214"/>
                    <a:pt x="701" y="8123"/>
                  </a:cubicBezTo>
                  <a:cubicBezTo>
                    <a:pt x="1402" y="7122"/>
                    <a:pt x="3036" y="5221"/>
                    <a:pt x="6372" y="4020"/>
                  </a:cubicBezTo>
                  <a:cubicBezTo>
                    <a:pt x="9189" y="3012"/>
                    <a:pt x="7709" y="0"/>
                    <a:pt x="56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30"/>
            <p:cNvSpPr/>
            <p:nvPr/>
          </p:nvSpPr>
          <p:spPr>
            <a:xfrm>
              <a:off x="4714845" y="2837801"/>
              <a:ext cx="111947" cy="116097"/>
            </a:xfrm>
            <a:custGeom>
              <a:avLst/>
              <a:gdLst/>
              <a:ahLst/>
              <a:cxnLst/>
              <a:rect l="l" t="t" r="r" b="b"/>
              <a:pathLst>
                <a:path w="6339" h="6574" extrusionOk="0">
                  <a:moveTo>
                    <a:pt x="3991" y="1"/>
                  </a:moveTo>
                  <a:cubicBezTo>
                    <a:pt x="3699" y="1"/>
                    <a:pt x="2469" y="2170"/>
                    <a:pt x="2469" y="2170"/>
                  </a:cubicBezTo>
                  <a:cubicBezTo>
                    <a:pt x="2469" y="2170"/>
                    <a:pt x="2660" y="1502"/>
                    <a:pt x="2327" y="1502"/>
                  </a:cubicBezTo>
                  <a:cubicBezTo>
                    <a:pt x="2319" y="1502"/>
                    <a:pt x="2311" y="1502"/>
                    <a:pt x="2302" y="1503"/>
                  </a:cubicBezTo>
                  <a:cubicBezTo>
                    <a:pt x="1935" y="1537"/>
                    <a:pt x="0" y="4872"/>
                    <a:pt x="234" y="6574"/>
                  </a:cubicBezTo>
                  <a:cubicBezTo>
                    <a:pt x="434" y="6140"/>
                    <a:pt x="734" y="5773"/>
                    <a:pt x="1068" y="5439"/>
                  </a:cubicBezTo>
                  <a:cubicBezTo>
                    <a:pt x="1780" y="4755"/>
                    <a:pt x="2738" y="4026"/>
                    <a:pt x="2433" y="4026"/>
                  </a:cubicBezTo>
                  <a:cubicBezTo>
                    <a:pt x="2366" y="4026"/>
                    <a:pt x="2239" y="4061"/>
                    <a:pt x="2035" y="4138"/>
                  </a:cubicBezTo>
                  <a:cubicBezTo>
                    <a:pt x="2802" y="3671"/>
                    <a:pt x="3636" y="3304"/>
                    <a:pt x="4504" y="3004"/>
                  </a:cubicBezTo>
                  <a:cubicBezTo>
                    <a:pt x="5771" y="2637"/>
                    <a:pt x="3436" y="2437"/>
                    <a:pt x="3436" y="2437"/>
                  </a:cubicBezTo>
                  <a:cubicBezTo>
                    <a:pt x="3436" y="2437"/>
                    <a:pt x="6338" y="1070"/>
                    <a:pt x="5971" y="502"/>
                  </a:cubicBezTo>
                  <a:cubicBezTo>
                    <a:pt x="5923" y="433"/>
                    <a:pt x="5837" y="404"/>
                    <a:pt x="5727" y="404"/>
                  </a:cubicBezTo>
                  <a:cubicBezTo>
                    <a:pt x="5149" y="404"/>
                    <a:pt x="3903" y="1203"/>
                    <a:pt x="3903" y="1203"/>
                  </a:cubicBezTo>
                  <a:cubicBezTo>
                    <a:pt x="3903" y="1203"/>
                    <a:pt x="4304" y="69"/>
                    <a:pt x="4003" y="2"/>
                  </a:cubicBezTo>
                  <a:cubicBezTo>
                    <a:pt x="3999" y="1"/>
                    <a:pt x="3995" y="1"/>
                    <a:pt x="39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0"/>
            <p:cNvSpPr/>
            <p:nvPr/>
          </p:nvSpPr>
          <p:spPr>
            <a:xfrm>
              <a:off x="4706598" y="2864926"/>
              <a:ext cx="84839" cy="130790"/>
            </a:xfrm>
            <a:custGeom>
              <a:avLst/>
              <a:gdLst/>
              <a:ahLst/>
              <a:cxnLst/>
              <a:rect l="l" t="t" r="r" b="b"/>
              <a:pathLst>
                <a:path w="4804" h="7406" fill="none" extrusionOk="0">
                  <a:moveTo>
                    <a:pt x="4804" y="1"/>
                  </a:moveTo>
                  <a:cubicBezTo>
                    <a:pt x="4804" y="1"/>
                    <a:pt x="1235" y="1902"/>
                    <a:pt x="0" y="7406"/>
                  </a:cubicBezTo>
                </a:path>
              </a:pathLst>
            </a:custGeom>
            <a:solidFill>
              <a:schemeClr val="accent2"/>
            </a:solidFill>
            <a:ln w="10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0"/>
            <p:cNvSpPr/>
            <p:nvPr/>
          </p:nvSpPr>
          <p:spPr>
            <a:xfrm>
              <a:off x="4647685" y="2727975"/>
              <a:ext cx="187443" cy="242119"/>
            </a:xfrm>
            <a:custGeom>
              <a:avLst/>
              <a:gdLst/>
              <a:ahLst/>
              <a:cxnLst/>
              <a:rect l="l" t="t" r="r" b="b"/>
              <a:pathLst>
                <a:path w="10614" h="13710" extrusionOk="0">
                  <a:moveTo>
                    <a:pt x="6072" y="0"/>
                  </a:moveTo>
                  <a:cubicBezTo>
                    <a:pt x="5319" y="0"/>
                    <a:pt x="4547" y="264"/>
                    <a:pt x="3904" y="884"/>
                  </a:cubicBezTo>
                  <a:cubicBezTo>
                    <a:pt x="1035" y="3619"/>
                    <a:pt x="1" y="9023"/>
                    <a:pt x="2202" y="13493"/>
                  </a:cubicBezTo>
                  <a:cubicBezTo>
                    <a:pt x="2276" y="13640"/>
                    <a:pt x="2408" y="13709"/>
                    <a:pt x="2541" y="13709"/>
                  </a:cubicBezTo>
                  <a:cubicBezTo>
                    <a:pt x="2710" y="13709"/>
                    <a:pt x="2880" y="13598"/>
                    <a:pt x="2936" y="13393"/>
                  </a:cubicBezTo>
                  <a:cubicBezTo>
                    <a:pt x="3236" y="11692"/>
                    <a:pt x="4337" y="8389"/>
                    <a:pt x="8006" y="5020"/>
                  </a:cubicBezTo>
                  <a:cubicBezTo>
                    <a:pt x="10613" y="2616"/>
                    <a:pt x="8438" y="0"/>
                    <a:pt x="60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0"/>
            <p:cNvSpPr/>
            <p:nvPr/>
          </p:nvSpPr>
          <p:spPr>
            <a:xfrm>
              <a:off x="4671261" y="2752116"/>
              <a:ext cx="116062" cy="202366"/>
            </a:xfrm>
            <a:custGeom>
              <a:avLst/>
              <a:gdLst/>
              <a:ahLst/>
              <a:cxnLst/>
              <a:rect l="l" t="t" r="r" b="b"/>
              <a:pathLst>
                <a:path w="6572" h="11459" extrusionOk="0">
                  <a:moveTo>
                    <a:pt x="5591" y="0"/>
                  </a:moveTo>
                  <a:cubicBezTo>
                    <a:pt x="4828" y="0"/>
                    <a:pt x="3302" y="2119"/>
                    <a:pt x="3302" y="2119"/>
                  </a:cubicBezTo>
                  <a:cubicBezTo>
                    <a:pt x="3302" y="2119"/>
                    <a:pt x="3270" y="449"/>
                    <a:pt x="2860" y="449"/>
                  </a:cubicBezTo>
                  <a:cubicBezTo>
                    <a:pt x="2852" y="449"/>
                    <a:pt x="2844" y="450"/>
                    <a:pt x="2835" y="451"/>
                  </a:cubicBezTo>
                  <a:cubicBezTo>
                    <a:pt x="2402" y="551"/>
                    <a:pt x="1935" y="4254"/>
                    <a:pt x="1935" y="4254"/>
                  </a:cubicBezTo>
                  <a:cubicBezTo>
                    <a:pt x="1935" y="4254"/>
                    <a:pt x="1829" y="3378"/>
                    <a:pt x="1451" y="3378"/>
                  </a:cubicBezTo>
                  <a:cubicBezTo>
                    <a:pt x="1405" y="3378"/>
                    <a:pt x="1355" y="3391"/>
                    <a:pt x="1301" y="3420"/>
                  </a:cubicBezTo>
                  <a:cubicBezTo>
                    <a:pt x="834" y="3687"/>
                    <a:pt x="0" y="9257"/>
                    <a:pt x="1234" y="11459"/>
                  </a:cubicBezTo>
                  <a:cubicBezTo>
                    <a:pt x="1268" y="10758"/>
                    <a:pt x="1468" y="10058"/>
                    <a:pt x="1768" y="9424"/>
                  </a:cubicBezTo>
                  <a:cubicBezTo>
                    <a:pt x="2338" y="8179"/>
                    <a:pt x="3171" y="6773"/>
                    <a:pt x="2902" y="6773"/>
                  </a:cubicBezTo>
                  <a:cubicBezTo>
                    <a:pt x="2825" y="6773"/>
                    <a:pt x="2658" y="6889"/>
                    <a:pt x="2368" y="7156"/>
                  </a:cubicBezTo>
                  <a:cubicBezTo>
                    <a:pt x="3169" y="6088"/>
                    <a:pt x="4103" y="5121"/>
                    <a:pt x="5137" y="4254"/>
                  </a:cubicBezTo>
                  <a:cubicBezTo>
                    <a:pt x="5700" y="3803"/>
                    <a:pt x="5592" y="3663"/>
                    <a:pt x="5237" y="3663"/>
                  </a:cubicBezTo>
                  <a:cubicBezTo>
                    <a:pt x="4646" y="3663"/>
                    <a:pt x="3369" y="4054"/>
                    <a:pt x="3369" y="4054"/>
                  </a:cubicBezTo>
                  <a:cubicBezTo>
                    <a:pt x="3369" y="4054"/>
                    <a:pt x="6571" y="618"/>
                    <a:pt x="5771" y="51"/>
                  </a:cubicBezTo>
                  <a:cubicBezTo>
                    <a:pt x="5718" y="16"/>
                    <a:pt x="5657" y="0"/>
                    <a:pt x="55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0"/>
            <p:cNvSpPr/>
            <p:nvPr/>
          </p:nvSpPr>
          <p:spPr>
            <a:xfrm>
              <a:off x="4673027" y="2795417"/>
              <a:ext cx="63046" cy="213863"/>
            </a:xfrm>
            <a:custGeom>
              <a:avLst/>
              <a:gdLst/>
              <a:ahLst/>
              <a:cxnLst/>
              <a:rect l="l" t="t" r="r" b="b"/>
              <a:pathLst>
                <a:path w="3570" h="12110" fill="none" extrusionOk="0">
                  <a:moveTo>
                    <a:pt x="3569" y="0"/>
                  </a:moveTo>
                  <a:cubicBezTo>
                    <a:pt x="3569" y="0"/>
                    <a:pt x="0" y="4370"/>
                    <a:pt x="1401" y="12109"/>
                  </a:cubicBezTo>
                </a:path>
              </a:pathLst>
            </a:custGeom>
            <a:solidFill>
              <a:schemeClr val="accent2"/>
            </a:solidFill>
            <a:ln w="10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0"/>
            <p:cNvSpPr/>
            <p:nvPr/>
          </p:nvSpPr>
          <p:spPr>
            <a:xfrm>
              <a:off x="4505649" y="2799355"/>
              <a:ext cx="179178" cy="172008"/>
            </a:xfrm>
            <a:custGeom>
              <a:avLst/>
              <a:gdLst/>
              <a:ahLst/>
              <a:cxnLst/>
              <a:rect l="l" t="t" r="r" b="b"/>
              <a:pathLst>
                <a:path w="10146" h="9740" extrusionOk="0">
                  <a:moveTo>
                    <a:pt x="3970" y="0"/>
                  </a:moveTo>
                  <a:cubicBezTo>
                    <a:pt x="1704" y="0"/>
                    <a:pt x="0" y="3180"/>
                    <a:pt x="3007" y="4481"/>
                  </a:cubicBezTo>
                  <a:cubicBezTo>
                    <a:pt x="6676" y="6115"/>
                    <a:pt x="8377" y="8350"/>
                    <a:pt x="9044" y="9584"/>
                  </a:cubicBezTo>
                  <a:cubicBezTo>
                    <a:pt x="9111" y="9691"/>
                    <a:pt x="9215" y="9739"/>
                    <a:pt x="9318" y="9739"/>
                  </a:cubicBezTo>
                  <a:cubicBezTo>
                    <a:pt x="9473" y="9739"/>
                    <a:pt x="9625" y="9631"/>
                    <a:pt x="9645" y="9451"/>
                  </a:cubicBezTo>
                  <a:cubicBezTo>
                    <a:pt x="10145" y="5448"/>
                    <a:pt x="7944" y="1645"/>
                    <a:pt x="5042" y="244"/>
                  </a:cubicBezTo>
                  <a:cubicBezTo>
                    <a:pt x="4681" y="75"/>
                    <a:pt x="4319" y="0"/>
                    <a:pt x="39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0"/>
            <p:cNvSpPr/>
            <p:nvPr/>
          </p:nvSpPr>
          <p:spPr>
            <a:xfrm>
              <a:off x="4552853" y="2817209"/>
              <a:ext cx="123126" cy="141986"/>
            </a:xfrm>
            <a:custGeom>
              <a:avLst/>
              <a:gdLst/>
              <a:ahLst/>
              <a:cxnLst/>
              <a:rect l="l" t="t" r="r" b="b"/>
              <a:pathLst>
                <a:path w="6972" h="8040" extrusionOk="0">
                  <a:moveTo>
                    <a:pt x="2809" y="0"/>
                  </a:moveTo>
                  <a:cubicBezTo>
                    <a:pt x="2807" y="0"/>
                    <a:pt x="2804" y="0"/>
                    <a:pt x="2802" y="1"/>
                  </a:cubicBezTo>
                  <a:cubicBezTo>
                    <a:pt x="2469" y="34"/>
                    <a:pt x="2836" y="1402"/>
                    <a:pt x="2836" y="1402"/>
                  </a:cubicBezTo>
                  <a:cubicBezTo>
                    <a:pt x="2836" y="1402"/>
                    <a:pt x="1405" y="267"/>
                    <a:pt x="750" y="267"/>
                  </a:cubicBezTo>
                  <a:cubicBezTo>
                    <a:pt x="643" y="267"/>
                    <a:pt x="557" y="297"/>
                    <a:pt x="501" y="368"/>
                  </a:cubicBezTo>
                  <a:cubicBezTo>
                    <a:pt x="0" y="1001"/>
                    <a:pt x="3236" y="2869"/>
                    <a:pt x="3236" y="2869"/>
                  </a:cubicBezTo>
                  <a:cubicBezTo>
                    <a:pt x="3236" y="2869"/>
                    <a:pt x="501" y="2869"/>
                    <a:pt x="1935" y="3436"/>
                  </a:cubicBezTo>
                  <a:cubicBezTo>
                    <a:pt x="2936" y="3870"/>
                    <a:pt x="3836" y="4404"/>
                    <a:pt x="4704" y="5004"/>
                  </a:cubicBezTo>
                  <a:cubicBezTo>
                    <a:pt x="4464" y="4891"/>
                    <a:pt x="4317" y="4840"/>
                    <a:pt x="4243" y="4840"/>
                  </a:cubicBezTo>
                  <a:cubicBezTo>
                    <a:pt x="3925" y="4840"/>
                    <a:pt x="4941" y="5767"/>
                    <a:pt x="5671" y="6605"/>
                  </a:cubicBezTo>
                  <a:cubicBezTo>
                    <a:pt x="6038" y="7039"/>
                    <a:pt x="6338" y="7506"/>
                    <a:pt x="6505" y="8040"/>
                  </a:cubicBezTo>
                  <a:cubicBezTo>
                    <a:pt x="6972" y="6072"/>
                    <a:pt x="5071" y="2002"/>
                    <a:pt x="4637" y="1935"/>
                  </a:cubicBezTo>
                  <a:cubicBezTo>
                    <a:pt x="4613" y="1930"/>
                    <a:pt x="4591" y="1927"/>
                    <a:pt x="4571" y="1927"/>
                  </a:cubicBezTo>
                  <a:cubicBezTo>
                    <a:pt x="4221" y="1927"/>
                    <a:pt x="4370" y="2703"/>
                    <a:pt x="4370" y="2703"/>
                  </a:cubicBezTo>
                  <a:cubicBezTo>
                    <a:pt x="4370" y="2703"/>
                    <a:pt x="3184" y="0"/>
                    <a:pt x="28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30"/>
            <p:cNvSpPr/>
            <p:nvPr/>
          </p:nvSpPr>
          <p:spPr>
            <a:xfrm>
              <a:off x="4611165" y="2860211"/>
              <a:ext cx="73059" cy="150234"/>
            </a:xfrm>
            <a:custGeom>
              <a:avLst/>
              <a:gdLst/>
              <a:ahLst/>
              <a:cxnLst/>
              <a:rect l="l" t="t" r="r" b="b"/>
              <a:pathLst>
                <a:path w="4137" h="8507" fill="none" extrusionOk="0">
                  <a:moveTo>
                    <a:pt x="1" y="1"/>
                  </a:moveTo>
                  <a:cubicBezTo>
                    <a:pt x="1" y="1"/>
                    <a:pt x="3203" y="2202"/>
                    <a:pt x="4137" y="8507"/>
                  </a:cubicBezTo>
                </a:path>
              </a:pathLst>
            </a:custGeom>
            <a:solidFill>
              <a:schemeClr val="accent2"/>
            </a:solidFill>
            <a:ln w="10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30"/>
            <p:cNvSpPr/>
            <p:nvPr/>
          </p:nvSpPr>
          <p:spPr>
            <a:xfrm>
              <a:off x="5003493" y="2810357"/>
              <a:ext cx="120794" cy="109280"/>
            </a:xfrm>
            <a:custGeom>
              <a:avLst/>
              <a:gdLst/>
              <a:ahLst/>
              <a:cxnLst/>
              <a:rect l="l" t="t" r="r" b="b"/>
              <a:pathLst>
                <a:path w="6840" h="6188" extrusionOk="0">
                  <a:moveTo>
                    <a:pt x="4218" y="0"/>
                  </a:moveTo>
                  <a:cubicBezTo>
                    <a:pt x="4019" y="0"/>
                    <a:pt x="3812" y="38"/>
                    <a:pt x="3603" y="122"/>
                  </a:cubicBezTo>
                  <a:cubicBezTo>
                    <a:pt x="1635" y="889"/>
                    <a:pt x="0" y="3324"/>
                    <a:pt x="134" y="5993"/>
                  </a:cubicBezTo>
                  <a:cubicBezTo>
                    <a:pt x="134" y="6115"/>
                    <a:pt x="233" y="6187"/>
                    <a:pt x="341" y="6187"/>
                  </a:cubicBezTo>
                  <a:cubicBezTo>
                    <a:pt x="410" y="6187"/>
                    <a:pt x="482" y="6158"/>
                    <a:pt x="534" y="6093"/>
                  </a:cubicBezTo>
                  <a:cubicBezTo>
                    <a:pt x="1035" y="5326"/>
                    <a:pt x="2269" y="3891"/>
                    <a:pt x="4771" y="3024"/>
                  </a:cubicBezTo>
                  <a:cubicBezTo>
                    <a:pt x="6840" y="2285"/>
                    <a:pt x="5766" y="0"/>
                    <a:pt x="42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30"/>
            <p:cNvSpPr/>
            <p:nvPr/>
          </p:nvSpPr>
          <p:spPr>
            <a:xfrm>
              <a:off x="5008791" y="2821324"/>
              <a:ext cx="84256" cy="87205"/>
            </a:xfrm>
            <a:custGeom>
              <a:avLst/>
              <a:gdLst/>
              <a:ahLst/>
              <a:cxnLst/>
              <a:rect l="l" t="t" r="r" b="b"/>
              <a:pathLst>
                <a:path w="4771" h="4938" extrusionOk="0">
                  <a:moveTo>
                    <a:pt x="3029" y="1"/>
                  </a:moveTo>
                  <a:cubicBezTo>
                    <a:pt x="2784" y="1"/>
                    <a:pt x="1869" y="1636"/>
                    <a:pt x="1869" y="1636"/>
                  </a:cubicBezTo>
                  <a:cubicBezTo>
                    <a:pt x="1869" y="1636"/>
                    <a:pt x="2026" y="1134"/>
                    <a:pt x="1761" y="1134"/>
                  </a:cubicBezTo>
                  <a:cubicBezTo>
                    <a:pt x="1753" y="1134"/>
                    <a:pt x="1744" y="1134"/>
                    <a:pt x="1735" y="1135"/>
                  </a:cubicBezTo>
                  <a:cubicBezTo>
                    <a:pt x="1468" y="1169"/>
                    <a:pt x="1" y="3637"/>
                    <a:pt x="201" y="4938"/>
                  </a:cubicBezTo>
                  <a:cubicBezTo>
                    <a:pt x="334" y="4604"/>
                    <a:pt x="534" y="4304"/>
                    <a:pt x="801" y="4071"/>
                  </a:cubicBezTo>
                  <a:cubicBezTo>
                    <a:pt x="1346" y="3554"/>
                    <a:pt x="2045" y="3014"/>
                    <a:pt x="1832" y="3014"/>
                  </a:cubicBezTo>
                  <a:cubicBezTo>
                    <a:pt x="1783" y="3014"/>
                    <a:pt x="1689" y="3042"/>
                    <a:pt x="1535" y="3103"/>
                  </a:cubicBezTo>
                  <a:cubicBezTo>
                    <a:pt x="2102" y="2770"/>
                    <a:pt x="2736" y="2470"/>
                    <a:pt x="3370" y="2269"/>
                  </a:cubicBezTo>
                  <a:cubicBezTo>
                    <a:pt x="4337" y="2003"/>
                    <a:pt x="2603" y="1869"/>
                    <a:pt x="2603" y="1869"/>
                  </a:cubicBezTo>
                  <a:cubicBezTo>
                    <a:pt x="2603" y="1869"/>
                    <a:pt x="4771" y="802"/>
                    <a:pt x="4471" y="401"/>
                  </a:cubicBezTo>
                  <a:cubicBezTo>
                    <a:pt x="4436" y="337"/>
                    <a:pt x="4366" y="311"/>
                    <a:pt x="4275" y="311"/>
                  </a:cubicBezTo>
                  <a:cubicBezTo>
                    <a:pt x="3845" y="311"/>
                    <a:pt x="2936" y="902"/>
                    <a:pt x="2936" y="902"/>
                  </a:cubicBezTo>
                  <a:cubicBezTo>
                    <a:pt x="2936" y="902"/>
                    <a:pt x="3236" y="68"/>
                    <a:pt x="3036" y="1"/>
                  </a:cubicBezTo>
                  <a:cubicBezTo>
                    <a:pt x="3034" y="1"/>
                    <a:pt x="3032" y="1"/>
                    <a:pt x="302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30"/>
            <p:cNvSpPr/>
            <p:nvPr/>
          </p:nvSpPr>
          <p:spPr>
            <a:xfrm>
              <a:off x="5002310" y="2841951"/>
              <a:ext cx="63647" cy="97801"/>
            </a:xfrm>
            <a:custGeom>
              <a:avLst/>
              <a:gdLst/>
              <a:ahLst/>
              <a:cxnLst/>
              <a:rect l="l" t="t" r="r" b="b"/>
              <a:pathLst>
                <a:path w="3604" h="5538" fill="none" extrusionOk="0">
                  <a:moveTo>
                    <a:pt x="3603" y="1"/>
                  </a:moveTo>
                  <a:cubicBezTo>
                    <a:pt x="3603" y="1"/>
                    <a:pt x="935" y="1402"/>
                    <a:pt x="1" y="5538"/>
                  </a:cubicBezTo>
                </a:path>
              </a:pathLst>
            </a:custGeom>
            <a:solidFill>
              <a:schemeClr val="accent2"/>
            </a:solidFill>
            <a:ln w="10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30"/>
            <p:cNvSpPr/>
            <p:nvPr/>
          </p:nvSpPr>
          <p:spPr>
            <a:xfrm>
              <a:off x="4958726" y="2739136"/>
              <a:ext cx="140521" cy="180997"/>
            </a:xfrm>
            <a:custGeom>
              <a:avLst/>
              <a:gdLst/>
              <a:ahLst/>
              <a:cxnLst/>
              <a:rect l="l" t="t" r="r" b="b"/>
              <a:pathLst>
                <a:path w="7957" h="10249" extrusionOk="0">
                  <a:moveTo>
                    <a:pt x="4537" y="1"/>
                  </a:moveTo>
                  <a:cubicBezTo>
                    <a:pt x="3979" y="1"/>
                    <a:pt x="3408" y="196"/>
                    <a:pt x="2936" y="652"/>
                  </a:cubicBezTo>
                  <a:cubicBezTo>
                    <a:pt x="801" y="2720"/>
                    <a:pt x="0" y="6757"/>
                    <a:pt x="1635" y="10092"/>
                  </a:cubicBezTo>
                  <a:cubicBezTo>
                    <a:pt x="1695" y="10197"/>
                    <a:pt x="1802" y="10249"/>
                    <a:pt x="1908" y="10249"/>
                  </a:cubicBezTo>
                  <a:cubicBezTo>
                    <a:pt x="2038" y="10249"/>
                    <a:pt x="2165" y="10172"/>
                    <a:pt x="2202" y="10026"/>
                  </a:cubicBezTo>
                  <a:cubicBezTo>
                    <a:pt x="2435" y="8758"/>
                    <a:pt x="3269" y="6256"/>
                    <a:pt x="6005" y="3754"/>
                  </a:cubicBezTo>
                  <a:cubicBezTo>
                    <a:pt x="7957" y="1955"/>
                    <a:pt x="6306" y="1"/>
                    <a:pt x="45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30"/>
            <p:cNvSpPr/>
            <p:nvPr/>
          </p:nvSpPr>
          <p:spPr>
            <a:xfrm>
              <a:off x="4976403" y="2757608"/>
              <a:ext cx="87187" cy="150922"/>
            </a:xfrm>
            <a:custGeom>
              <a:avLst/>
              <a:gdLst/>
              <a:ahLst/>
              <a:cxnLst/>
              <a:rect l="l" t="t" r="r" b="b"/>
              <a:pathLst>
                <a:path w="4937" h="8546" extrusionOk="0">
                  <a:moveTo>
                    <a:pt x="4198" y="0"/>
                  </a:moveTo>
                  <a:cubicBezTo>
                    <a:pt x="3626" y="0"/>
                    <a:pt x="2502" y="1574"/>
                    <a:pt x="2502" y="1574"/>
                  </a:cubicBezTo>
                  <a:cubicBezTo>
                    <a:pt x="2502" y="1574"/>
                    <a:pt x="2470" y="338"/>
                    <a:pt x="2159" y="338"/>
                  </a:cubicBezTo>
                  <a:cubicBezTo>
                    <a:pt x="2151" y="338"/>
                    <a:pt x="2143" y="338"/>
                    <a:pt x="2135" y="340"/>
                  </a:cubicBezTo>
                  <a:cubicBezTo>
                    <a:pt x="1835" y="407"/>
                    <a:pt x="1468" y="3175"/>
                    <a:pt x="1468" y="3175"/>
                  </a:cubicBezTo>
                  <a:cubicBezTo>
                    <a:pt x="1468" y="3175"/>
                    <a:pt x="1388" y="2511"/>
                    <a:pt x="1110" y="2511"/>
                  </a:cubicBezTo>
                  <a:cubicBezTo>
                    <a:pt x="1076" y="2511"/>
                    <a:pt x="1040" y="2520"/>
                    <a:pt x="1001" y="2542"/>
                  </a:cubicBezTo>
                  <a:cubicBezTo>
                    <a:pt x="634" y="2742"/>
                    <a:pt x="0" y="6911"/>
                    <a:pt x="934" y="8546"/>
                  </a:cubicBezTo>
                  <a:cubicBezTo>
                    <a:pt x="967" y="8012"/>
                    <a:pt x="1101" y="7512"/>
                    <a:pt x="1334" y="7045"/>
                  </a:cubicBezTo>
                  <a:cubicBezTo>
                    <a:pt x="1749" y="6111"/>
                    <a:pt x="2366" y="5057"/>
                    <a:pt x="2165" y="5057"/>
                  </a:cubicBezTo>
                  <a:cubicBezTo>
                    <a:pt x="2108" y="5057"/>
                    <a:pt x="1983" y="5143"/>
                    <a:pt x="1768" y="5344"/>
                  </a:cubicBezTo>
                  <a:cubicBezTo>
                    <a:pt x="2368" y="4543"/>
                    <a:pt x="3069" y="3809"/>
                    <a:pt x="3836" y="3175"/>
                  </a:cubicBezTo>
                  <a:cubicBezTo>
                    <a:pt x="4280" y="2833"/>
                    <a:pt x="4198" y="2727"/>
                    <a:pt x="3926" y="2727"/>
                  </a:cubicBezTo>
                  <a:cubicBezTo>
                    <a:pt x="3483" y="2727"/>
                    <a:pt x="2535" y="3009"/>
                    <a:pt x="2535" y="3009"/>
                  </a:cubicBezTo>
                  <a:cubicBezTo>
                    <a:pt x="2535" y="3009"/>
                    <a:pt x="4937" y="440"/>
                    <a:pt x="4336" y="40"/>
                  </a:cubicBezTo>
                  <a:cubicBezTo>
                    <a:pt x="4295" y="13"/>
                    <a:pt x="4249" y="0"/>
                    <a:pt x="4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30"/>
            <p:cNvSpPr/>
            <p:nvPr/>
          </p:nvSpPr>
          <p:spPr>
            <a:xfrm>
              <a:off x="4977569" y="2789519"/>
              <a:ext cx="47152" cy="160247"/>
            </a:xfrm>
            <a:custGeom>
              <a:avLst/>
              <a:gdLst/>
              <a:ahLst/>
              <a:cxnLst/>
              <a:rect l="l" t="t" r="r" b="b"/>
              <a:pathLst>
                <a:path w="2670" h="9074" fill="none" extrusionOk="0">
                  <a:moveTo>
                    <a:pt x="2669" y="1"/>
                  </a:moveTo>
                  <a:cubicBezTo>
                    <a:pt x="2669" y="1"/>
                    <a:pt x="1" y="3270"/>
                    <a:pt x="1068" y="9074"/>
                  </a:cubicBezTo>
                </a:path>
              </a:pathLst>
            </a:custGeom>
            <a:solidFill>
              <a:schemeClr val="accent2"/>
            </a:solidFill>
            <a:ln w="10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30"/>
            <p:cNvSpPr/>
            <p:nvPr/>
          </p:nvSpPr>
          <p:spPr>
            <a:xfrm>
              <a:off x="4852308" y="2792839"/>
              <a:ext cx="134710" cy="128388"/>
            </a:xfrm>
            <a:custGeom>
              <a:avLst/>
              <a:gdLst/>
              <a:ahLst/>
              <a:cxnLst/>
              <a:rect l="l" t="t" r="r" b="b"/>
              <a:pathLst>
                <a:path w="7628" h="7270" extrusionOk="0">
                  <a:moveTo>
                    <a:pt x="2990" y="1"/>
                  </a:moveTo>
                  <a:cubicBezTo>
                    <a:pt x="1282" y="1"/>
                    <a:pt x="0" y="2365"/>
                    <a:pt x="2257" y="3349"/>
                  </a:cubicBezTo>
                  <a:cubicBezTo>
                    <a:pt x="4992" y="4550"/>
                    <a:pt x="6260" y="6251"/>
                    <a:pt x="6794" y="7151"/>
                  </a:cubicBezTo>
                  <a:cubicBezTo>
                    <a:pt x="6834" y="7233"/>
                    <a:pt x="6908" y="7270"/>
                    <a:pt x="6983" y="7270"/>
                  </a:cubicBezTo>
                  <a:cubicBezTo>
                    <a:pt x="7093" y="7270"/>
                    <a:pt x="7207" y="7190"/>
                    <a:pt x="7227" y="7051"/>
                  </a:cubicBezTo>
                  <a:cubicBezTo>
                    <a:pt x="7627" y="4083"/>
                    <a:pt x="5960" y="1214"/>
                    <a:pt x="3791" y="180"/>
                  </a:cubicBezTo>
                  <a:cubicBezTo>
                    <a:pt x="3522" y="56"/>
                    <a:pt x="3251" y="1"/>
                    <a:pt x="29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30"/>
            <p:cNvSpPr/>
            <p:nvPr/>
          </p:nvSpPr>
          <p:spPr>
            <a:xfrm>
              <a:off x="4888034" y="2806013"/>
              <a:ext cx="91920" cy="106066"/>
            </a:xfrm>
            <a:custGeom>
              <a:avLst/>
              <a:gdLst/>
              <a:ahLst/>
              <a:cxnLst/>
              <a:rect l="l" t="t" r="r" b="b"/>
              <a:pathLst>
                <a:path w="5205" h="6006" extrusionOk="0">
                  <a:moveTo>
                    <a:pt x="2109" y="0"/>
                  </a:moveTo>
                  <a:cubicBezTo>
                    <a:pt x="2106" y="0"/>
                    <a:pt x="2104" y="1"/>
                    <a:pt x="2102" y="1"/>
                  </a:cubicBezTo>
                  <a:cubicBezTo>
                    <a:pt x="1835" y="34"/>
                    <a:pt x="2102" y="1035"/>
                    <a:pt x="2102" y="1035"/>
                  </a:cubicBezTo>
                  <a:cubicBezTo>
                    <a:pt x="2102" y="1035"/>
                    <a:pt x="1048" y="226"/>
                    <a:pt x="558" y="226"/>
                  </a:cubicBezTo>
                  <a:cubicBezTo>
                    <a:pt x="476" y="226"/>
                    <a:pt x="410" y="249"/>
                    <a:pt x="367" y="301"/>
                  </a:cubicBezTo>
                  <a:cubicBezTo>
                    <a:pt x="0" y="735"/>
                    <a:pt x="2402" y="2169"/>
                    <a:pt x="2402" y="2169"/>
                  </a:cubicBezTo>
                  <a:cubicBezTo>
                    <a:pt x="2402" y="2169"/>
                    <a:pt x="367" y="2169"/>
                    <a:pt x="1435" y="2569"/>
                  </a:cubicBezTo>
                  <a:cubicBezTo>
                    <a:pt x="2169" y="2903"/>
                    <a:pt x="2869" y="3303"/>
                    <a:pt x="3503" y="3770"/>
                  </a:cubicBezTo>
                  <a:cubicBezTo>
                    <a:pt x="3316" y="3670"/>
                    <a:pt x="3205" y="3626"/>
                    <a:pt x="3153" y="3626"/>
                  </a:cubicBezTo>
                  <a:cubicBezTo>
                    <a:pt x="2946" y="3626"/>
                    <a:pt x="3677" y="4324"/>
                    <a:pt x="4237" y="4938"/>
                  </a:cubicBezTo>
                  <a:cubicBezTo>
                    <a:pt x="4504" y="5271"/>
                    <a:pt x="4737" y="5605"/>
                    <a:pt x="4871" y="6005"/>
                  </a:cubicBezTo>
                  <a:cubicBezTo>
                    <a:pt x="5204" y="4537"/>
                    <a:pt x="3803" y="1502"/>
                    <a:pt x="3470" y="1435"/>
                  </a:cubicBezTo>
                  <a:cubicBezTo>
                    <a:pt x="3455" y="1432"/>
                    <a:pt x="3441" y="1430"/>
                    <a:pt x="3428" y="1430"/>
                  </a:cubicBezTo>
                  <a:cubicBezTo>
                    <a:pt x="3179" y="1430"/>
                    <a:pt x="3269" y="2002"/>
                    <a:pt x="3269" y="2002"/>
                  </a:cubicBezTo>
                  <a:cubicBezTo>
                    <a:pt x="3269" y="2002"/>
                    <a:pt x="2383" y="0"/>
                    <a:pt x="21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30"/>
            <p:cNvSpPr/>
            <p:nvPr/>
          </p:nvSpPr>
          <p:spPr>
            <a:xfrm>
              <a:off x="4931035" y="2837836"/>
              <a:ext cx="54799" cy="112530"/>
            </a:xfrm>
            <a:custGeom>
              <a:avLst/>
              <a:gdLst/>
              <a:ahLst/>
              <a:cxnLst/>
              <a:rect l="l" t="t" r="r" b="b"/>
              <a:pathLst>
                <a:path w="3103" h="6372" fill="none" extrusionOk="0">
                  <a:moveTo>
                    <a:pt x="1" y="0"/>
                  </a:moveTo>
                  <a:cubicBezTo>
                    <a:pt x="1" y="0"/>
                    <a:pt x="2402" y="1668"/>
                    <a:pt x="3103" y="6371"/>
                  </a:cubicBezTo>
                </a:path>
              </a:pathLst>
            </a:custGeom>
            <a:solidFill>
              <a:schemeClr val="accent2"/>
            </a:solidFill>
            <a:ln w="10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30"/>
            <p:cNvSpPr/>
            <p:nvPr/>
          </p:nvSpPr>
          <p:spPr>
            <a:xfrm>
              <a:off x="3447745" y="3011395"/>
              <a:ext cx="152582" cy="178136"/>
            </a:xfrm>
            <a:custGeom>
              <a:avLst/>
              <a:gdLst/>
              <a:ahLst/>
              <a:cxnLst/>
              <a:rect l="l" t="t" r="r" b="b"/>
              <a:pathLst>
                <a:path w="8640" h="10087" extrusionOk="0">
                  <a:moveTo>
                    <a:pt x="4553" y="0"/>
                  </a:moveTo>
                  <a:cubicBezTo>
                    <a:pt x="3197" y="0"/>
                    <a:pt x="1855" y="436"/>
                    <a:pt x="734" y="1247"/>
                  </a:cubicBezTo>
                  <a:cubicBezTo>
                    <a:pt x="0" y="4416"/>
                    <a:pt x="934" y="7785"/>
                    <a:pt x="3236" y="10086"/>
                  </a:cubicBezTo>
                  <a:cubicBezTo>
                    <a:pt x="5404" y="8185"/>
                    <a:pt x="8340" y="6084"/>
                    <a:pt x="8573" y="3248"/>
                  </a:cubicBezTo>
                  <a:cubicBezTo>
                    <a:pt x="8640" y="2614"/>
                    <a:pt x="8573" y="1780"/>
                    <a:pt x="8640" y="1147"/>
                  </a:cubicBezTo>
                  <a:cubicBezTo>
                    <a:pt x="8406" y="913"/>
                    <a:pt x="8139" y="746"/>
                    <a:pt x="7873" y="613"/>
                  </a:cubicBezTo>
                  <a:cubicBezTo>
                    <a:pt x="7305" y="446"/>
                    <a:pt x="6738" y="313"/>
                    <a:pt x="6171" y="213"/>
                  </a:cubicBezTo>
                  <a:cubicBezTo>
                    <a:pt x="5638" y="70"/>
                    <a:pt x="5095" y="0"/>
                    <a:pt x="4553" y="0"/>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30"/>
            <p:cNvSpPr/>
            <p:nvPr/>
          </p:nvSpPr>
          <p:spPr>
            <a:xfrm>
              <a:off x="3711651" y="2982151"/>
              <a:ext cx="600" cy="618"/>
            </a:xfrm>
            <a:custGeom>
              <a:avLst/>
              <a:gdLst/>
              <a:ahLst/>
              <a:cxnLst/>
              <a:rect l="l" t="t" r="r" b="b"/>
              <a:pathLst>
                <a:path w="34" h="35" extrusionOk="0">
                  <a:moveTo>
                    <a:pt x="34" y="1"/>
                  </a:moveTo>
                  <a:cubicBezTo>
                    <a:pt x="0" y="1"/>
                    <a:pt x="0" y="1"/>
                    <a:pt x="34" y="34"/>
                  </a:cubicBezTo>
                  <a:lnTo>
                    <a:pt x="34" y="1"/>
                  </a:lnTo>
                  <a:close/>
                </a:path>
              </a:pathLst>
            </a:custGeom>
            <a:solidFill>
              <a:srgbClr val="999999"/>
            </a:solid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30"/>
            <p:cNvSpPr/>
            <p:nvPr/>
          </p:nvSpPr>
          <p:spPr>
            <a:xfrm>
              <a:off x="3733443" y="3159472"/>
              <a:ext cx="21227" cy="7082"/>
            </a:xfrm>
            <a:custGeom>
              <a:avLst/>
              <a:gdLst/>
              <a:ahLst/>
              <a:cxnLst/>
              <a:rect l="l" t="t" r="r" b="b"/>
              <a:pathLst>
                <a:path w="1202" h="401" fill="none" extrusionOk="0">
                  <a:moveTo>
                    <a:pt x="0" y="0"/>
                  </a:moveTo>
                  <a:cubicBezTo>
                    <a:pt x="367" y="267"/>
                    <a:pt x="768" y="400"/>
                    <a:pt x="1201" y="400"/>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30"/>
            <p:cNvSpPr/>
            <p:nvPr/>
          </p:nvSpPr>
          <p:spPr>
            <a:xfrm>
              <a:off x="3609154" y="3197051"/>
              <a:ext cx="116062" cy="157792"/>
            </a:xfrm>
            <a:custGeom>
              <a:avLst/>
              <a:gdLst/>
              <a:ahLst/>
              <a:cxnLst/>
              <a:rect l="l" t="t" r="r" b="b"/>
              <a:pathLst>
                <a:path w="6572" h="8935" extrusionOk="0">
                  <a:moveTo>
                    <a:pt x="4688" y="1"/>
                  </a:moveTo>
                  <a:cubicBezTo>
                    <a:pt x="4379" y="1"/>
                    <a:pt x="4067" y="163"/>
                    <a:pt x="3903" y="507"/>
                  </a:cubicBezTo>
                  <a:lnTo>
                    <a:pt x="3903" y="541"/>
                  </a:lnTo>
                  <a:cubicBezTo>
                    <a:pt x="3845" y="686"/>
                    <a:pt x="3686" y="781"/>
                    <a:pt x="3513" y="781"/>
                  </a:cubicBezTo>
                  <a:cubicBezTo>
                    <a:pt x="3488" y="781"/>
                    <a:pt x="3462" y="779"/>
                    <a:pt x="3436" y="774"/>
                  </a:cubicBezTo>
                  <a:cubicBezTo>
                    <a:pt x="3386" y="755"/>
                    <a:pt x="3332" y="747"/>
                    <a:pt x="3276" y="747"/>
                  </a:cubicBezTo>
                  <a:cubicBezTo>
                    <a:pt x="2834" y="747"/>
                    <a:pt x="2212" y="1264"/>
                    <a:pt x="2035" y="1441"/>
                  </a:cubicBezTo>
                  <a:cubicBezTo>
                    <a:pt x="2002" y="1475"/>
                    <a:pt x="1968" y="1508"/>
                    <a:pt x="1935" y="1541"/>
                  </a:cubicBezTo>
                  <a:cubicBezTo>
                    <a:pt x="1701" y="2042"/>
                    <a:pt x="0" y="5711"/>
                    <a:pt x="3036" y="8847"/>
                  </a:cubicBezTo>
                  <a:cubicBezTo>
                    <a:pt x="3096" y="8907"/>
                    <a:pt x="3166" y="8934"/>
                    <a:pt x="3246" y="8934"/>
                  </a:cubicBezTo>
                  <a:cubicBezTo>
                    <a:pt x="4012" y="8934"/>
                    <a:pt x="5607" y="6392"/>
                    <a:pt x="6271" y="5244"/>
                  </a:cubicBezTo>
                  <a:cubicBezTo>
                    <a:pt x="6505" y="4844"/>
                    <a:pt x="6571" y="4343"/>
                    <a:pt x="6405" y="3876"/>
                  </a:cubicBezTo>
                  <a:cubicBezTo>
                    <a:pt x="6038" y="2842"/>
                    <a:pt x="5771" y="1775"/>
                    <a:pt x="5537" y="708"/>
                  </a:cubicBezTo>
                  <a:cubicBezTo>
                    <a:pt x="5445" y="247"/>
                    <a:pt x="5069" y="1"/>
                    <a:pt x="4688" y="1"/>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30"/>
            <p:cNvSpPr/>
            <p:nvPr/>
          </p:nvSpPr>
          <p:spPr>
            <a:xfrm>
              <a:off x="3589111" y="3799794"/>
              <a:ext cx="255099" cy="558480"/>
            </a:xfrm>
            <a:custGeom>
              <a:avLst/>
              <a:gdLst/>
              <a:ahLst/>
              <a:cxnLst/>
              <a:rect l="l" t="t" r="r" b="b"/>
              <a:pathLst>
                <a:path w="14445" h="31624" extrusionOk="0">
                  <a:moveTo>
                    <a:pt x="6772" y="0"/>
                  </a:moveTo>
                  <a:lnTo>
                    <a:pt x="1" y="2536"/>
                  </a:lnTo>
                  <a:cubicBezTo>
                    <a:pt x="1702" y="5838"/>
                    <a:pt x="4504" y="10608"/>
                    <a:pt x="4504" y="10608"/>
                  </a:cubicBezTo>
                  <a:cubicBezTo>
                    <a:pt x="5572" y="19514"/>
                    <a:pt x="11309" y="31623"/>
                    <a:pt x="11309" y="31623"/>
                  </a:cubicBezTo>
                  <a:lnTo>
                    <a:pt x="14445" y="30789"/>
                  </a:lnTo>
                  <a:cubicBezTo>
                    <a:pt x="14445" y="30789"/>
                    <a:pt x="10542" y="13844"/>
                    <a:pt x="9208" y="8540"/>
                  </a:cubicBezTo>
                  <a:cubicBezTo>
                    <a:pt x="9107" y="8173"/>
                    <a:pt x="9007" y="7839"/>
                    <a:pt x="8874" y="7539"/>
                  </a:cubicBezTo>
                  <a:lnTo>
                    <a:pt x="6772" y="0"/>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30"/>
            <p:cNvSpPr/>
            <p:nvPr/>
          </p:nvSpPr>
          <p:spPr>
            <a:xfrm>
              <a:off x="3709885" y="3971216"/>
              <a:ext cx="28291" cy="21810"/>
            </a:xfrm>
            <a:custGeom>
              <a:avLst/>
              <a:gdLst/>
              <a:ahLst/>
              <a:cxnLst/>
              <a:rect l="l" t="t" r="r" b="b"/>
              <a:pathLst>
                <a:path w="1602" h="1235" fill="none" extrusionOk="0">
                  <a:moveTo>
                    <a:pt x="0" y="0"/>
                  </a:moveTo>
                  <a:cubicBezTo>
                    <a:pt x="0" y="0"/>
                    <a:pt x="200" y="901"/>
                    <a:pt x="1601" y="1235"/>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30"/>
            <p:cNvSpPr/>
            <p:nvPr/>
          </p:nvSpPr>
          <p:spPr>
            <a:xfrm>
              <a:off x="3501942" y="3658411"/>
              <a:ext cx="232706" cy="255681"/>
            </a:xfrm>
            <a:custGeom>
              <a:avLst/>
              <a:gdLst/>
              <a:ahLst/>
              <a:cxnLst/>
              <a:rect l="l" t="t" r="r" b="b"/>
              <a:pathLst>
                <a:path w="13177" h="14478" extrusionOk="0">
                  <a:moveTo>
                    <a:pt x="0" y="1"/>
                  </a:moveTo>
                  <a:cubicBezTo>
                    <a:pt x="300" y="1869"/>
                    <a:pt x="867" y="3670"/>
                    <a:pt x="1701" y="5371"/>
                  </a:cubicBezTo>
                  <a:cubicBezTo>
                    <a:pt x="3069" y="7940"/>
                    <a:pt x="6972" y="14478"/>
                    <a:pt x="6972" y="14478"/>
                  </a:cubicBezTo>
                  <a:cubicBezTo>
                    <a:pt x="8627" y="12990"/>
                    <a:pt x="10652" y="12713"/>
                    <a:pt x="11928" y="12713"/>
                  </a:cubicBezTo>
                  <a:cubicBezTo>
                    <a:pt x="12683" y="12713"/>
                    <a:pt x="13176" y="12810"/>
                    <a:pt x="13176" y="12810"/>
                  </a:cubicBezTo>
                  <a:cubicBezTo>
                    <a:pt x="12242" y="8507"/>
                    <a:pt x="8673" y="368"/>
                    <a:pt x="8673" y="368"/>
                  </a:cubicBezTo>
                  <a:lnTo>
                    <a:pt x="0" y="1"/>
                  </a:ln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30"/>
            <p:cNvSpPr/>
            <p:nvPr/>
          </p:nvSpPr>
          <p:spPr>
            <a:xfrm>
              <a:off x="3421238" y="3732051"/>
              <a:ext cx="150816" cy="638003"/>
            </a:xfrm>
            <a:custGeom>
              <a:avLst/>
              <a:gdLst/>
              <a:ahLst/>
              <a:cxnLst/>
              <a:rect l="l" t="t" r="r" b="b"/>
              <a:pathLst>
                <a:path w="8540" h="36127" extrusionOk="0">
                  <a:moveTo>
                    <a:pt x="0" y="0"/>
                  </a:moveTo>
                  <a:lnTo>
                    <a:pt x="0" y="0"/>
                  </a:lnTo>
                  <a:cubicBezTo>
                    <a:pt x="467" y="6638"/>
                    <a:pt x="3469" y="15812"/>
                    <a:pt x="3469" y="15812"/>
                  </a:cubicBezTo>
                  <a:cubicBezTo>
                    <a:pt x="2335" y="21616"/>
                    <a:pt x="3469" y="36126"/>
                    <a:pt x="3469" y="36126"/>
                  </a:cubicBezTo>
                  <a:lnTo>
                    <a:pt x="6972" y="36026"/>
                  </a:lnTo>
                  <a:cubicBezTo>
                    <a:pt x="6972" y="36026"/>
                    <a:pt x="7706" y="25852"/>
                    <a:pt x="8373" y="16379"/>
                  </a:cubicBezTo>
                  <a:cubicBezTo>
                    <a:pt x="8540" y="14211"/>
                    <a:pt x="7839" y="6305"/>
                    <a:pt x="7839" y="6305"/>
                  </a:cubicBezTo>
                  <a:lnTo>
                    <a:pt x="6605" y="1268"/>
                  </a:lnTo>
                  <a:lnTo>
                    <a:pt x="0" y="0"/>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30"/>
            <p:cNvSpPr/>
            <p:nvPr/>
          </p:nvSpPr>
          <p:spPr>
            <a:xfrm>
              <a:off x="3526083" y="4007737"/>
              <a:ext cx="24759" cy="34190"/>
            </a:xfrm>
            <a:custGeom>
              <a:avLst/>
              <a:gdLst/>
              <a:ahLst/>
              <a:cxnLst/>
              <a:rect l="l" t="t" r="r" b="b"/>
              <a:pathLst>
                <a:path w="1402" h="1936" fill="none" extrusionOk="0">
                  <a:moveTo>
                    <a:pt x="1" y="1"/>
                  </a:moveTo>
                  <a:cubicBezTo>
                    <a:pt x="1" y="1"/>
                    <a:pt x="334" y="1935"/>
                    <a:pt x="1402" y="1435"/>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30"/>
            <p:cNvSpPr/>
            <p:nvPr/>
          </p:nvSpPr>
          <p:spPr>
            <a:xfrm>
              <a:off x="3387066" y="3654296"/>
              <a:ext cx="196185" cy="278057"/>
            </a:xfrm>
            <a:custGeom>
              <a:avLst/>
              <a:gdLst/>
              <a:ahLst/>
              <a:cxnLst/>
              <a:rect l="l" t="t" r="r" b="b"/>
              <a:pathLst>
                <a:path w="11109" h="15745" extrusionOk="0">
                  <a:moveTo>
                    <a:pt x="1401" y="0"/>
                  </a:moveTo>
                  <a:cubicBezTo>
                    <a:pt x="0" y="4904"/>
                    <a:pt x="3870" y="15745"/>
                    <a:pt x="3870" y="15745"/>
                  </a:cubicBezTo>
                  <a:cubicBezTo>
                    <a:pt x="5242" y="14440"/>
                    <a:pt x="7601" y="14228"/>
                    <a:pt x="8991" y="14228"/>
                  </a:cubicBezTo>
                  <a:cubicBezTo>
                    <a:pt x="9662" y="14228"/>
                    <a:pt x="10108" y="14277"/>
                    <a:pt x="10108" y="14277"/>
                  </a:cubicBezTo>
                  <a:cubicBezTo>
                    <a:pt x="10174" y="10174"/>
                    <a:pt x="9441" y="8106"/>
                    <a:pt x="9441" y="8106"/>
                  </a:cubicBezTo>
                  <a:cubicBezTo>
                    <a:pt x="11108" y="4403"/>
                    <a:pt x="9240" y="0"/>
                    <a:pt x="9240" y="0"/>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30"/>
            <p:cNvSpPr/>
            <p:nvPr/>
          </p:nvSpPr>
          <p:spPr>
            <a:xfrm>
              <a:off x="3553773" y="3703778"/>
              <a:ext cx="24177" cy="93686"/>
            </a:xfrm>
            <a:custGeom>
              <a:avLst/>
              <a:gdLst/>
              <a:ahLst/>
              <a:cxnLst/>
              <a:rect l="l" t="t" r="r" b="b"/>
              <a:pathLst>
                <a:path w="1369" h="5305" fill="none" extrusionOk="0">
                  <a:moveTo>
                    <a:pt x="534" y="0"/>
                  </a:moveTo>
                  <a:cubicBezTo>
                    <a:pt x="534" y="0"/>
                    <a:pt x="1368" y="4704"/>
                    <a:pt x="1" y="5304"/>
                  </a:cubicBezTo>
                </a:path>
              </a:pathLst>
            </a:custGeom>
            <a:noFill/>
            <a:ln w="10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30"/>
            <p:cNvSpPr/>
            <p:nvPr/>
          </p:nvSpPr>
          <p:spPr>
            <a:xfrm>
              <a:off x="3317557" y="3219674"/>
              <a:ext cx="365845" cy="452184"/>
            </a:xfrm>
            <a:custGeom>
              <a:avLst/>
              <a:gdLst/>
              <a:ahLst/>
              <a:cxnLst/>
              <a:rect l="l" t="t" r="r" b="b"/>
              <a:pathLst>
                <a:path w="20716" h="25605" extrusionOk="0">
                  <a:moveTo>
                    <a:pt x="15731" y="0"/>
                  </a:moveTo>
                  <a:cubicBezTo>
                    <a:pt x="14353" y="0"/>
                    <a:pt x="13304" y="151"/>
                    <a:pt x="11942" y="194"/>
                  </a:cubicBezTo>
                  <a:cubicBezTo>
                    <a:pt x="9374" y="260"/>
                    <a:pt x="6872" y="727"/>
                    <a:pt x="4504" y="1628"/>
                  </a:cubicBezTo>
                  <a:cubicBezTo>
                    <a:pt x="3803" y="1661"/>
                    <a:pt x="3136" y="1895"/>
                    <a:pt x="2602" y="2329"/>
                  </a:cubicBezTo>
                  <a:cubicBezTo>
                    <a:pt x="2035" y="2829"/>
                    <a:pt x="1568" y="3463"/>
                    <a:pt x="1335" y="4197"/>
                  </a:cubicBezTo>
                  <a:cubicBezTo>
                    <a:pt x="968" y="5231"/>
                    <a:pt x="0" y="10668"/>
                    <a:pt x="901" y="10735"/>
                  </a:cubicBezTo>
                  <a:cubicBezTo>
                    <a:pt x="1640" y="10967"/>
                    <a:pt x="2407" y="11079"/>
                    <a:pt x="3174" y="11079"/>
                  </a:cubicBezTo>
                  <a:cubicBezTo>
                    <a:pt x="3619" y="11079"/>
                    <a:pt x="4063" y="11042"/>
                    <a:pt x="4504" y="10968"/>
                  </a:cubicBezTo>
                  <a:cubicBezTo>
                    <a:pt x="4537" y="13670"/>
                    <a:pt x="4704" y="16405"/>
                    <a:pt x="5004" y="19107"/>
                  </a:cubicBezTo>
                  <a:cubicBezTo>
                    <a:pt x="5237" y="20775"/>
                    <a:pt x="4670" y="24444"/>
                    <a:pt x="4670" y="24444"/>
                  </a:cubicBezTo>
                  <a:cubicBezTo>
                    <a:pt x="6213" y="25332"/>
                    <a:pt x="8822" y="25604"/>
                    <a:pt x="11445" y="25604"/>
                  </a:cubicBezTo>
                  <a:cubicBezTo>
                    <a:pt x="15628" y="25604"/>
                    <a:pt x="19848" y="24911"/>
                    <a:pt x="19848" y="24911"/>
                  </a:cubicBezTo>
                  <a:cubicBezTo>
                    <a:pt x="19848" y="24911"/>
                    <a:pt x="19114" y="21075"/>
                    <a:pt x="19281" y="19374"/>
                  </a:cubicBezTo>
                  <a:cubicBezTo>
                    <a:pt x="20715" y="2195"/>
                    <a:pt x="18514" y="194"/>
                    <a:pt x="18514" y="194"/>
                  </a:cubicBezTo>
                  <a:cubicBezTo>
                    <a:pt x="17402" y="49"/>
                    <a:pt x="16514" y="0"/>
                    <a:pt x="15731" y="0"/>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30"/>
            <p:cNvSpPr/>
            <p:nvPr/>
          </p:nvSpPr>
          <p:spPr>
            <a:xfrm>
              <a:off x="3481899" y="3588319"/>
              <a:ext cx="28309" cy="7082"/>
            </a:xfrm>
            <a:custGeom>
              <a:avLst/>
              <a:gdLst/>
              <a:ahLst/>
              <a:cxnLst/>
              <a:rect l="l" t="t" r="r" b="b"/>
              <a:pathLst>
                <a:path w="1603" h="401" extrusionOk="0">
                  <a:moveTo>
                    <a:pt x="1" y="0"/>
                  </a:moveTo>
                  <a:lnTo>
                    <a:pt x="1" y="0"/>
                  </a:lnTo>
                  <a:cubicBezTo>
                    <a:pt x="41" y="80"/>
                    <a:pt x="188" y="97"/>
                    <a:pt x="379" y="97"/>
                  </a:cubicBezTo>
                  <a:cubicBezTo>
                    <a:pt x="382" y="97"/>
                    <a:pt x="385" y="97"/>
                    <a:pt x="389" y="97"/>
                  </a:cubicBezTo>
                  <a:lnTo>
                    <a:pt x="389" y="97"/>
                  </a:lnTo>
                  <a:lnTo>
                    <a:pt x="1602" y="401"/>
                  </a:lnTo>
                  <a:cubicBezTo>
                    <a:pt x="1539" y="131"/>
                    <a:pt x="1204" y="87"/>
                    <a:pt x="855" y="87"/>
                  </a:cubicBezTo>
                  <a:cubicBezTo>
                    <a:pt x="694" y="87"/>
                    <a:pt x="530" y="97"/>
                    <a:pt x="389" y="97"/>
                  </a:cubicBezTo>
                  <a:lnTo>
                    <a:pt x="389" y="97"/>
                  </a:lnTo>
                  <a:lnTo>
                    <a:pt x="1" y="0"/>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0"/>
            <p:cNvSpPr/>
            <p:nvPr/>
          </p:nvSpPr>
          <p:spPr>
            <a:xfrm>
              <a:off x="3481899" y="3585370"/>
              <a:ext cx="28309" cy="10031"/>
            </a:xfrm>
            <a:custGeom>
              <a:avLst/>
              <a:gdLst/>
              <a:ahLst/>
              <a:cxnLst/>
              <a:rect l="l" t="t" r="r" b="b"/>
              <a:pathLst>
                <a:path w="1603" h="568" fill="none" extrusionOk="0">
                  <a:moveTo>
                    <a:pt x="1602" y="568"/>
                  </a:moveTo>
                  <a:cubicBezTo>
                    <a:pt x="1469" y="0"/>
                    <a:pt x="134" y="434"/>
                    <a:pt x="1" y="167"/>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0"/>
            <p:cNvSpPr/>
            <p:nvPr/>
          </p:nvSpPr>
          <p:spPr>
            <a:xfrm>
              <a:off x="3424769" y="3574774"/>
              <a:ext cx="10614" cy="4715"/>
            </a:xfrm>
            <a:custGeom>
              <a:avLst/>
              <a:gdLst/>
              <a:ahLst/>
              <a:cxnLst/>
              <a:rect l="l" t="t" r="r" b="b"/>
              <a:pathLst>
                <a:path w="601" h="267" fill="none" extrusionOk="0">
                  <a:moveTo>
                    <a:pt x="601" y="267"/>
                  </a:moveTo>
                  <a:lnTo>
                    <a:pt x="0"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0"/>
            <p:cNvSpPr/>
            <p:nvPr/>
          </p:nvSpPr>
          <p:spPr>
            <a:xfrm>
              <a:off x="3449511" y="3581238"/>
              <a:ext cx="183805" cy="68362"/>
            </a:xfrm>
            <a:custGeom>
              <a:avLst/>
              <a:gdLst/>
              <a:ahLst/>
              <a:cxnLst/>
              <a:rect l="l" t="t" r="r" b="b"/>
              <a:pathLst>
                <a:path w="10408" h="3871" fill="none" extrusionOk="0">
                  <a:moveTo>
                    <a:pt x="10408" y="1"/>
                  </a:moveTo>
                  <a:cubicBezTo>
                    <a:pt x="10408" y="1"/>
                    <a:pt x="8940" y="3870"/>
                    <a:pt x="0" y="201"/>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0"/>
            <p:cNvSpPr/>
            <p:nvPr/>
          </p:nvSpPr>
          <p:spPr>
            <a:xfrm>
              <a:off x="3463056" y="3166536"/>
              <a:ext cx="126075" cy="102711"/>
            </a:xfrm>
            <a:custGeom>
              <a:avLst/>
              <a:gdLst/>
              <a:ahLst/>
              <a:cxnLst/>
              <a:rect l="l" t="t" r="r" b="b"/>
              <a:pathLst>
                <a:path w="7139" h="5816" extrusionOk="0">
                  <a:moveTo>
                    <a:pt x="2636" y="0"/>
                  </a:moveTo>
                  <a:cubicBezTo>
                    <a:pt x="2636" y="0"/>
                    <a:pt x="2269" y="2636"/>
                    <a:pt x="1768" y="3336"/>
                  </a:cubicBezTo>
                  <a:cubicBezTo>
                    <a:pt x="1468" y="3770"/>
                    <a:pt x="1" y="4237"/>
                    <a:pt x="1" y="4237"/>
                  </a:cubicBezTo>
                  <a:cubicBezTo>
                    <a:pt x="1" y="4237"/>
                    <a:pt x="1185" y="5816"/>
                    <a:pt x="3872" y="5816"/>
                  </a:cubicBezTo>
                  <a:cubicBezTo>
                    <a:pt x="4001" y="5816"/>
                    <a:pt x="4134" y="5812"/>
                    <a:pt x="4270" y="5805"/>
                  </a:cubicBezTo>
                  <a:cubicBezTo>
                    <a:pt x="7139" y="5638"/>
                    <a:pt x="6805" y="3903"/>
                    <a:pt x="6805" y="3903"/>
                  </a:cubicBezTo>
                  <a:lnTo>
                    <a:pt x="6805" y="3903"/>
                  </a:lnTo>
                  <a:cubicBezTo>
                    <a:pt x="6805" y="3903"/>
                    <a:pt x="6751" y="3908"/>
                    <a:pt x="6666" y="3908"/>
                  </a:cubicBezTo>
                  <a:cubicBezTo>
                    <a:pt x="6434" y="3908"/>
                    <a:pt x="5976" y="3872"/>
                    <a:pt x="5805" y="3603"/>
                  </a:cubicBezTo>
                  <a:cubicBezTo>
                    <a:pt x="5571" y="3269"/>
                    <a:pt x="5805" y="1902"/>
                    <a:pt x="5805" y="1902"/>
                  </a:cubicBezTo>
                  <a:lnTo>
                    <a:pt x="26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0"/>
            <p:cNvSpPr/>
            <p:nvPr/>
          </p:nvSpPr>
          <p:spPr>
            <a:xfrm>
              <a:off x="3463056" y="3166536"/>
              <a:ext cx="126075" cy="105466"/>
            </a:xfrm>
            <a:custGeom>
              <a:avLst/>
              <a:gdLst/>
              <a:ahLst/>
              <a:cxnLst/>
              <a:rect l="l" t="t" r="r" b="b"/>
              <a:pathLst>
                <a:path w="7139" h="5972" fill="none" extrusionOk="0">
                  <a:moveTo>
                    <a:pt x="5805" y="1902"/>
                  </a:moveTo>
                  <a:cubicBezTo>
                    <a:pt x="5805" y="1902"/>
                    <a:pt x="5571" y="3269"/>
                    <a:pt x="5805" y="3603"/>
                  </a:cubicBezTo>
                  <a:cubicBezTo>
                    <a:pt x="6038" y="3970"/>
                    <a:pt x="6805" y="3903"/>
                    <a:pt x="6805" y="3903"/>
                  </a:cubicBezTo>
                  <a:cubicBezTo>
                    <a:pt x="6805" y="3903"/>
                    <a:pt x="7139" y="5638"/>
                    <a:pt x="4270" y="5805"/>
                  </a:cubicBezTo>
                  <a:cubicBezTo>
                    <a:pt x="1301" y="5971"/>
                    <a:pt x="1" y="4237"/>
                    <a:pt x="1" y="4237"/>
                  </a:cubicBezTo>
                  <a:cubicBezTo>
                    <a:pt x="1" y="4237"/>
                    <a:pt x="1468" y="3770"/>
                    <a:pt x="1768" y="3336"/>
                  </a:cubicBezTo>
                  <a:cubicBezTo>
                    <a:pt x="2269" y="2636"/>
                    <a:pt x="2636" y="0"/>
                    <a:pt x="2636" y="0"/>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0"/>
            <p:cNvSpPr/>
            <p:nvPr/>
          </p:nvSpPr>
          <p:spPr>
            <a:xfrm>
              <a:off x="3468671" y="3045779"/>
              <a:ext cx="145201" cy="163726"/>
            </a:xfrm>
            <a:custGeom>
              <a:avLst/>
              <a:gdLst/>
              <a:ahLst/>
              <a:cxnLst/>
              <a:rect l="l" t="t" r="r" b="b"/>
              <a:pathLst>
                <a:path w="8222" h="9271" extrusionOk="0">
                  <a:moveTo>
                    <a:pt x="6788" y="0"/>
                  </a:moveTo>
                  <a:cubicBezTo>
                    <a:pt x="6340" y="560"/>
                    <a:pt x="5478" y="706"/>
                    <a:pt x="4702" y="706"/>
                  </a:cubicBezTo>
                  <a:cubicBezTo>
                    <a:pt x="3859" y="706"/>
                    <a:pt x="3118" y="534"/>
                    <a:pt x="3118" y="534"/>
                  </a:cubicBezTo>
                  <a:cubicBezTo>
                    <a:pt x="2985" y="1301"/>
                    <a:pt x="2585" y="2002"/>
                    <a:pt x="1951" y="2502"/>
                  </a:cubicBezTo>
                  <a:cubicBezTo>
                    <a:pt x="1984" y="4170"/>
                    <a:pt x="1417" y="4170"/>
                    <a:pt x="1417" y="4170"/>
                  </a:cubicBezTo>
                  <a:cubicBezTo>
                    <a:pt x="1056" y="3904"/>
                    <a:pt x="773" y="3791"/>
                    <a:pt x="563" y="3791"/>
                  </a:cubicBezTo>
                  <a:cubicBezTo>
                    <a:pt x="114" y="3791"/>
                    <a:pt x="1" y="4311"/>
                    <a:pt x="183" y="4970"/>
                  </a:cubicBezTo>
                  <a:cubicBezTo>
                    <a:pt x="416" y="5938"/>
                    <a:pt x="1551" y="5938"/>
                    <a:pt x="1551" y="5938"/>
                  </a:cubicBezTo>
                  <a:cubicBezTo>
                    <a:pt x="1551" y="5938"/>
                    <a:pt x="2326" y="9270"/>
                    <a:pt x="5050" y="9270"/>
                  </a:cubicBezTo>
                  <a:cubicBezTo>
                    <a:pt x="5262" y="9270"/>
                    <a:pt x="5485" y="9250"/>
                    <a:pt x="5720" y="9207"/>
                  </a:cubicBezTo>
                  <a:cubicBezTo>
                    <a:pt x="8222" y="8740"/>
                    <a:pt x="7521" y="4270"/>
                    <a:pt x="7688" y="3136"/>
                  </a:cubicBezTo>
                  <a:cubicBezTo>
                    <a:pt x="7888" y="2035"/>
                    <a:pt x="6788" y="0"/>
                    <a:pt x="6788" y="0"/>
                  </a:cubicBez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0"/>
            <p:cNvSpPr/>
            <p:nvPr/>
          </p:nvSpPr>
          <p:spPr>
            <a:xfrm>
              <a:off x="3565553" y="3110572"/>
              <a:ext cx="18278" cy="44203"/>
            </a:xfrm>
            <a:custGeom>
              <a:avLst/>
              <a:gdLst/>
              <a:ahLst/>
              <a:cxnLst/>
              <a:rect l="l" t="t" r="r" b="b"/>
              <a:pathLst>
                <a:path w="1035" h="2503" fill="none" extrusionOk="0">
                  <a:moveTo>
                    <a:pt x="301" y="1"/>
                  </a:moveTo>
                  <a:lnTo>
                    <a:pt x="935" y="1335"/>
                  </a:lnTo>
                  <a:cubicBezTo>
                    <a:pt x="1035" y="1535"/>
                    <a:pt x="968" y="1802"/>
                    <a:pt x="801" y="1935"/>
                  </a:cubicBezTo>
                  <a:cubicBezTo>
                    <a:pt x="801" y="1935"/>
                    <a:pt x="1" y="2269"/>
                    <a:pt x="1" y="250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0"/>
            <p:cNvSpPr/>
            <p:nvPr/>
          </p:nvSpPr>
          <p:spPr>
            <a:xfrm>
              <a:off x="3584996" y="3099376"/>
              <a:ext cx="7082" cy="13563"/>
            </a:xfrm>
            <a:custGeom>
              <a:avLst/>
              <a:gdLst/>
              <a:ahLst/>
              <a:cxnLst/>
              <a:rect l="l" t="t" r="r" b="b"/>
              <a:pathLst>
                <a:path w="401" h="768" extrusionOk="0">
                  <a:moveTo>
                    <a:pt x="201" y="1"/>
                  </a:moveTo>
                  <a:cubicBezTo>
                    <a:pt x="101" y="1"/>
                    <a:pt x="0" y="168"/>
                    <a:pt x="0" y="401"/>
                  </a:cubicBezTo>
                  <a:cubicBezTo>
                    <a:pt x="0" y="601"/>
                    <a:pt x="101" y="768"/>
                    <a:pt x="201" y="768"/>
                  </a:cubicBezTo>
                  <a:cubicBezTo>
                    <a:pt x="301" y="768"/>
                    <a:pt x="401" y="601"/>
                    <a:pt x="401" y="401"/>
                  </a:cubicBezTo>
                  <a:cubicBezTo>
                    <a:pt x="401" y="168"/>
                    <a:pt x="301" y="1"/>
                    <a:pt x="2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0"/>
            <p:cNvSpPr/>
            <p:nvPr/>
          </p:nvSpPr>
          <p:spPr>
            <a:xfrm>
              <a:off x="3547292" y="3101142"/>
              <a:ext cx="6499" cy="13581"/>
            </a:xfrm>
            <a:custGeom>
              <a:avLst/>
              <a:gdLst/>
              <a:ahLst/>
              <a:cxnLst/>
              <a:rect l="l" t="t" r="r" b="b"/>
              <a:pathLst>
                <a:path w="368" h="769" extrusionOk="0">
                  <a:moveTo>
                    <a:pt x="201" y="1"/>
                  </a:moveTo>
                  <a:cubicBezTo>
                    <a:pt x="67" y="1"/>
                    <a:pt x="1" y="168"/>
                    <a:pt x="1" y="401"/>
                  </a:cubicBezTo>
                  <a:cubicBezTo>
                    <a:pt x="1" y="601"/>
                    <a:pt x="67" y="768"/>
                    <a:pt x="201" y="768"/>
                  </a:cubicBezTo>
                  <a:cubicBezTo>
                    <a:pt x="301" y="768"/>
                    <a:pt x="368" y="601"/>
                    <a:pt x="368" y="401"/>
                  </a:cubicBezTo>
                  <a:cubicBezTo>
                    <a:pt x="368" y="168"/>
                    <a:pt x="301" y="1"/>
                    <a:pt x="2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0"/>
            <p:cNvSpPr/>
            <p:nvPr/>
          </p:nvSpPr>
          <p:spPr>
            <a:xfrm>
              <a:off x="3540229" y="3155339"/>
              <a:ext cx="29475" cy="21898"/>
            </a:xfrm>
            <a:custGeom>
              <a:avLst/>
              <a:gdLst/>
              <a:ahLst/>
              <a:cxnLst/>
              <a:rect l="l" t="t" r="r" b="b"/>
              <a:pathLst>
                <a:path w="1669" h="1240" extrusionOk="0">
                  <a:moveTo>
                    <a:pt x="0" y="1"/>
                  </a:moveTo>
                  <a:lnTo>
                    <a:pt x="0" y="1"/>
                  </a:lnTo>
                  <a:cubicBezTo>
                    <a:pt x="0" y="1"/>
                    <a:pt x="74" y="1239"/>
                    <a:pt x="745" y="1239"/>
                  </a:cubicBezTo>
                  <a:cubicBezTo>
                    <a:pt x="975" y="1239"/>
                    <a:pt x="1276" y="1093"/>
                    <a:pt x="1668" y="701"/>
                  </a:cubicBezTo>
                  <a:cubicBezTo>
                    <a:pt x="1068" y="568"/>
                    <a:pt x="501" y="334"/>
                    <a:pt x="0" y="1"/>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30"/>
            <p:cNvSpPr/>
            <p:nvPr/>
          </p:nvSpPr>
          <p:spPr>
            <a:xfrm>
              <a:off x="3575566" y="3074635"/>
              <a:ext cx="19461" cy="17113"/>
            </a:xfrm>
            <a:custGeom>
              <a:avLst/>
              <a:gdLst/>
              <a:ahLst/>
              <a:cxnLst/>
              <a:rect l="l" t="t" r="r" b="b"/>
              <a:pathLst>
                <a:path w="1102" h="969" fill="none" extrusionOk="0">
                  <a:moveTo>
                    <a:pt x="1102" y="901"/>
                  </a:moveTo>
                  <a:cubicBezTo>
                    <a:pt x="1102" y="901"/>
                    <a:pt x="635" y="1"/>
                    <a:pt x="1" y="968"/>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30"/>
            <p:cNvSpPr/>
            <p:nvPr/>
          </p:nvSpPr>
          <p:spPr>
            <a:xfrm>
              <a:off x="3538463" y="3077001"/>
              <a:ext cx="22393" cy="20627"/>
            </a:xfrm>
            <a:custGeom>
              <a:avLst/>
              <a:gdLst/>
              <a:ahLst/>
              <a:cxnLst/>
              <a:rect l="l" t="t" r="r" b="b"/>
              <a:pathLst>
                <a:path w="1268" h="1168" fill="none" extrusionOk="0">
                  <a:moveTo>
                    <a:pt x="1268" y="1001"/>
                  </a:moveTo>
                  <a:cubicBezTo>
                    <a:pt x="1268" y="1001"/>
                    <a:pt x="567" y="0"/>
                    <a:pt x="0" y="1168"/>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30"/>
            <p:cNvSpPr/>
            <p:nvPr/>
          </p:nvSpPr>
          <p:spPr>
            <a:xfrm>
              <a:off x="3470120" y="3449285"/>
              <a:ext cx="260997" cy="314171"/>
            </a:xfrm>
            <a:custGeom>
              <a:avLst/>
              <a:gdLst/>
              <a:ahLst/>
              <a:cxnLst/>
              <a:rect l="l" t="t" r="r" b="b"/>
              <a:pathLst>
                <a:path w="14779" h="17790" extrusionOk="0">
                  <a:moveTo>
                    <a:pt x="1" y="1"/>
                  </a:moveTo>
                  <a:lnTo>
                    <a:pt x="2169" y="16946"/>
                  </a:lnTo>
                  <a:lnTo>
                    <a:pt x="2369" y="17013"/>
                  </a:lnTo>
                  <a:cubicBezTo>
                    <a:pt x="3991" y="17531"/>
                    <a:pt x="5684" y="17790"/>
                    <a:pt x="7380" y="17790"/>
                  </a:cubicBezTo>
                  <a:cubicBezTo>
                    <a:pt x="8962" y="17790"/>
                    <a:pt x="10546" y="17564"/>
                    <a:pt x="12076" y="17113"/>
                  </a:cubicBezTo>
                  <a:lnTo>
                    <a:pt x="12610" y="16946"/>
                  </a:lnTo>
                  <a:lnTo>
                    <a:pt x="14778" y="1"/>
                  </a:lnTo>
                  <a:close/>
                </a:path>
              </a:pathLst>
            </a:custGeom>
            <a:solidFill>
              <a:schemeClr val="accent5"/>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0"/>
            <p:cNvSpPr/>
            <p:nvPr/>
          </p:nvSpPr>
          <p:spPr>
            <a:xfrm>
              <a:off x="3470120" y="3429859"/>
              <a:ext cx="260997" cy="39488"/>
            </a:xfrm>
            <a:custGeom>
              <a:avLst/>
              <a:gdLst/>
              <a:ahLst/>
              <a:cxnLst/>
              <a:rect l="l" t="t" r="r" b="b"/>
              <a:pathLst>
                <a:path w="14779" h="2236" extrusionOk="0">
                  <a:moveTo>
                    <a:pt x="7406" y="0"/>
                  </a:moveTo>
                  <a:cubicBezTo>
                    <a:pt x="3303" y="0"/>
                    <a:pt x="1" y="500"/>
                    <a:pt x="1" y="1101"/>
                  </a:cubicBezTo>
                  <a:cubicBezTo>
                    <a:pt x="1" y="1735"/>
                    <a:pt x="3337" y="2235"/>
                    <a:pt x="7406" y="2235"/>
                  </a:cubicBezTo>
                  <a:cubicBezTo>
                    <a:pt x="11476" y="2235"/>
                    <a:pt x="14778" y="1735"/>
                    <a:pt x="14778" y="1101"/>
                  </a:cubicBezTo>
                  <a:cubicBezTo>
                    <a:pt x="14778" y="500"/>
                    <a:pt x="11476" y="0"/>
                    <a:pt x="7406" y="0"/>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0"/>
            <p:cNvSpPr/>
            <p:nvPr/>
          </p:nvSpPr>
          <p:spPr>
            <a:xfrm>
              <a:off x="3340533" y="3363794"/>
              <a:ext cx="136088" cy="248141"/>
            </a:xfrm>
            <a:custGeom>
              <a:avLst/>
              <a:gdLst/>
              <a:ahLst/>
              <a:cxnLst/>
              <a:rect l="l" t="t" r="r" b="b"/>
              <a:pathLst>
                <a:path w="7706" h="14051" extrusionOk="0">
                  <a:moveTo>
                    <a:pt x="2932" y="1"/>
                  </a:moveTo>
                  <a:cubicBezTo>
                    <a:pt x="1671" y="1"/>
                    <a:pt x="0" y="1439"/>
                    <a:pt x="0" y="1439"/>
                  </a:cubicBezTo>
                  <a:cubicBezTo>
                    <a:pt x="0" y="1439"/>
                    <a:pt x="901" y="8278"/>
                    <a:pt x="2369" y="10179"/>
                  </a:cubicBezTo>
                  <a:cubicBezTo>
                    <a:pt x="3813" y="12050"/>
                    <a:pt x="6452" y="14050"/>
                    <a:pt x="7553" y="14050"/>
                  </a:cubicBezTo>
                  <a:cubicBezTo>
                    <a:pt x="7571" y="14050"/>
                    <a:pt x="7589" y="14050"/>
                    <a:pt x="7606" y="14049"/>
                  </a:cubicBezTo>
                  <a:lnTo>
                    <a:pt x="7706" y="13148"/>
                  </a:lnTo>
                  <a:cubicBezTo>
                    <a:pt x="7706" y="13148"/>
                    <a:pt x="6305" y="8278"/>
                    <a:pt x="4270" y="7244"/>
                  </a:cubicBezTo>
                  <a:cubicBezTo>
                    <a:pt x="4270" y="7244"/>
                    <a:pt x="4870" y="6476"/>
                    <a:pt x="4270" y="1540"/>
                  </a:cubicBezTo>
                  <a:cubicBezTo>
                    <a:pt x="4123" y="383"/>
                    <a:pt x="3582" y="1"/>
                    <a:pt x="2932" y="1"/>
                  </a:cubicBez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0"/>
            <p:cNvSpPr/>
            <p:nvPr/>
          </p:nvSpPr>
          <p:spPr>
            <a:xfrm>
              <a:off x="3468354" y="3543552"/>
              <a:ext cx="27726" cy="36556"/>
            </a:xfrm>
            <a:custGeom>
              <a:avLst/>
              <a:gdLst/>
              <a:ahLst/>
              <a:cxnLst/>
              <a:rect l="l" t="t" r="r" b="b"/>
              <a:pathLst>
                <a:path w="1570" h="2070" extrusionOk="0">
                  <a:moveTo>
                    <a:pt x="863" y="0"/>
                  </a:moveTo>
                  <a:cubicBezTo>
                    <a:pt x="470" y="0"/>
                    <a:pt x="101" y="1201"/>
                    <a:pt x="101" y="1201"/>
                  </a:cubicBezTo>
                  <a:cubicBezTo>
                    <a:pt x="1" y="1535"/>
                    <a:pt x="268" y="2068"/>
                    <a:pt x="635" y="2068"/>
                  </a:cubicBezTo>
                  <a:cubicBezTo>
                    <a:pt x="641" y="2069"/>
                    <a:pt x="648" y="2069"/>
                    <a:pt x="654" y="2069"/>
                  </a:cubicBezTo>
                  <a:cubicBezTo>
                    <a:pt x="1033" y="2069"/>
                    <a:pt x="968" y="1101"/>
                    <a:pt x="968" y="1101"/>
                  </a:cubicBezTo>
                  <a:lnTo>
                    <a:pt x="968" y="1101"/>
                  </a:lnTo>
                  <a:cubicBezTo>
                    <a:pt x="1055" y="1223"/>
                    <a:pt x="1149" y="1279"/>
                    <a:pt x="1229" y="1279"/>
                  </a:cubicBezTo>
                  <a:cubicBezTo>
                    <a:pt x="1455" y="1279"/>
                    <a:pt x="1570" y="832"/>
                    <a:pt x="1102" y="167"/>
                  </a:cubicBezTo>
                  <a:cubicBezTo>
                    <a:pt x="1023" y="49"/>
                    <a:pt x="943" y="0"/>
                    <a:pt x="863" y="0"/>
                  </a:cubicBez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0"/>
            <p:cNvSpPr/>
            <p:nvPr/>
          </p:nvSpPr>
          <p:spPr>
            <a:xfrm>
              <a:off x="3459524" y="3568293"/>
              <a:ext cx="55470" cy="80335"/>
            </a:xfrm>
            <a:custGeom>
              <a:avLst/>
              <a:gdLst/>
              <a:ahLst/>
              <a:cxnLst/>
              <a:rect l="l" t="t" r="r" b="b"/>
              <a:pathLst>
                <a:path w="3141" h="4549" extrusionOk="0">
                  <a:moveTo>
                    <a:pt x="558" y="41"/>
                  </a:moveTo>
                  <a:cubicBezTo>
                    <a:pt x="336" y="41"/>
                    <a:pt x="128" y="220"/>
                    <a:pt x="100" y="467"/>
                  </a:cubicBezTo>
                  <a:cubicBezTo>
                    <a:pt x="100" y="767"/>
                    <a:pt x="234" y="1034"/>
                    <a:pt x="434" y="1201"/>
                  </a:cubicBezTo>
                  <a:cubicBezTo>
                    <a:pt x="434" y="1201"/>
                    <a:pt x="0" y="1768"/>
                    <a:pt x="768" y="2335"/>
                  </a:cubicBezTo>
                  <a:cubicBezTo>
                    <a:pt x="768" y="2335"/>
                    <a:pt x="401" y="2635"/>
                    <a:pt x="934" y="3136"/>
                  </a:cubicBezTo>
                  <a:cubicBezTo>
                    <a:pt x="934" y="3136"/>
                    <a:pt x="668" y="3469"/>
                    <a:pt x="1235" y="3903"/>
                  </a:cubicBezTo>
                  <a:cubicBezTo>
                    <a:pt x="1649" y="4202"/>
                    <a:pt x="2174" y="4549"/>
                    <a:pt x="2515" y="4549"/>
                  </a:cubicBezTo>
                  <a:cubicBezTo>
                    <a:pt x="2668" y="4549"/>
                    <a:pt x="2784" y="4479"/>
                    <a:pt x="2836" y="4303"/>
                  </a:cubicBezTo>
                  <a:cubicBezTo>
                    <a:pt x="3003" y="3736"/>
                    <a:pt x="1935" y="3603"/>
                    <a:pt x="1702" y="3269"/>
                  </a:cubicBezTo>
                  <a:lnTo>
                    <a:pt x="1702" y="3269"/>
                  </a:lnTo>
                  <a:cubicBezTo>
                    <a:pt x="1702" y="3269"/>
                    <a:pt x="2277" y="3435"/>
                    <a:pt x="2691" y="3435"/>
                  </a:cubicBezTo>
                  <a:cubicBezTo>
                    <a:pt x="2946" y="3435"/>
                    <a:pt x="3141" y="3372"/>
                    <a:pt x="3103" y="3169"/>
                  </a:cubicBezTo>
                  <a:cubicBezTo>
                    <a:pt x="3003" y="2602"/>
                    <a:pt x="1468" y="2502"/>
                    <a:pt x="1468" y="2168"/>
                  </a:cubicBezTo>
                  <a:cubicBezTo>
                    <a:pt x="1468" y="2168"/>
                    <a:pt x="3003" y="2102"/>
                    <a:pt x="2869" y="1535"/>
                  </a:cubicBezTo>
                  <a:cubicBezTo>
                    <a:pt x="2528" y="1250"/>
                    <a:pt x="1970" y="1160"/>
                    <a:pt x="1502" y="1160"/>
                  </a:cubicBezTo>
                  <a:cubicBezTo>
                    <a:pt x="1421" y="1160"/>
                    <a:pt x="1342" y="1163"/>
                    <a:pt x="1268" y="1168"/>
                  </a:cubicBezTo>
                  <a:cubicBezTo>
                    <a:pt x="1268" y="1168"/>
                    <a:pt x="2736" y="1034"/>
                    <a:pt x="2636" y="534"/>
                  </a:cubicBezTo>
                  <a:cubicBezTo>
                    <a:pt x="2569" y="0"/>
                    <a:pt x="1868" y="434"/>
                    <a:pt x="701" y="67"/>
                  </a:cubicBezTo>
                  <a:cubicBezTo>
                    <a:pt x="654" y="49"/>
                    <a:pt x="605" y="41"/>
                    <a:pt x="558" y="41"/>
                  </a:cubicBez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0"/>
            <p:cNvSpPr/>
            <p:nvPr/>
          </p:nvSpPr>
          <p:spPr>
            <a:xfrm>
              <a:off x="3663334" y="3233695"/>
              <a:ext cx="12980" cy="84839"/>
            </a:xfrm>
            <a:custGeom>
              <a:avLst/>
              <a:gdLst/>
              <a:ahLst/>
              <a:cxnLst/>
              <a:rect l="l" t="t" r="r" b="b"/>
              <a:pathLst>
                <a:path w="735" h="4804" fill="none" extrusionOk="0">
                  <a:moveTo>
                    <a:pt x="735" y="0"/>
                  </a:moveTo>
                  <a:cubicBezTo>
                    <a:pt x="201" y="1535"/>
                    <a:pt x="1" y="3169"/>
                    <a:pt x="101" y="4804"/>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0"/>
            <p:cNvSpPr/>
            <p:nvPr/>
          </p:nvSpPr>
          <p:spPr>
            <a:xfrm>
              <a:off x="3696323" y="2930320"/>
              <a:ext cx="152600" cy="348750"/>
            </a:xfrm>
            <a:custGeom>
              <a:avLst/>
              <a:gdLst/>
              <a:ahLst/>
              <a:cxnLst/>
              <a:rect l="l" t="t" r="r" b="b"/>
              <a:pathLst>
                <a:path w="8641" h="19748" extrusionOk="0">
                  <a:moveTo>
                    <a:pt x="4938" y="0"/>
                  </a:moveTo>
                  <a:cubicBezTo>
                    <a:pt x="4171" y="0"/>
                    <a:pt x="3403" y="100"/>
                    <a:pt x="2670" y="300"/>
                  </a:cubicBezTo>
                  <a:cubicBezTo>
                    <a:pt x="1669" y="1034"/>
                    <a:pt x="935" y="2102"/>
                    <a:pt x="868" y="2936"/>
                  </a:cubicBezTo>
                  <a:cubicBezTo>
                    <a:pt x="868" y="2936"/>
                    <a:pt x="868" y="2969"/>
                    <a:pt x="868" y="2969"/>
                  </a:cubicBezTo>
                  <a:lnTo>
                    <a:pt x="868" y="3036"/>
                  </a:lnTo>
                  <a:lnTo>
                    <a:pt x="1702" y="12676"/>
                  </a:lnTo>
                  <a:lnTo>
                    <a:pt x="768" y="14110"/>
                  </a:lnTo>
                  <a:cubicBezTo>
                    <a:pt x="201" y="15011"/>
                    <a:pt x="1" y="16112"/>
                    <a:pt x="234" y="17146"/>
                  </a:cubicBezTo>
                  <a:lnTo>
                    <a:pt x="768" y="19748"/>
                  </a:lnTo>
                  <a:cubicBezTo>
                    <a:pt x="768" y="19748"/>
                    <a:pt x="4838" y="15044"/>
                    <a:pt x="5305" y="13944"/>
                  </a:cubicBezTo>
                  <a:cubicBezTo>
                    <a:pt x="5738" y="12909"/>
                    <a:pt x="3604" y="4270"/>
                    <a:pt x="3270" y="3002"/>
                  </a:cubicBezTo>
                  <a:cubicBezTo>
                    <a:pt x="3637" y="2869"/>
                    <a:pt x="4004" y="2702"/>
                    <a:pt x="4304" y="2569"/>
                  </a:cubicBezTo>
                  <a:cubicBezTo>
                    <a:pt x="4404" y="2168"/>
                    <a:pt x="4704" y="1835"/>
                    <a:pt x="4838" y="1435"/>
                  </a:cubicBezTo>
                  <a:cubicBezTo>
                    <a:pt x="5380" y="1226"/>
                    <a:pt x="5961" y="1122"/>
                    <a:pt x="6540" y="1122"/>
                  </a:cubicBezTo>
                  <a:cubicBezTo>
                    <a:pt x="6888" y="1122"/>
                    <a:pt x="7235" y="1159"/>
                    <a:pt x="7573" y="1234"/>
                  </a:cubicBezTo>
                  <a:cubicBezTo>
                    <a:pt x="8474" y="1234"/>
                    <a:pt x="8640" y="734"/>
                    <a:pt x="8073" y="501"/>
                  </a:cubicBezTo>
                  <a:cubicBezTo>
                    <a:pt x="7039" y="234"/>
                    <a:pt x="6005" y="67"/>
                    <a:pt x="4938" y="0"/>
                  </a:cubicBez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0"/>
            <p:cNvSpPr/>
            <p:nvPr/>
          </p:nvSpPr>
          <p:spPr>
            <a:xfrm>
              <a:off x="4017958" y="2912642"/>
              <a:ext cx="28892" cy="30658"/>
            </a:xfrm>
            <a:custGeom>
              <a:avLst/>
              <a:gdLst/>
              <a:ahLst/>
              <a:cxnLst/>
              <a:rect l="l" t="t" r="r" b="b"/>
              <a:pathLst>
                <a:path w="1636" h="1736" extrusionOk="0">
                  <a:moveTo>
                    <a:pt x="368" y="1"/>
                  </a:moveTo>
                  <a:lnTo>
                    <a:pt x="1" y="1402"/>
                  </a:lnTo>
                  <a:lnTo>
                    <a:pt x="1269" y="1735"/>
                  </a:lnTo>
                  <a:lnTo>
                    <a:pt x="1635" y="334"/>
                  </a:lnTo>
                  <a:lnTo>
                    <a:pt x="368" y="1"/>
                  </a:lnTo>
                  <a:close/>
                </a:path>
              </a:pathLst>
            </a:custGeom>
            <a:solidFill>
              <a:schemeClr val="lt1"/>
            </a:solidFill>
            <a:ln w="100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0"/>
            <p:cNvSpPr/>
            <p:nvPr/>
          </p:nvSpPr>
          <p:spPr>
            <a:xfrm>
              <a:off x="3957297" y="2930214"/>
              <a:ext cx="106631" cy="169306"/>
            </a:xfrm>
            <a:custGeom>
              <a:avLst/>
              <a:gdLst/>
              <a:ahLst/>
              <a:cxnLst/>
              <a:rect l="l" t="t" r="r" b="b"/>
              <a:pathLst>
                <a:path w="6038" h="9587" extrusionOk="0">
                  <a:moveTo>
                    <a:pt x="3734" y="1"/>
                  </a:moveTo>
                  <a:cubicBezTo>
                    <a:pt x="2823" y="1"/>
                    <a:pt x="1986" y="619"/>
                    <a:pt x="1735" y="1541"/>
                  </a:cubicBezTo>
                  <a:lnTo>
                    <a:pt x="167" y="7645"/>
                  </a:lnTo>
                  <a:cubicBezTo>
                    <a:pt x="0" y="8279"/>
                    <a:pt x="400" y="8946"/>
                    <a:pt x="1034" y="9113"/>
                  </a:cubicBezTo>
                  <a:lnTo>
                    <a:pt x="2735" y="9546"/>
                  </a:lnTo>
                  <a:cubicBezTo>
                    <a:pt x="2839" y="9574"/>
                    <a:pt x="2943" y="9587"/>
                    <a:pt x="3046" y="9587"/>
                  </a:cubicBezTo>
                  <a:cubicBezTo>
                    <a:pt x="3573" y="9587"/>
                    <a:pt x="4064" y="9243"/>
                    <a:pt x="4203" y="8712"/>
                  </a:cubicBezTo>
                  <a:lnTo>
                    <a:pt x="5771" y="2608"/>
                  </a:lnTo>
                  <a:cubicBezTo>
                    <a:pt x="6038" y="1474"/>
                    <a:pt x="5371" y="340"/>
                    <a:pt x="4270" y="73"/>
                  </a:cubicBezTo>
                  <a:cubicBezTo>
                    <a:pt x="4091" y="24"/>
                    <a:pt x="3911" y="1"/>
                    <a:pt x="37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0"/>
            <p:cNvSpPr/>
            <p:nvPr/>
          </p:nvSpPr>
          <p:spPr>
            <a:xfrm>
              <a:off x="3972608" y="2970955"/>
              <a:ext cx="83073" cy="64830"/>
            </a:xfrm>
            <a:custGeom>
              <a:avLst/>
              <a:gdLst/>
              <a:ahLst/>
              <a:cxnLst/>
              <a:rect l="l" t="t" r="r" b="b"/>
              <a:pathLst>
                <a:path w="4704" h="3671" extrusionOk="0">
                  <a:moveTo>
                    <a:pt x="668" y="1"/>
                  </a:moveTo>
                  <a:lnTo>
                    <a:pt x="0" y="2636"/>
                  </a:lnTo>
                  <a:lnTo>
                    <a:pt x="4037" y="3670"/>
                  </a:lnTo>
                  <a:lnTo>
                    <a:pt x="4704" y="1035"/>
                  </a:lnTo>
                  <a:lnTo>
                    <a:pt x="66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0"/>
            <p:cNvSpPr/>
            <p:nvPr/>
          </p:nvSpPr>
          <p:spPr>
            <a:xfrm>
              <a:off x="3957297" y="2926187"/>
              <a:ext cx="106631" cy="175576"/>
            </a:xfrm>
            <a:custGeom>
              <a:avLst/>
              <a:gdLst/>
              <a:ahLst/>
              <a:cxnLst/>
              <a:rect l="l" t="t" r="r" b="b"/>
              <a:pathLst>
                <a:path w="6038" h="9942" fill="none" extrusionOk="0">
                  <a:moveTo>
                    <a:pt x="2735" y="9774"/>
                  </a:moveTo>
                  <a:lnTo>
                    <a:pt x="1034" y="9341"/>
                  </a:lnTo>
                  <a:cubicBezTo>
                    <a:pt x="400" y="9174"/>
                    <a:pt x="0" y="8507"/>
                    <a:pt x="167" y="7873"/>
                  </a:cubicBezTo>
                  <a:lnTo>
                    <a:pt x="1735" y="1769"/>
                  </a:lnTo>
                  <a:cubicBezTo>
                    <a:pt x="2035" y="668"/>
                    <a:pt x="3169" y="1"/>
                    <a:pt x="4270" y="301"/>
                  </a:cubicBezTo>
                  <a:lnTo>
                    <a:pt x="4270" y="301"/>
                  </a:lnTo>
                  <a:cubicBezTo>
                    <a:pt x="5371" y="568"/>
                    <a:pt x="6038" y="1702"/>
                    <a:pt x="5771" y="2836"/>
                  </a:cubicBezTo>
                  <a:lnTo>
                    <a:pt x="4203" y="8940"/>
                  </a:lnTo>
                  <a:cubicBezTo>
                    <a:pt x="4036" y="9574"/>
                    <a:pt x="3369" y="9941"/>
                    <a:pt x="2735" y="9774"/>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0"/>
            <p:cNvSpPr/>
            <p:nvPr/>
          </p:nvSpPr>
          <p:spPr>
            <a:xfrm>
              <a:off x="4017958" y="2892016"/>
              <a:ext cx="39488" cy="28309"/>
            </a:xfrm>
            <a:custGeom>
              <a:avLst/>
              <a:gdLst/>
              <a:ahLst/>
              <a:cxnLst/>
              <a:rect l="l" t="t" r="r" b="b"/>
              <a:pathLst>
                <a:path w="2236" h="1603" extrusionOk="0">
                  <a:moveTo>
                    <a:pt x="268" y="1"/>
                  </a:moveTo>
                  <a:lnTo>
                    <a:pt x="1" y="1102"/>
                  </a:lnTo>
                  <a:lnTo>
                    <a:pt x="1969" y="1602"/>
                  </a:lnTo>
                  <a:lnTo>
                    <a:pt x="2236" y="501"/>
                  </a:lnTo>
                  <a:lnTo>
                    <a:pt x="268" y="1"/>
                  </a:lnTo>
                  <a:close/>
                </a:path>
              </a:pathLst>
            </a:custGeom>
            <a:solidFill>
              <a:schemeClr val="accent2"/>
            </a:solidFill>
            <a:ln w="10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0"/>
            <p:cNvSpPr/>
            <p:nvPr/>
          </p:nvSpPr>
          <p:spPr>
            <a:xfrm>
              <a:off x="4006780" y="2934434"/>
              <a:ext cx="6499" cy="35373"/>
            </a:xfrm>
            <a:custGeom>
              <a:avLst/>
              <a:gdLst/>
              <a:ahLst/>
              <a:cxnLst/>
              <a:rect l="l" t="t" r="r" b="b"/>
              <a:pathLst>
                <a:path w="368" h="2003" extrusionOk="0">
                  <a:moveTo>
                    <a:pt x="0" y="1"/>
                  </a:moveTo>
                  <a:lnTo>
                    <a:pt x="167" y="2002"/>
                  </a:lnTo>
                  <a:lnTo>
                    <a:pt x="367" y="1102"/>
                  </a:lnTo>
                  <a:cubicBezTo>
                    <a:pt x="267" y="735"/>
                    <a:pt x="167" y="368"/>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0"/>
            <p:cNvSpPr/>
            <p:nvPr/>
          </p:nvSpPr>
          <p:spPr>
            <a:xfrm>
              <a:off x="4006780" y="2934434"/>
              <a:ext cx="6499" cy="35373"/>
            </a:xfrm>
            <a:custGeom>
              <a:avLst/>
              <a:gdLst/>
              <a:ahLst/>
              <a:cxnLst/>
              <a:rect l="l" t="t" r="r" b="b"/>
              <a:pathLst>
                <a:path w="368" h="2003" fill="none" extrusionOk="0">
                  <a:moveTo>
                    <a:pt x="0" y="1"/>
                  </a:moveTo>
                  <a:cubicBezTo>
                    <a:pt x="167" y="368"/>
                    <a:pt x="267" y="735"/>
                    <a:pt x="367" y="1102"/>
                  </a:cubicBezTo>
                  <a:lnTo>
                    <a:pt x="167" y="2002"/>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0"/>
            <p:cNvSpPr/>
            <p:nvPr/>
          </p:nvSpPr>
          <p:spPr>
            <a:xfrm>
              <a:off x="4010895" y="2941516"/>
              <a:ext cx="29475" cy="25342"/>
            </a:xfrm>
            <a:custGeom>
              <a:avLst/>
              <a:gdLst/>
              <a:ahLst/>
              <a:cxnLst/>
              <a:rect l="l" t="t" r="r" b="b"/>
              <a:pathLst>
                <a:path w="1669" h="1435" extrusionOk="0">
                  <a:moveTo>
                    <a:pt x="1" y="0"/>
                  </a:moveTo>
                  <a:lnTo>
                    <a:pt x="1669" y="1434"/>
                  </a:lnTo>
                  <a:lnTo>
                    <a:pt x="1302" y="600"/>
                  </a:lnTo>
                  <a:cubicBezTo>
                    <a:pt x="801" y="367"/>
                    <a:pt x="534" y="267"/>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0"/>
            <p:cNvSpPr/>
            <p:nvPr/>
          </p:nvSpPr>
          <p:spPr>
            <a:xfrm>
              <a:off x="4010895" y="2941516"/>
              <a:ext cx="29475" cy="25342"/>
            </a:xfrm>
            <a:custGeom>
              <a:avLst/>
              <a:gdLst/>
              <a:ahLst/>
              <a:cxnLst/>
              <a:rect l="l" t="t" r="r" b="b"/>
              <a:pathLst>
                <a:path w="1669" h="1435" fill="none" extrusionOk="0">
                  <a:moveTo>
                    <a:pt x="1669" y="1434"/>
                  </a:moveTo>
                  <a:lnTo>
                    <a:pt x="1302" y="600"/>
                  </a:lnTo>
                  <a:cubicBezTo>
                    <a:pt x="801" y="367"/>
                    <a:pt x="534" y="267"/>
                    <a:pt x="1"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0"/>
            <p:cNvSpPr/>
            <p:nvPr/>
          </p:nvSpPr>
          <p:spPr>
            <a:xfrm>
              <a:off x="4029755" y="2959776"/>
              <a:ext cx="4715" cy="5898"/>
            </a:xfrm>
            <a:custGeom>
              <a:avLst/>
              <a:gdLst/>
              <a:ahLst/>
              <a:cxnLst/>
              <a:rect l="l" t="t" r="r" b="b"/>
              <a:pathLst>
                <a:path w="267" h="334" extrusionOk="0">
                  <a:moveTo>
                    <a:pt x="267" y="0"/>
                  </a:moveTo>
                  <a:lnTo>
                    <a:pt x="0" y="334"/>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0"/>
            <p:cNvSpPr/>
            <p:nvPr/>
          </p:nvSpPr>
          <p:spPr>
            <a:xfrm>
              <a:off x="4029755" y="2959776"/>
              <a:ext cx="4715" cy="5898"/>
            </a:xfrm>
            <a:custGeom>
              <a:avLst/>
              <a:gdLst/>
              <a:ahLst/>
              <a:cxnLst/>
              <a:rect l="l" t="t" r="r" b="b"/>
              <a:pathLst>
                <a:path w="267" h="334" fill="none" extrusionOk="0">
                  <a:moveTo>
                    <a:pt x="267" y="0"/>
                  </a:moveTo>
                  <a:lnTo>
                    <a:pt x="0" y="334"/>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0"/>
            <p:cNvSpPr/>
            <p:nvPr/>
          </p:nvSpPr>
          <p:spPr>
            <a:xfrm>
              <a:off x="3999116" y="3045178"/>
              <a:ext cx="24177" cy="50101"/>
            </a:xfrm>
            <a:custGeom>
              <a:avLst/>
              <a:gdLst/>
              <a:ahLst/>
              <a:cxnLst/>
              <a:rect l="l" t="t" r="r" b="b"/>
              <a:pathLst>
                <a:path w="1369" h="2837" extrusionOk="0">
                  <a:moveTo>
                    <a:pt x="34" y="1"/>
                  </a:moveTo>
                  <a:cubicBezTo>
                    <a:pt x="34" y="435"/>
                    <a:pt x="34" y="835"/>
                    <a:pt x="1" y="1268"/>
                  </a:cubicBezTo>
                  <a:lnTo>
                    <a:pt x="1368" y="2836"/>
                  </a:lnTo>
                  <a:lnTo>
                    <a:pt x="3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0"/>
            <p:cNvSpPr/>
            <p:nvPr/>
          </p:nvSpPr>
          <p:spPr>
            <a:xfrm>
              <a:off x="3999116" y="3045178"/>
              <a:ext cx="24177" cy="50101"/>
            </a:xfrm>
            <a:custGeom>
              <a:avLst/>
              <a:gdLst/>
              <a:ahLst/>
              <a:cxnLst/>
              <a:rect l="l" t="t" r="r" b="b"/>
              <a:pathLst>
                <a:path w="1369" h="2837" fill="none" extrusionOk="0">
                  <a:moveTo>
                    <a:pt x="34" y="1"/>
                  </a:moveTo>
                  <a:cubicBezTo>
                    <a:pt x="34" y="435"/>
                    <a:pt x="34" y="835"/>
                    <a:pt x="1" y="1268"/>
                  </a:cubicBezTo>
                  <a:lnTo>
                    <a:pt x="1368" y="2836"/>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30"/>
            <p:cNvSpPr/>
            <p:nvPr/>
          </p:nvSpPr>
          <p:spPr>
            <a:xfrm>
              <a:off x="4000882" y="3053425"/>
              <a:ext cx="10031" cy="3567"/>
            </a:xfrm>
            <a:custGeom>
              <a:avLst/>
              <a:gdLst/>
              <a:ahLst/>
              <a:cxnLst/>
              <a:rect l="l" t="t" r="r" b="b"/>
              <a:pathLst>
                <a:path w="568" h="202" extrusionOk="0">
                  <a:moveTo>
                    <a:pt x="1" y="201"/>
                  </a:moveTo>
                  <a:lnTo>
                    <a:pt x="568" y="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30"/>
            <p:cNvSpPr/>
            <p:nvPr/>
          </p:nvSpPr>
          <p:spPr>
            <a:xfrm>
              <a:off x="4000882" y="3053425"/>
              <a:ext cx="10031" cy="3567"/>
            </a:xfrm>
            <a:custGeom>
              <a:avLst/>
              <a:gdLst/>
              <a:ahLst/>
              <a:cxnLst/>
              <a:rect l="l" t="t" r="r" b="b"/>
              <a:pathLst>
                <a:path w="568" h="202" fill="none" extrusionOk="0">
                  <a:moveTo>
                    <a:pt x="1" y="201"/>
                  </a:moveTo>
                  <a:lnTo>
                    <a:pt x="568" y="1"/>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30"/>
            <p:cNvSpPr/>
            <p:nvPr/>
          </p:nvSpPr>
          <p:spPr>
            <a:xfrm>
              <a:off x="3768197" y="2943794"/>
              <a:ext cx="260979" cy="77845"/>
            </a:xfrm>
            <a:custGeom>
              <a:avLst/>
              <a:gdLst/>
              <a:ahLst/>
              <a:cxnLst/>
              <a:rect l="l" t="t" r="r" b="b"/>
              <a:pathLst>
                <a:path w="14778" h="4408" extrusionOk="0">
                  <a:moveTo>
                    <a:pt x="14778" y="3774"/>
                  </a:moveTo>
                  <a:cubicBezTo>
                    <a:pt x="14777" y="3774"/>
                    <a:pt x="14777" y="3774"/>
                    <a:pt x="14777" y="3775"/>
                  </a:cubicBezTo>
                  <a:lnTo>
                    <a:pt x="14777" y="3775"/>
                  </a:lnTo>
                  <a:cubicBezTo>
                    <a:pt x="14777" y="3774"/>
                    <a:pt x="14778" y="3774"/>
                    <a:pt x="14778" y="3774"/>
                  </a:cubicBezTo>
                  <a:close/>
                  <a:moveTo>
                    <a:pt x="1998" y="1"/>
                  </a:moveTo>
                  <a:cubicBezTo>
                    <a:pt x="1217" y="1"/>
                    <a:pt x="647" y="71"/>
                    <a:pt x="401" y="238"/>
                  </a:cubicBezTo>
                  <a:cubicBezTo>
                    <a:pt x="167" y="438"/>
                    <a:pt x="1" y="738"/>
                    <a:pt x="34" y="1072"/>
                  </a:cubicBezTo>
                  <a:cubicBezTo>
                    <a:pt x="101" y="1305"/>
                    <a:pt x="301" y="1506"/>
                    <a:pt x="568" y="1606"/>
                  </a:cubicBezTo>
                  <a:cubicBezTo>
                    <a:pt x="801" y="1672"/>
                    <a:pt x="1168" y="1739"/>
                    <a:pt x="1402" y="1839"/>
                  </a:cubicBezTo>
                  <a:cubicBezTo>
                    <a:pt x="3436" y="2573"/>
                    <a:pt x="11942" y="4007"/>
                    <a:pt x="14077" y="4408"/>
                  </a:cubicBezTo>
                  <a:cubicBezTo>
                    <a:pt x="14077" y="4308"/>
                    <a:pt x="14706" y="3844"/>
                    <a:pt x="14777" y="3775"/>
                  </a:cubicBezTo>
                  <a:lnTo>
                    <a:pt x="14777" y="3775"/>
                  </a:lnTo>
                  <a:cubicBezTo>
                    <a:pt x="14774" y="3776"/>
                    <a:pt x="14767" y="3777"/>
                    <a:pt x="14755" y="3777"/>
                  </a:cubicBezTo>
                  <a:cubicBezTo>
                    <a:pt x="14208" y="3777"/>
                    <a:pt x="4226" y="1864"/>
                    <a:pt x="2469" y="1539"/>
                  </a:cubicBezTo>
                  <a:cubicBezTo>
                    <a:pt x="1969" y="1439"/>
                    <a:pt x="1402" y="1205"/>
                    <a:pt x="935" y="1039"/>
                  </a:cubicBezTo>
                  <a:cubicBezTo>
                    <a:pt x="1235" y="672"/>
                    <a:pt x="1802" y="705"/>
                    <a:pt x="2302" y="672"/>
                  </a:cubicBezTo>
                  <a:cubicBezTo>
                    <a:pt x="2344" y="671"/>
                    <a:pt x="2387" y="671"/>
                    <a:pt x="2431" y="671"/>
                  </a:cubicBezTo>
                  <a:cubicBezTo>
                    <a:pt x="4560" y="671"/>
                    <a:pt x="9135" y="1450"/>
                    <a:pt x="12109" y="2006"/>
                  </a:cubicBezTo>
                  <a:cubicBezTo>
                    <a:pt x="12109" y="2006"/>
                    <a:pt x="12276" y="1506"/>
                    <a:pt x="12309" y="1305"/>
                  </a:cubicBezTo>
                  <a:cubicBezTo>
                    <a:pt x="9158" y="721"/>
                    <a:pt x="4496" y="1"/>
                    <a:pt x="1998" y="1"/>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0"/>
            <p:cNvSpPr/>
            <p:nvPr/>
          </p:nvSpPr>
          <p:spPr>
            <a:xfrm>
              <a:off x="3748171" y="2961118"/>
              <a:ext cx="55982" cy="24000"/>
            </a:xfrm>
            <a:custGeom>
              <a:avLst/>
              <a:gdLst/>
              <a:ahLst/>
              <a:cxnLst/>
              <a:rect l="l" t="t" r="r" b="b"/>
              <a:pathLst>
                <a:path w="3170" h="1359" extrusionOk="0">
                  <a:moveTo>
                    <a:pt x="1852" y="1"/>
                  </a:moveTo>
                  <a:cubicBezTo>
                    <a:pt x="1297" y="1"/>
                    <a:pt x="798" y="100"/>
                    <a:pt x="601" y="258"/>
                  </a:cubicBezTo>
                  <a:lnTo>
                    <a:pt x="0" y="1358"/>
                  </a:lnTo>
                  <a:lnTo>
                    <a:pt x="0" y="1358"/>
                  </a:lnTo>
                  <a:lnTo>
                    <a:pt x="2769" y="725"/>
                  </a:lnTo>
                  <a:cubicBezTo>
                    <a:pt x="3036" y="691"/>
                    <a:pt x="3169" y="358"/>
                    <a:pt x="3003" y="158"/>
                  </a:cubicBezTo>
                  <a:cubicBezTo>
                    <a:pt x="2648" y="48"/>
                    <a:pt x="2237" y="1"/>
                    <a:pt x="18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30"/>
            <p:cNvSpPr/>
            <p:nvPr/>
          </p:nvSpPr>
          <p:spPr>
            <a:xfrm>
              <a:off x="3748171" y="2959176"/>
              <a:ext cx="55982" cy="25943"/>
            </a:xfrm>
            <a:custGeom>
              <a:avLst/>
              <a:gdLst/>
              <a:ahLst/>
              <a:cxnLst/>
              <a:rect l="l" t="t" r="r" b="b"/>
              <a:pathLst>
                <a:path w="3170" h="1469" fill="none" extrusionOk="0">
                  <a:moveTo>
                    <a:pt x="0" y="1468"/>
                  </a:moveTo>
                  <a:lnTo>
                    <a:pt x="2769" y="835"/>
                  </a:lnTo>
                  <a:cubicBezTo>
                    <a:pt x="3036" y="801"/>
                    <a:pt x="3169" y="468"/>
                    <a:pt x="3003" y="268"/>
                  </a:cubicBezTo>
                  <a:cubicBezTo>
                    <a:pt x="2135" y="1"/>
                    <a:pt x="934" y="101"/>
                    <a:pt x="601" y="368"/>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30"/>
            <p:cNvSpPr/>
            <p:nvPr/>
          </p:nvSpPr>
          <p:spPr>
            <a:xfrm>
              <a:off x="3528449" y="3531755"/>
              <a:ext cx="143752" cy="143770"/>
            </a:xfrm>
            <a:custGeom>
              <a:avLst/>
              <a:gdLst/>
              <a:ahLst/>
              <a:cxnLst/>
              <a:rect l="l" t="t" r="r" b="b"/>
              <a:pathLst>
                <a:path w="8140" h="8141" fill="none" extrusionOk="0">
                  <a:moveTo>
                    <a:pt x="4904" y="468"/>
                  </a:moveTo>
                  <a:cubicBezTo>
                    <a:pt x="6905" y="935"/>
                    <a:pt x="8139" y="2936"/>
                    <a:pt x="7672" y="4938"/>
                  </a:cubicBezTo>
                  <a:cubicBezTo>
                    <a:pt x="7172" y="6906"/>
                    <a:pt x="5204" y="8140"/>
                    <a:pt x="3202" y="7673"/>
                  </a:cubicBezTo>
                  <a:cubicBezTo>
                    <a:pt x="1234" y="7206"/>
                    <a:pt x="0" y="5205"/>
                    <a:pt x="467" y="3237"/>
                  </a:cubicBezTo>
                  <a:cubicBezTo>
                    <a:pt x="934" y="1235"/>
                    <a:pt x="2936" y="1"/>
                    <a:pt x="4904" y="468"/>
                  </a:cubicBezTo>
                  <a:close/>
                </a:path>
              </a:pathLst>
            </a:custGeom>
            <a:noFill/>
            <a:ln w="10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30"/>
            <p:cNvSpPr/>
            <p:nvPr/>
          </p:nvSpPr>
          <p:spPr>
            <a:xfrm>
              <a:off x="3525500" y="3598915"/>
              <a:ext cx="34773" cy="17695"/>
            </a:xfrm>
            <a:custGeom>
              <a:avLst/>
              <a:gdLst/>
              <a:ahLst/>
              <a:cxnLst/>
              <a:rect l="l" t="t" r="r" b="b"/>
              <a:pathLst>
                <a:path w="1969" h="1002" fill="none" extrusionOk="0">
                  <a:moveTo>
                    <a:pt x="0" y="1001"/>
                  </a:moveTo>
                  <a:lnTo>
                    <a:pt x="1001" y="1"/>
                  </a:lnTo>
                  <a:lnTo>
                    <a:pt x="1968" y="1001"/>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30"/>
            <p:cNvSpPr/>
            <p:nvPr/>
          </p:nvSpPr>
          <p:spPr>
            <a:xfrm>
              <a:off x="3656270" y="3598915"/>
              <a:ext cx="35373" cy="17695"/>
            </a:xfrm>
            <a:custGeom>
              <a:avLst/>
              <a:gdLst/>
              <a:ahLst/>
              <a:cxnLst/>
              <a:rect l="l" t="t" r="r" b="b"/>
              <a:pathLst>
                <a:path w="2003" h="1002" fill="none" extrusionOk="0">
                  <a:moveTo>
                    <a:pt x="1" y="1"/>
                  </a:moveTo>
                  <a:lnTo>
                    <a:pt x="1001" y="1001"/>
                  </a:lnTo>
                  <a:lnTo>
                    <a:pt x="2002" y="1"/>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30"/>
            <p:cNvSpPr/>
            <p:nvPr/>
          </p:nvSpPr>
          <p:spPr>
            <a:xfrm>
              <a:off x="3760533" y="4281656"/>
              <a:ext cx="201430" cy="152635"/>
            </a:xfrm>
            <a:custGeom>
              <a:avLst/>
              <a:gdLst/>
              <a:ahLst/>
              <a:cxnLst/>
              <a:rect l="l" t="t" r="r" b="b"/>
              <a:pathLst>
                <a:path w="11406" h="8643" extrusionOk="0">
                  <a:moveTo>
                    <a:pt x="4371" y="1"/>
                  </a:moveTo>
                  <a:lnTo>
                    <a:pt x="1" y="1368"/>
                  </a:lnTo>
                  <a:lnTo>
                    <a:pt x="1902" y="6205"/>
                  </a:lnTo>
                  <a:cubicBezTo>
                    <a:pt x="1836" y="7172"/>
                    <a:pt x="1969" y="8173"/>
                    <a:pt x="2469" y="8640"/>
                  </a:cubicBezTo>
                  <a:cubicBezTo>
                    <a:pt x="2471" y="8642"/>
                    <a:pt x="2475" y="8642"/>
                    <a:pt x="2481" y="8642"/>
                  </a:cubicBezTo>
                  <a:cubicBezTo>
                    <a:pt x="2792" y="8642"/>
                    <a:pt x="8765" y="7134"/>
                    <a:pt x="9941" y="6872"/>
                  </a:cubicBezTo>
                  <a:cubicBezTo>
                    <a:pt x="11406" y="6522"/>
                    <a:pt x="10075" y="4926"/>
                    <a:pt x="9516" y="4926"/>
                  </a:cubicBezTo>
                  <a:cubicBezTo>
                    <a:pt x="9489" y="4926"/>
                    <a:pt x="9464" y="4930"/>
                    <a:pt x="9441" y="4938"/>
                  </a:cubicBezTo>
                  <a:cubicBezTo>
                    <a:pt x="9076" y="5036"/>
                    <a:pt x="8693" y="5075"/>
                    <a:pt x="8320" y="5075"/>
                  </a:cubicBezTo>
                  <a:cubicBezTo>
                    <a:pt x="7058" y="5075"/>
                    <a:pt x="5905" y="4637"/>
                    <a:pt x="5905" y="4637"/>
                  </a:cubicBezTo>
                  <a:cubicBezTo>
                    <a:pt x="5738" y="4571"/>
                    <a:pt x="4371" y="1"/>
                    <a:pt x="4371" y="1"/>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30"/>
            <p:cNvSpPr/>
            <p:nvPr/>
          </p:nvSpPr>
          <p:spPr>
            <a:xfrm>
              <a:off x="3456575" y="4296384"/>
              <a:ext cx="176229" cy="151894"/>
            </a:xfrm>
            <a:custGeom>
              <a:avLst/>
              <a:gdLst/>
              <a:ahLst/>
              <a:cxnLst/>
              <a:rect l="l" t="t" r="r" b="b"/>
              <a:pathLst>
                <a:path w="9979" h="8601" extrusionOk="0">
                  <a:moveTo>
                    <a:pt x="968" y="1"/>
                  </a:moveTo>
                  <a:lnTo>
                    <a:pt x="768" y="4671"/>
                  </a:lnTo>
                  <a:cubicBezTo>
                    <a:pt x="301" y="5571"/>
                    <a:pt x="1" y="6605"/>
                    <a:pt x="301" y="7306"/>
                  </a:cubicBezTo>
                  <a:cubicBezTo>
                    <a:pt x="334" y="7406"/>
                    <a:pt x="7139" y="8373"/>
                    <a:pt x="8407" y="8573"/>
                  </a:cubicBezTo>
                  <a:cubicBezTo>
                    <a:pt x="8507" y="8592"/>
                    <a:pt x="8599" y="8600"/>
                    <a:pt x="8682" y="8600"/>
                  </a:cubicBezTo>
                  <a:cubicBezTo>
                    <a:pt x="9979" y="8600"/>
                    <a:pt x="9242" y="6535"/>
                    <a:pt x="8740" y="6472"/>
                  </a:cubicBezTo>
                  <a:cubicBezTo>
                    <a:pt x="6939" y="6272"/>
                    <a:pt x="5438" y="4370"/>
                    <a:pt x="5438" y="4370"/>
                  </a:cubicBezTo>
                  <a:cubicBezTo>
                    <a:pt x="5304" y="4237"/>
                    <a:pt x="5605" y="1"/>
                    <a:pt x="5605" y="1"/>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30"/>
            <p:cNvSpPr/>
            <p:nvPr/>
          </p:nvSpPr>
          <p:spPr>
            <a:xfrm>
              <a:off x="3411807" y="3277862"/>
              <a:ext cx="12980" cy="116079"/>
            </a:xfrm>
            <a:custGeom>
              <a:avLst/>
              <a:gdLst/>
              <a:ahLst/>
              <a:cxnLst/>
              <a:rect l="l" t="t" r="r" b="b"/>
              <a:pathLst>
                <a:path w="735" h="6573" extrusionOk="0">
                  <a:moveTo>
                    <a:pt x="0" y="1"/>
                  </a:moveTo>
                  <a:lnTo>
                    <a:pt x="634" y="6572"/>
                  </a:lnTo>
                  <a:cubicBezTo>
                    <a:pt x="734" y="4371"/>
                    <a:pt x="501" y="2169"/>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30"/>
            <p:cNvSpPr/>
            <p:nvPr/>
          </p:nvSpPr>
          <p:spPr>
            <a:xfrm>
              <a:off x="3411807" y="3277862"/>
              <a:ext cx="12980" cy="116079"/>
            </a:xfrm>
            <a:custGeom>
              <a:avLst/>
              <a:gdLst/>
              <a:ahLst/>
              <a:cxnLst/>
              <a:rect l="l" t="t" r="r" b="b"/>
              <a:pathLst>
                <a:path w="735" h="6573" fill="none" extrusionOk="0">
                  <a:moveTo>
                    <a:pt x="0" y="1"/>
                  </a:moveTo>
                  <a:cubicBezTo>
                    <a:pt x="501" y="2169"/>
                    <a:pt x="734" y="4371"/>
                    <a:pt x="634" y="657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30"/>
            <p:cNvSpPr/>
            <p:nvPr/>
          </p:nvSpPr>
          <p:spPr>
            <a:xfrm>
              <a:off x="3430650" y="3340307"/>
              <a:ext cx="38322" cy="81907"/>
            </a:xfrm>
            <a:custGeom>
              <a:avLst/>
              <a:gdLst/>
              <a:ahLst/>
              <a:cxnLst/>
              <a:rect l="l" t="t" r="r" b="b"/>
              <a:pathLst>
                <a:path w="2170" h="4638" extrusionOk="0">
                  <a:moveTo>
                    <a:pt x="1869" y="1"/>
                  </a:moveTo>
                  <a:cubicBezTo>
                    <a:pt x="935" y="935"/>
                    <a:pt x="268" y="2102"/>
                    <a:pt x="1" y="3370"/>
                  </a:cubicBezTo>
                  <a:lnTo>
                    <a:pt x="234" y="4637"/>
                  </a:lnTo>
                  <a:lnTo>
                    <a:pt x="1969" y="1268"/>
                  </a:lnTo>
                  <a:cubicBezTo>
                    <a:pt x="2069" y="1068"/>
                    <a:pt x="2136" y="835"/>
                    <a:pt x="2169" y="601"/>
                  </a:cubicBezTo>
                  <a:cubicBezTo>
                    <a:pt x="2136" y="368"/>
                    <a:pt x="2102" y="1"/>
                    <a:pt x="18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0"/>
            <p:cNvSpPr/>
            <p:nvPr/>
          </p:nvSpPr>
          <p:spPr>
            <a:xfrm>
              <a:off x="3430650" y="3340307"/>
              <a:ext cx="38322" cy="81907"/>
            </a:xfrm>
            <a:custGeom>
              <a:avLst/>
              <a:gdLst/>
              <a:ahLst/>
              <a:cxnLst/>
              <a:rect l="l" t="t" r="r" b="b"/>
              <a:pathLst>
                <a:path w="2170" h="4638" fill="none" extrusionOk="0">
                  <a:moveTo>
                    <a:pt x="1" y="3370"/>
                  </a:moveTo>
                  <a:cubicBezTo>
                    <a:pt x="268" y="2102"/>
                    <a:pt x="935" y="935"/>
                    <a:pt x="1869" y="1"/>
                  </a:cubicBezTo>
                  <a:cubicBezTo>
                    <a:pt x="2102" y="1"/>
                    <a:pt x="2136" y="368"/>
                    <a:pt x="2169" y="601"/>
                  </a:cubicBezTo>
                  <a:cubicBezTo>
                    <a:pt x="2136" y="835"/>
                    <a:pt x="2069" y="1068"/>
                    <a:pt x="1969" y="1268"/>
                  </a:cubicBezTo>
                  <a:lnTo>
                    <a:pt x="234" y="4637"/>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0"/>
            <p:cNvSpPr/>
            <p:nvPr/>
          </p:nvSpPr>
          <p:spPr>
            <a:xfrm>
              <a:off x="5267399" y="2656577"/>
              <a:ext cx="673340" cy="1759254"/>
            </a:xfrm>
            <a:custGeom>
              <a:avLst/>
              <a:gdLst/>
              <a:ahLst/>
              <a:cxnLst/>
              <a:rect l="l" t="t" r="r" b="b"/>
              <a:pathLst>
                <a:path w="38128" h="99618" extrusionOk="0">
                  <a:moveTo>
                    <a:pt x="23084" y="4560"/>
                  </a:moveTo>
                  <a:lnTo>
                    <a:pt x="25352" y="21005"/>
                  </a:lnTo>
                  <a:lnTo>
                    <a:pt x="4837" y="21005"/>
                  </a:lnTo>
                  <a:lnTo>
                    <a:pt x="2569" y="4560"/>
                  </a:lnTo>
                  <a:close/>
                  <a:moveTo>
                    <a:pt x="25619" y="22973"/>
                  </a:moveTo>
                  <a:lnTo>
                    <a:pt x="27887" y="39418"/>
                  </a:lnTo>
                  <a:lnTo>
                    <a:pt x="7372" y="39418"/>
                  </a:lnTo>
                  <a:lnTo>
                    <a:pt x="5104" y="22973"/>
                  </a:lnTo>
                  <a:close/>
                  <a:moveTo>
                    <a:pt x="28154" y="41420"/>
                  </a:moveTo>
                  <a:lnTo>
                    <a:pt x="30422" y="57832"/>
                  </a:lnTo>
                  <a:lnTo>
                    <a:pt x="9908" y="57832"/>
                  </a:lnTo>
                  <a:lnTo>
                    <a:pt x="7639" y="41420"/>
                  </a:lnTo>
                  <a:close/>
                  <a:moveTo>
                    <a:pt x="30689" y="59833"/>
                  </a:moveTo>
                  <a:lnTo>
                    <a:pt x="32957" y="76245"/>
                  </a:lnTo>
                  <a:lnTo>
                    <a:pt x="12443" y="76245"/>
                  </a:lnTo>
                  <a:lnTo>
                    <a:pt x="10174" y="59833"/>
                  </a:lnTo>
                  <a:close/>
                  <a:moveTo>
                    <a:pt x="33224" y="78213"/>
                  </a:moveTo>
                  <a:lnTo>
                    <a:pt x="35492" y="94658"/>
                  </a:lnTo>
                  <a:lnTo>
                    <a:pt x="14978" y="94658"/>
                  </a:lnTo>
                  <a:lnTo>
                    <a:pt x="12710" y="78213"/>
                  </a:lnTo>
                  <a:close/>
                  <a:moveTo>
                    <a:pt x="1118" y="1"/>
                  </a:moveTo>
                  <a:cubicBezTo>
                    <a:pt x="1057" y="1"/>
                    <a:pt x="996" y="8"/>
                    <a:pt x="934" y="23"/>
                  </a:cubicBezTo>
                  <a:cubicBezTo>
                    <a:pt x="334" y="224"/>
                    <a:pt x="0" y="824"/>
                    <a:pt x="101" y="1458"/>
                  </a:cubicBezTo>
                  <a:lnTo>
                    <a:pt x="13477" y="98594"/>
                  </a:lnTo>
                  <a:cubicBezTo>
                    <a:pt x="13565" y="99184"/>
                    <a:pt x="13967" y="99618"/>
                    <a:pt x="14451" y="99618"/>
                  </a:cubicBezTo>
                  <a:cubicBezTo>
                    <a:pt x="14514" y="99618"/>
                    <a:pt x="14579" y="99610"/>
                    <a:pt x="14644" y="99595"/>
                  </a:cubicBezTo>
                  <a:cubicBezTo>
                    <a:pt x="15211" y="99395"/>
                    <a:pt x="15578" y="98794"/>
                    <a:pt x="15445" y="98194"/>
                  </a:cubicBezTo>
                  <a:lnTo>
                    <a:pt x="15245" y="96626"/>
                  </a:lnTo>
                  <a:lnTo>
                    <a:pt x="35759" y="96626"/>
                  </a:lnTo>
                  <a:lnTo>
                    <a:pt x="36026" y="98594"/>
                  </a:lnTo>
                  <a:cubicBezTo>
                    <a:pt x="36115" y="99184"/>
                    <a:pt x="36516" y="99618"/>
                    <a:pt x="36977" y="99618"/>
                  </a:cubicBezTo>
                  <a:cubicBezTo>
                    <a:pt x="37037" y="99618"/>
                    <a:pt x="37099" y="99610"/>
                    <a:pt x="37160" y="99595"/>
                  </a:cubicBezTo>
                  <a:cubicBezTo>
                    <a:pt x="37761" y="99395"/>
                    <a:pt x="38128" y="98794"/>
                    <a:pt x="37994" y="98194"/>
                  </a:cubicBezTo>
                  <a:lnTo>
                    <a:pt x="24618" y="1024"/>
                  </a:lnTo>
                  <a:cubicBezTo>
                    <a:pt x="24530" y="434"/>
                    <a:pt x="24128" y="1"/>
                    <a:pt x="23667" y="1"/>
                  </a:cubicBezTo>
                  <a:cubicBezTo>
                    <a:pt x="23607" y="1"/>
                    <a:pt x="23546" y="8"/>
                    <a:pt x="23484" y="23"/>
                  </a:cubicBezTo>
                  <a:cubicBezTo>
                    <a:pt x="22883" y="224"/>
                    <a:pt x="22517" y="824"/>
                    <a:pt x="22650" y="1458"/>
                  </a:cubicBezTo>
                  <a:lnTo>
                    <a:pt x="22817" y="2592"/>
                  </a:lnTo>
                  <a:lnTo>
                    <a:pt x="2302" y="2592"/>
                  </a:lnTo>
                  <a:lnTo>
                    <a:pt x="2069" y="1024"/>
                  </a:lnTo>
                  <a:cubicBezTo>
                    <a:pt x="1980" y="434"/>
                    <a:pt x="1578" y="1"/>
                    <a:pt x="1118" y="1"/>
                  </a:cubicBezTo>
                  <a:close/>
                </a:path>
              </a:pathLst>
            </a:custGeom>
            <a:solidFill>
              <a:schemeClr val="dk1"/>
            </a:solidFill>
            <a:ln w="108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0"/>
            <p:cNvSpPr/>
            <p:nvPr/>
          </p:nvSpPr>
          <p:spPr>
            <a:xfrm>
              <a:off x="5441171" y="2996296"/>
              <a:ext cx="154949" cy="617093"/>
            </a:xfrm>
            <a:custGeom>
              <a:avLst/>
              <a:gdLst/>
              <a:ahLst/>
              <a:cxnLst/>
              <a:rect l="l" t="t" r="r" b="b"/>
              <a:pathLst>
                <a:path w="8774" h="34943" extrusionOk="0">
                  <a:moveTo>
                    <a:pt x="801" y="0"/>
                  </a:moveTo>
                  <a:cubicBezTo>
                    <a:pt x="801" y="0"/>
                    <a:pt x="1" y="11842"/>
                    <a:pt x="68" y="15845"/>
                  </a:cubicBezTo>
                  <a:cubicBezTo>
                    <a:pt x="168" y="20615"/>
                    <a:pt x="2069" y="34925"/>
                    <a:pt x="2069" y="34925"/>
                  </a:cubicBezTo>
                  <a:lnTo>
                    <a:pt x="4904" y="34925"/>
                  </a:lnTo>
                  <a:cubicBezTo>
                    <a:pt x="4910" y="34937"/>
                    <a:pt x="4916" y="34943"/>
                    <a:pt x="4923" y="34943"/>
                  </a:cubicBezTo>
                  <a:cubicBezTo>
                    <a:pt x="5221" y="34943"/>
                    <a:pt x="6304" y="23417"/>
                    <a:pt x="4771" y="15945"/>
                  </a:cubicBezTo>
                  <a:cubicBezTo>
                    <a:pt x="4771" y="15945"/>
                    <a:pt x="7906" y="3136"/>
                    <a:pt x="8774" y="0"/>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0"/>
            <p:cNvSpPr/>
            <p:nvPr/>
          </p:nvSpPr>
          <p:spPr>
            <a:xfrm>
              <a:off x="5398169" y="3568788"/>
              <a:ext cx="162613" cy="114101"/>
            </a:xfrm>
            <a:custGeom>
              <a:avLst/>
              <a:gdLst/>
              <a:ahLst/>
              <a:cxnLst/>
              <a:rect l="l" t="t" r="r" b="b"/>
              <a:pathLst>
                <a:path w="9208" h="6461" extrusionOk="0">
                  <a:moveTo>
                    <a:pt x="7858" y="0"/>
                  </a:moveTo>
                  <a:cubicBezTo>
                    <a:pt x="7841" y="0"/>
                    <a:pt x="7824" y="2"/>
                    <a:pt x="7806" y="5"/>
                  </a:cubicBezTo>
                  <a:cubicBezTo>
                    <a:pt x="6863" y="204"/>
                    <a:pt x="5900" y="310"/>
                    <a:pt x="4933" y="310"/>
                  </a:cubicBezTo>
                  <a:cubicBezTo>
                    <a:pt x="4602" y="310"/>
                    <a:pt x="4269" y="298"/>
                    <a:pt x="3937" y="272"/>
                  </a:cubicBezTo>
                  <a:cubicBezTo>
                    <a:pt x="3924" y="270"/>
                    <a:pt x="3912" y="269"/>
                    <a:pt x="3900" y="269"/>
                  </a:cubicBezTo>
                  <a:cubicBezTo>
                    <a:pt x="3751" y="269"/>
                    <a:pt x="3639" y="452"/>
                    <a:pt x="3670" y="606"/>
                  </a:cubicBezTo>
                  <a:cubicBezTo>
                    <a:pt x="3904" y="1206"/>
                    <a:pt x="4270" y="2340"/>
                    <a:pt x="4204" y="2807"/>
                  </a:cubicBezTo>
                  <a:cubicBezTo>
                    <a:pt x="4137" y="3408"/>
                    <a:pt x="3703" y="3908"/>
                    <a:pt x="2569" y="4475"/>
                  </a:cubicBezTo>
                  <a:cubicBezTo>
                    <a:pt x="1468" y="5009"/>
                    <a:pt x="1" y="5076"/>
                    <a:pt x="34" y="5876"/>
                  </a:cubicBezTo>
                  <a:cubicBezTo>
                    <a:pt x="64" y="6328"/>
                    <a:pt x="869" y="6460"/>
                    <a:pt x="1884" y="6460"/>
                  </a:cubicBezTo>
                  <a:cubicBezTo>
                    <a:pt x="3118" y="6460"/>
                    <a:pt x="4663" y="6265"/>
                    <a:pt x="5505" y="6210"/>
                  </a:cubicBezTo>
                  <a:cubicBezTo>
                    <a:pt x="7039" y="6110"/>
                    <a:pt x="9207" y="6143"/>
                    <a:pt x="8907" y="5176"/>
                  </a:cubicBezTo>
                  <a:cubicBezTo>
                    <a:pt x="8640" y="4175"/>
                    <a:pt x="7940" y="3041"/>
                    <a:pt x="7973" y="2574"/>
                  </a:cubicBezTo>
                  <a:cubicBezTo>
                    <a:pt x="7973" y="2207"/>
                    <a:pt x="8073" y="939"/>
                    <a:pt x="8140" y="306"/>
                  </a:cubicBezTo>
                  <a:cubicBezTo>
                    <a:pt x="8140" y="126"/>
                    <a:pt x="8006" y="0"/>
                    <a:pt x="7858" y="0"/>
                  </a:cubicBezTo>
                  <a:close/>
                </a:path>
              </a:pathLst>
            </a:custGeom>
            <a:solidFill>
              <a:schemeClr val="accent5"/>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0"/>
            <p:cNvSpPr/>
            <p:nvPr/>
          </p:nvSpPr>
          <p:spPr>
            <a:xfrm>
              <a:off x="5555464" y="2986866"/>
              <a:ext cx="175558" cy="626224"/>
            </a:xfrm>
            <a:custGeom>
              <a:avLst/>
              <a:gdLst/>
              <a:ahLst/>
              <a:cxnLst/>
              <a:rect l="l" t="t" r="r" b="b"/>
              <a:pathLst>
                <a:path w="9941" h="35460" extrusionOk="0">
                  <a:moveTo>
                    <a:pt x="8139" y="1"/>
                  </a:moveTo>
                  <a:lnTo>
                    <a:pt x="0" y="534"/>
                  </a:lnTo>
                  <a:cubicBezTo>
                    <a:pt x="0" y="534"/>
                    <a:pt x="1701" y="12810"/>
                    <a:pt x="2502" y="16879"/>
                  </a:cubicBezTo>
                  <a:cubicBezTo>
                    <a:pt x="3369" y="21649"/>
                    <a:pt x="6672" y="35459"/>
                    <a:pt x="6672" y="35459"/>
                  </a:cubicBezTo>
                  <a:lnTo>
                    <a:pt x="9574" y="35459"/>
                  </a:lnTo>
                  <a:cubicBezTo>
                    <a:pt x="9574" y="35459"/>
                    <a:pt x="9941" y="22884"/>
                    <a:pt x="6972" y="16346"/>
                  </a:cubicBezTo>
                  <a:cubicBezTo>
                    <a:pt x="6972" y="16346"/>
                    <a:pt x="7906" y="5004"/>
                    <a:pt x="8139" y="1"/>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0"/>
            <p:cNvSpPr/>
            <p:nvPr/>
          </p:nvSpPr>
          <p:spPr>
            <a:xfrm>
              <a:off x="5600232" y="3568170"/>
              <a:ext cx="168494" cy="116079"/>
            </a:xfrm>
            <a:custGeom>
              <a:avLst/>
              <a:gdLst/>
              <a:ahLst/>
              <a:cxnLst/>
              <a:rect l="l" t="t" r="r" b="b"/>
              <a:pathLst>
                <a:path w="9541" h="6573" extrusionOk="0">
                  <a:moveTo>
                    <a:pt x="7003" y="1"/>
                  </a:moveTo>
                  <a:cubicBezTo>
                    <a:pt x="6981" y="1"/>
                    <a:pt x="6960" y="3"/>
                    <a:pt x="6939" y="7"/>
                  </a:cubicBezTo>
                  <a:cubicBezTo>
                    <a:pt x="5882" y="285"/>
                    <a:pt x="4803" y="424"/>
                    <a:pt x="3719" y="424"/>
                  </a:cubicBezTo>
                  <a:cubicBezTo>
                    <a:pt x="3503" y="424"/>
                    <a:pt x="3286" y="418"/>
                    <a:pt x="3069" y="407"/>
                  </a:cubicBezTo>
                  <a:cubicBezTo>
                    <a:pt x="2902" y="407"/>
                    <a:pt x="2769" y="608"/>
                    <a:pt x="2869" y="741"/>
                  </a:cubicBezTo>
                  <a:cubicBezTo>
                    <a:pt x="3203" y="1341"/>
                    <a:pt x="3803" y="2409"/>
                    <a:pt x="3836" y="2909"/>
                  </a:cubicBezTo>
                  <a:cubicBezTo>
                    <a:pt x="3903" y="3476"/>
                    <a:pt x="3536" y="4010"/>
                    <a:pt x="2502" y="4577"/>
                  </a:cubicBezTo>
                  <a:cubicBezTo>
                    <a:pt x="1501" y="5144"/>
                    <a:pt x="0" y="5278"/>
                    <a:pt x="234" y="6045"/>
                  </a:cubicBezTo>
                  <a:cubicBezTo>
                    <a:pt x="340" y="6443"/>
                    <a:pt x="1002" y="6572"/>
                    <a:pt x="1857" y="6572"/>
                  </a:cubicBezTo>
                  <a:cubicBezTo>
                    <a:pt x="3149" y="6572"/>
                    <a:pt x="4881" y="6279"/>
                    <a:pt x="5804" y="6178"/>
                  </a:cubicBezTo>
                  <a:cubicBezTo>
                    <a:pt x="7339" y="6045"/>
                    <a:pt x="9540" y="5978"/>
                    <a:pt x="9040" y="5011"/>
                  </a:cubicBezTo>
                  <a:cubicBezTo>
                    <a:pt x="8540" y="4077"/>
                    <a:pt x="7672" y="2976"/>
                    <a:pt x="7572" y="2509"/>
                  </a:cubicBezTo>
                  <a:cubicBezTo>
                    <a:pt x="7506" y="2175"/>
                    <a:pt x="7372" y="908"/>
                    <a:pt x="7305" y="274"/>
                  </a:cubicBezTo>
                  <a:cubicBezTo>
                    <a:pt x="7305" y="99"/>
                    <a:pt x="7153" y="1"/>
                    <a:pt x="7003" y="1"/>
                  </a:cubicBezTo>
                  <a:close/>
                </a:path>
              </a:pathLst>
            </a:custGeom>
            <a:solidFill>
              <a:schemeClr val="accent5"/>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0"/>
            <p:cNvSpPr/>
            <p:nvPr/>
          </p:nvSpPr>
          <p:spPr>
            <a:xfrm>
              <a:off x="5445303" y="2509295"/>
              <a:ext cx="150234" cy="109421"/>
            </a:xfrm>
            <a:custGeom>
              <a:avLst/>
              <a:gdLst/>
              <a:ahLst/>
              <a:cxnLst/>
              <a:rect l="l" t="t" r="r" b="b"/>
              <a:pathLst>
                <a:path w="8507" h="6196" extrusionOk="0">
                  <a:moveTo>
                    <a:pt x="5248" y="0"/>
                  </a:moveTo>
                  <a:cubicBezTo>
                    <a:pt x="4074" y="0"/>
                    <a:pt x="2369" y="861"/>
                    <a:pt x="0" y="2659"/>
                  </a:cubicBezTo>
                  <a:cubicBezTo>
                    <a:pt x="0" y="2659"/>
                    <a:pt x="2202" y="3760"/>
                    <a:pt x="2502" y="6195"/>
                  </a:cubicBezTo>
                  <a:cubicBezTo>
                    <a:pt x="2502" y="6195"/>
                    <a:pt x="8506" y="3093"/>
                    <a:pt x="6672" y="691"/>
                  </a:cubicBezTo>
                  <a:cubicBezTo>
                    <a:pt x="6329" y="234"/>
                    <a:pt x="5861" y="0"/>
                    <a:pt x="524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30"/>
            <p:cNvSpPr/>
            <p:nvPr/>
          </p:nvSpPr>
          <p:spPr>
            <a:xfrm>
              <a:off x="5445303" y="2497940"/>
              <a:ext cx="150234" cy="120777"/>
            </a:xfrm>
            <a:custGeom>
              <a:avLst/>
              <a:gdLst/>
              <a:ahLst/>
              <a:cxnLst/>
              <a:rect l="l" t="t" r="r" b="b"/>
              <a:pathLst>
                <a:path w="8507" h="6839" fill="none" extrusionOk="0">
                  <a:moveTo>
                    <a:pt x="6672" y="1334"/>
                  </a:moveTo>
                  <a:cubicBezTo>
                    <a:pt x="5671" y="0"/>
                    <a:pt x="3603" y="567"/>
                    <a:pt x="0" y="3302"/>
                  </a:cubicBezTo>
                  <a:cubicBezTo>
                    <a:pt x="0" y="3302"/>
                    <a:pt x="2202" y="4403"/>
                    <a:pt x="2502" y="6838"/>
                  </a:cubicBezTo>
                  <a:cubicBezTo>
                    <a:pt x="2502" y="6838"/>
                    <a:pt x="8506" y="3736"/>
                    <a:pt x="6672" y="1334"/>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0"/>
            <p:cNvSpPr/>
            <p:nvPr/>
          </p:nvSpPr>
          <p:spPr>
            <a:xfrm>
              <a:off x="5148991" y="2466471"/>
              <a:ext cx="348167" cy="182092"/>
            </a:xfrm>
            <a:custGeom>
              <a:avLst/>
              <a:gdLst/>
              <a:ahLst/>
              <a:cxnLst/>
              <a:rect l="l" t="t" r="r" b="b"/>
              <a:pathLst>
                <a:path w="19715" h="10311" extrusionOk="0">
                  <a:moveTo>
                    <a:pt x="2836" y="0"/>
                  </a:moveTo>
                  <a:cubicBezTo>
                    <a:pt x="2788" y="0"/>
                    <a:pt x="2744" y="15"/>
                    <a:pt x="2703" y="47"/>
                  </a:cubicBezTo>
                  <a:cubicBezTo>
                    <a:pt x="2402" y="281"/>
                    <a:pt x="2569" y="581"/>
                    <a:pt x="2903" y="948"/>
                  </a:cubicBezTo>
                  <a:cubicBezTo>
                    <a:pt x="3303" y="1448"/>
                    <a:pt x="3770" y="1715"/>
                    <a:pt x="3503" y="1949"/>
                  </a:cubicBezTo>
                  <a:cubicBezTo>
                    <a:pt x="3457" y="1986"/>
                    <a:pt x="3402" y="2003"/>
                    <a:pt x="3340" y="2003"/>
                  </a:cubicBezTo>
                  <a:cubicBezTo>
                    <a:pt x="2786" y="2003"/>
                    <a:pt x="1681" y="650"/>
                    <a:pt x="1156" y="650"/>
                  </a:cubicBezTo>
                  <a:cubicBezTo>
                    <a:pt x="1111" y="650"/>
                    <a:pt x="1070" y="660"/>
                    <a:pt x="1035" y="681"/>
                  </a:cubicBezTo>
                  <a:cubicBezTo>
                    <a:pt x="601" y="915"/>
                    <a:pt x="868" y="1515"/>
                    <a:pt x="868" y="1515"/>
                  </a:cubicBezTo>
                  <a:cubicBezTo>
                    <a:pt x="868" y="1515"/>
                    <a:pt x="1" y="1715"/>
                    <a:pt x="868" y="2516"/>
                  </a:cubicBezTo>
                  <a:cubicBezTo>
                    <a:pt x="868" y="2516"/>
                    <a:pt x="368" y="2883"/>
                    <a:pt x="1101" y="3683"/>
                  </a:cubicBezTo>
                  <a:cubicBezTo>
                    <a:pt x="1135" y="4184"/>
                    <a:pt x="1335" y="4617"/>
                    <a:pt x="1669" y="4984"/>
                  </a:cubicBezTo>
                  <a:cubicBezTo>
                    <a:pt x="2202" y="5451"/>
                    <a:pt x="5471" y="6319"/>
                    <a:pt x="5471" y="6319"/>
                  </a:cubicBezTo>
                  <a:cubicBezTo>
                    <a:pt x="5471" y="6319"/>
                    <a:pt x="13055" y="10310"/>
                    <a:pt x="14790" y="10310"/>
                  </a:cubicBezTo>
                  <a:cubicBezTo>
                    <a:pt x="14864" y="10310"/>
                    <a:pt x="14927" y="10303"/>
                    <a:pt x="14978" y="10288"/>
                  </a:cubicBezTo>
                  <a:cubicBezTo>
                    <a:pt x="16279" y="9921"/>
                    <a:pt x="19715" y="8087"/>
                    <a:pt x="19715" y="8087"/>
                  </a:cubicBezTo>
                  <a:cubicBezTo>
                    <a:pt x="19715" y="8087"/>
                    <a:pt x="19281" y="5952"/>
                    <a:pt x="17513" y="5084"/>
                  </a:cubicBezTo>
                  <a:lnTo>
                    <a:pt x="13977" y="7019"/>
                  </a:lnTo>
                  <a:lnTo>
                    <a:pt x="6405" y="4351"/>
                  </a:lnTo>
                  <a:cubicBezTo>
                    <a:pt x="5771" y="3283"/>
                    <a:pt x="5104" y="2282"/>
                    <a:pt x="4304" y="1348"/>
                  </a:cubicBezTo>
                  <a:cubicBezTo>
                    <a:pt x="3584" y="600"/>
                    <a:pt x="3138" y="0"/>
                    <a:pt x="2836" y="0"/>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30"/>
            <p:cNvSpPr/>
            <p:nvPr/>
          </p:nvSpPr>
          <p:spPr>
            <a:xfrm>
              <a:off x="5175498" y="2486744"/>
              <a:ext cx="10631" cy="52450"/>
            </a:xfrm>
            <a:custGeom>
              <a:avLst/>
              <a:gdLst/>
              <a:ahLst/>
              <a:cxnLst/>
              <a:rect l="l" t="t" r="r" b="b"/>
              <a:pathLst>
                <a:path w="602" h="2970" fill="none" extrusionOk="0">
                  <a:moveTo>
                    <a:pt x="1" y="0"/>
                  </a:moveTo>
                  <a:cubicBezTo>
                    <a:pt x="1" y="0"/>
                    <a:pt x="501" y="601"/>
                    <a:pt x="134" y="701"/>
                  </a:cubicBezTo>
                  <a:cubicBezTo>
                    <a:pt x="134" y="701"/>
                    <a:pt x="601" y="1335"/>
                    <a:pt x="1" y="1335"/>
                  </a:cubicBezTo>
                  <a:cubicBezTo>
                    <a:pt x="201" y="1601"/>
                    <a:pt x="268" y="1935"/>
                    <a:pt x="168" y="2269"/>
                  </a:cubicBezTo>
                  <a:cubicBezTo>
                    <a:pt x="401" y="2402"/>
                    <a:pt x="501" y="2702"/>
                    <a:pt x="434" y="2969"/>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30"/>
            <p:cNvSpPr/>
            <p:nvPr/>
          </p:nvSpPr>
          <p:spPr>
            <a:xfrm>
              <a:off x="5213202" y="2506187"/>
              <a:ext cx="13563" cy="34172"/>
            </a:xfrm>
            <a:custGeom>
              <a:avLst/>
              <a:gdLst/>
              <a:ahLst/>
              <a:cxnLst/>
              <a:rect l="l" t="t" r="r" b="b"/>
              <a:pathLst>
                <a:path w="768" h="1935" fill="none" extrusionOk="0">
                  <a:moveTo>
                    <a:pt x="1" y="0"/>
                  </a:moveTo>
                  <a:cubicBezTo>
                    <a:pt x="1" y="0"/>
                    <a:pt x="234" y="1534"/>
                    <a:pt x="768" y="1935"/>
                  </a:cubicBez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30"/>
            <p:cNvSpPr/>
            <p:nvPr/>
          </p:nvSpPr>
          <p:spPr>
            <a:xfrm>
              <a:off x="5052975" y="1934190"/>
              <a:ext cx="203249" cy="206198"/>
            </a:xfrm>
            <a:custGeom>
              <a:avLst/>
              <a:gdLst/>
              <a:ahLst/>
              <a:cxnLst/>
              <a:rect l="l" t="t" r="r" b="b"/>
              <a:pathLst>
                <a:path w="11509" h="11676" extrusionOk="0">
                  <a:moveTo>
                    <a:pt x="6105" y="0"/>
                  </a:moveTo>
                  <a:cubicBezTo>
                    <a:pt x="5871" y="300"/>
                    <a:pt x="5805" y="701"/>
                    <a:pt x="5871" y="1068"/>
                  </a:cubicBezTo>
                  <a:cubicBezTo>
                    <a:pt x="5871" y="1068"/>
                    <a:pt x="5604" y="300"/>
                    <a:pt x="4971" y="200"/>
                  </a:cubicBezTo>
                  <a:lnTo>
                    <a:pt x="4971" y="200"/>
                  </a:lnTo>
                  <a:cubicBezTo>
                    <a:pt x="4904" y="467"/>
                    <a:pt x="4937" y="767"/>
                    <a:pt x="5071" y="1034"/>
                  </a:cubicBezTo>
                  <a:cubicBezTo>
                    <a:pt x="5071" y="1034"/>
                    <a:pt x="4657" y="561"/>
                    <a:pt x="4191" y="561"/>
                  </a:cubicBezTo>
                  <a:cubicBezTo>
                    <a:pt x="4162" y="561"/>
                    <a:pt x="4133" y="563"/>
                    <a:pt x="4103" y="567"/>
                  </a:cubicBezTo>
                  <a:cubicBezTo>
                    <a:pt x="4037" y="834"/>
                    <a:pt x="4103" y="1134"/>
                    <a:pt x="4270" y="1401"/>
                  </a:cubicBezTo>
                  <a:cubicBezTo>
                    <a:pt x="4270" y="1401"/>
                    <a:pt x="3950" y="1188"/>
                    <a:pt x="3634" y="1188"/>
                  </a:cubicBezTo>
                  <a:cubicBezTo>
                    <a:pt x="3555" y="1188"/>
                    <a:pt x="3476" y="1201"/>
                    <a:pt x="3403" y="1234"/>
                  </a:cubicBezTo>
                  <a:cubicBezTo>
                    <a:pt x="3370" y="1501"/>
                    <a:pt x="3503" y="1768"/>
                    <a:pt x="3703" y="1935"/>
                  </a:cubicBezTo>
                  <a:cubicBezTo>
                    <a:pt x="3546" y="1830"/>
                    <a:pt x="3371" y="1780"/>
                    <a:pt x="3192" y="1780"/>
                  </a:cubicBezTo>
                  <a:cubicBezTo>
                    <a:pt x="3028" y="1780"/>
                    <a:pt x="2862" y="1822"/>
                    <a:pt x="2702" y="1902"/>
                  </a:cubicBezTo>
                  <a:cubicBezTo>
                    <a:pt x="2802" y="2168"/>
                    <a:pt x="2969" y="2402"/>
                    <a:pt x="3236" y="2535"/>
                  </a:cubicBezTo>
                  <a:cubicBezTo>
                    <a:pt x="3236" y="2535"/>
                    <a:pt x="2602" y="2602"/>
                    <a:pt x="2469" y="2969"/>
                  </a:cubicBezTo>
                  <a:cubicBezTo>
                    <a:pt x="2602" y="3169"/>
                    <a:pt x="2836" y="3303"/>
                    <a:pt x="3103" y="3303"/>
                  </a:cubicBezTo>
                  <a:cubicBezTo>
                    <a:pt x="2936" y="3369"/>
                    <a:pt x="2802" y="3469"/>
                    <a:pt x="2669" y="3569"/>
                  </a:cubicBezTo>
                  <a:cubicBezTo>
                    <a:pt x="2636" y="3503"/>
                    <a:pt x="2536" y="3436"/>
                    <a:pt x="2469" y="3369"/>
                  </a:cubicBezTo>
                  <a:cubicBezTo>
                    <a:pt x="2469" y="3369"/>
                    <a:pt x="2169" y="3636"/>
                    <a:pt x="2302" y="4403"/>
                  </a:cubicBezTo>
                  <a:cubicBezTo>
                    <a:pt x="2302" y="4403"/>
                    <a:pt x="1935" y="3803"/>
                    <a:pt x="1602" y="3803"/>
                  </a:cubicBezTo>
                  <a:cubicBezTo>
                    <a:pt x="1502" y="4136"/>
                    <a:pt x="1602" y="4437"/>
                    <a:pt x="1768" y="4704"/>
                  </a:cubicBezTo>
                  <a:cubicBezTo>
                    <a:pt x="1535" y="4470"/>
                    <a:pt x="1201" y="4370"/>
                    <a:pt x="834" y="4370"/>
                  </a:cubicBezTo>
                  <a:cubicBezTo>
                    <a:pt x="868" y="4737"/>
                    <a:pt x="1068" y="5037"/>
                    <a:pt x="1335" y="5204"/>
                  </a:cubicBezTo>
                  <a:cubicBezTo>
                    <a:pt x="1180" y="5146"/>
                    <a:pt x="1002" y="5110"/>
                    <a:pt x="822" y="5110"/>
                  </a:cubicBezTo>
                  <a:cubicBezTo>
                    <a:pt x="691" y="5110"/>
                    <a:pt x="560" y="5129"/>
                    <a:pt x="434" y="5171"/>
                  </a:cubicBezTo>
                  <a:cubicBezTo>
                    <a:pt x="534" y="5404"/>
                    <a:pt x="768" y="5604"/>
                    <a:pt x="1035" y="5671"/>
                  </a:cubicBezTo>
                  <a:cubicBezTo>
                    <a:pt x="963" y="5662"/>
                    <a:pt x="894" y="5658"/>
                    <a:pt x="827" y="5658"/>
                  </a:cubicBezTo>
                  <a:cubicBezTo>
                    <a:pt x="643" y="5658"/>
                    <a:pt x="472" y="5689"/>
                    <a:pt x="301" y="5738"/>
                  </a:cubicBezTo>
                  <a:cubicBezTo>
                    <a:pt x="401" y="5938"/>
                    <a:pt x="601" y="6105"/>
                    <a:pt x="834" y="6171"/>
                  </a:cubicBezTo>
                  <a:cubicBezTo>
                    <a:pt x="745" y="6149"/>
                    <a:pt x="653" y="6138"/>
                    <a:pt x="559" y="6138"/>
                  </a:cubicBezTo>
                  <a:cubicBezTo>
                    <a:pt x="371" y="6138"/>
                    <a:pt x="178" y="6182"/>
                    <a:pt x="0" y="6271"/>
                  </a:cubicBezTo>
                  <a:cubicBezTo>
                    <a:pt x="167" y="6572"/>
                    <a:pt x="467" y="6805"/>
                    <a:pt x="834" y="6872"/>
                  </a:cubicBezTo>
                  <a:cubicBezTo>
                    <a:pt x="801" y="6870"/>
                    <a:pt x="769" y="6869"/>
                    <a:pt x="738" y="6869"/>
                  </a:cubicBezTo>
                  <a:cubicBezTo>
                    <a:pt x="122" y="6869"/>
                    <a:pt x="0" y="7172"/>
                    <a:pt x="0" y="7172"/>
                  </a:cubicBezTo>
                  <a:cubicBezTo>
                    <a:pt x="167" y="7405"/>
                    <a:pt x="434" y="7572"/>
                    <a:pt x="734" y="7606"/>
                  </a:cubicBezTo>
                  <a:cubicBezTo>
                    <a:pt x="267" y="7739"/>
                    <a:pt x="201" y="8006"/>
                    <a:pt x="201" y="8006"/>
                  </a:cubicBezTo>
                  <a:lnTo>
                    <a:pt x="501" y="8806"/>
                  </a:lnTo>
                  <a:cubicBezTo>
                    <a:pt x="660" y="8982"/>
                    <a:pt x="881" y="9028"/>
                    <a:pt x="1068" y="9028"/>
                  </a:cubicBezTo>
                  <a:cubicBezTo>
                    <a:pt x="1271" y="9028"/>
                    <a:pt x="1435" y="8973"/>
                    <a:pt x="1435" y="8973"/>
                  </a:cubicBezTo>
                  <a:lnTo>
                    <a:pt x="1435" y="8973"/>
                  </a:lnTo>
                  <a:cubicBezTo>
                    <a:pt x="1235" y="9140"/>
                    <a:pt x="1135" y="9340"/>
                    <a:pt x="1101" y="9607"/>
                  </a:cubicBezTo>
                  <a:cubicBezTo>
                    <a:pt x="1220" y="9647"/>
                    <a:pt x="1338" y="9665"/>
                    <a:pt x="1457" y="9665"/>
                  </a:cubicBezTo>
                  <a:cubicBezTo>
                    <a:pt x="1638" y="9665"/>
                    <a:pt x="1820" y="9621"/>
                    <a:pt x="2002" y="9540"/>
                  </a:cubicBezTo>
                  <a:lnTo>
                    <a:pt x="2002" y="9540"/>
                  </a:lnTo>
                  <a:cubicBezTo>
                    <a:pt x="1835" y="9807"/>
                    <a:pt x="1802" y="10107"/>
                    <a:pt x="1902" y="10374"/>
                  </a:cubicBezTo>
                  <a:cubicBezTo>
                    <a:pt x="2435" y="10374"/>
                    <a:pt x="2702" y="9708"/>
                    <a:pt x="2702" y="9707"/>
                  </a:cubicBezTo>
                  <a:lnTo>
                    <a:pt x="2702" y="9707"/>
                  </a:lnTo>
                  <a:cubicBezTo>
                    <a:pt x="2602" y="9974"/>
                    <a:pt x="2669" y="10308"/>
                    <a:pt x="2836" y="10508"/>
                  </a:cubicBezTo>
                  <a:cubicBezTo>
                    <a:pt x="3269" y="10508"/>
                    <a:pt x="3470" y="9907"/>
                    <a:pt x="3470" y="9907"/>
                  </a:cubicBezTo>
                  <a:cubicBezTo>
                    <a:pt x="3470" y="10207"/>
                    <a:pt x="3603" y="10508"/>
                    <a:pt x="3803" y="10708"/>
                  </a:cubicBezTo>
                  <a:cubicBezTo>
                    <a:pt x="4137" y="10508"/>
                    <a:pt x="4337" y="10141"/>
                    <a:pt x="4370" y="9774"/>
                  </a:cubicBezTo>
                  <a:cubicBezTo>
                    <a:pt x="4370" y="10074"/>
                    <a:pt x="4504" y="10341"/>
                    <a:pt x="4737" y="10508"/>
                  </a:cubicBezTo>
                  <a:cubicBezTo>
                    <a:pt x="4904" y="10374"/>
                    <a:pt x="5004" y="10174"/>
                    <a:pt x="5037" y="9941"/>
                  </a:cubicBezTo>
                  <a:cubicBezTo>
                    <a:pt x="5135" y="9980"/>
                    <a:pt x="5233" y="9996"/>
                    <a:pt x="5324" y="9996"/>
                  </a:cubicBezTo>
                  <a:cubicBezTo>
                    <a:pt x="5388" y="9996"/>
                    <a:pt x="5449" y="9988"/>
                    <a:pt x="5504" y="9974"/>
                  </a:cubicBezTo>
                  <a:cubicBezTo>
                    <a:pt x="5571" y="10007"/>
                    <a:pt x="5638" y="10041"/>
                    <a:pt x="5705" y="10041"/>
                  </a:cubicBezTo>
                  <a:cubicBezTo>
                    <a:pt x="5538" y="10241"/>
                    <a:pt x="5471" y="10474"/>
                    <a:pt x="5471" y="10708"/>
                  </a:cubicBezTo>
                  <a:cubicBezTo>
                    <a:pt x="5544" y="10721"/>
                    <a:pt x="5619" y="10728"/>
                    <a:pt x="5694" y="10728"/>
                  </a:cubicBezTo>
                  <a:cubicBezTo>
                    <a:pt x="5994" y="10728"/>
                    <a:pt x="6298" y="10621"/>
                    <a:pt x="6538" y="10408"/>
                  </a:cubicBezTo>
                  <a:lnTo>
                    <a:pt x="6538" y="10408"/>
                  </a:lnTo>
                  <a:cubicBezTo>
                    <a:pt x="6305" y="10641"/>
                    <a:pt x="6205" y="10941"/>
                    <a:pt x="6272" y="11242"/>
                  </a:cubicBezTo>
                  <a:cubicBezTo>
                    <a:pt x="6672" y="11242"/>
                    <a:pt x="7039" y="11041"/>
                    <a:pt x="7239" y="10708"/>
                  </a:cubicBezTo>
                  <a:lnTo>
                    <a:pt x="7239" y="10708"/>
                  </a:lnTo>
                  <a:cubicBezTo>
                    <a:pt x="7106" y="11008"/>
                    <a:pt x="7139" y="11375"/>
                    <a:pt x="7306" y="11675"/>
                  </a:cubicBezTo>
                  <a:cubicBezTo>
                    <a:pt x="7706" y="11475"/>
                    <a:pt x="8006" y="11108"/>
                    <a:pt x="8073" y="10674"/>
                  </a:cubicBezTo>
                  <a:cubicBezTo>
                    <a:pt x="8073" y="10941"/>
                    <a:pt x="8240" y="11208"/>
                    <a:pt x="8473" y="11375"/>
                  </a:cubicBezTo>
                  <a:cubicBezTo>
                    <a:pt x="8673" y="11141"/>
                    <a:pt x="8807" y="10875"/>
                    <a:pt x="8807" y="10574"/>
                  </a:cubicBezTo>
                  <a:cubicBezTo>
                    <a:pt x="9007" y="11041"/>
                    <a:pt x="9240" y="11108"/>
                    <a:pt x="9240" y="11108"/>
                  </a:cubicBezTo>
                  <a:cubicBezTo>
                    <a:pt x="9541" y="10875"/>
                    <a:pt x="9474" y="10241"/>
                    <a:pt x="9474" y="10241"/>
                  </a:cubicBezTo>
                  <a:lnTo>
                    <a:pt x="9474" y="10241"/>
                  </a:lnTo>
                  <a:cubicBezTo>
                    <a:pt x="9541" y="10441"/>
                    <a:pt x="9707" y="10608"/>
                    <a:pt x="9941" y="10674"/>
                  </a:cubicBezTo>
                  <a:cubicBezTo>
                    <a:pt x="10141" y="10408"/>
                    <a:pt x="10208" y="10041"/>
                    <a:pt x="10108" y="9707"/>
                  </a:cubicBezTo>
                  <a:lnTo>
                    <a:pt x="10108" y="9707"/>
                  </a:lnTo>
                  <a:cubicBezTo>
                    <a:pt x="10224" y="9882"/>
                    <a:pt x="10442" y="9980"/>
                    <a:pt x="10651" y="9980"/>
                  </a:cubicBezTo>
                  <a:cubicBezTo>
                    <a:pt x="10682" y="9980"/>
                    <a:pt x="10712" y="9978"/>
                    <a:pt x="10741" y="9974"/>
                  </a:cubicBezTo>
                  <a:cubicBezTo>
                    <a:pt x="10942" y="9640"/>
                    <a:pt x="10575" y="9107"/>
                    <a:pt x="10575" y="9107"/>
                  </a:cubicBezTo>
                  <a:lnTo>
                    <a:pt x="10575" y="9107"/>
                  </a:lnTo>
                  <a:cubicBezTo>
                    <a:pt x="10699" y="9153"/>
                    <a:pt x="10830" y="9178"/>
                    <a:pt x="10961" y="9178"/>
                  </a:cubicBezTo>
                  <a:cubicBezTo>
                    <a:pt x="11113" y="9178"/>
                    <a:pt x="11266" y="9145"/>
                    <a:pt x="11409" y="9073"/>
                  </a:cubicBezTo>
                  <a:lnTo>
                    <a:pt x="11442" y="8106"/>
                  </a:lnTo>
                  <a:cubicBezTo>
                    <a:pt x="11342" y="7706"/>
                    <a:pt x="10741" y="7539"/>
                    <a:pt x="10741" y="7539"/>
                  </a:cubicBezTo>
                  <a:cubicBezTo>
                    <a:pt x="11042" y="7506"/>
                    <a:pt x="11309" y="7372"/>
                    <a:pt x="11509" y="7139"/>
                  </a:cubicBezTo>
                  <a:cubicBezTo>
                    <a:pt x="11242" y="6705"/>
                    <a:pt x="10508" y="6705"/>
                    <a:pt x="10508" y="6705"/>
                  </a:cubicBezTo>
                  <a:cubicBezTo>
                    <a:pt x="10775" y="6638"/>
                    <a:pt x="11042" y="6471"/>
                    <a:pt x="11208" y="6205"/>
                  </a:cubicBezTo>
                  <a:cubicBezTo>
                    <a:pt x="11021" y="6055"/>
                    <a:pt x="10796" y="6008"/>
                    <a:pt x="10588" y="6008"/>
                  </a:cubicBezTo>
                  <a:cubicBezTo>
                    <a:pt x="10241" y="6008"/>
                    <a:pt x="9941" y="6138"/>
                    <a:pt x="9941" y="6138"/>
                  </a:cubicBezTo>
                  <a:cubicBezTo>
                    <a:pt x="10274" y="5938"/>
                    <a:pt x="10541" y="5638"/>
                    <a:pt x="10641" y="5237"/>
                  </a:cubicBezTo>
                  <a:cubicBezTo>
                    <a:pt x="10550" y="5197"/>
                    <a:pt x="10454" y="5181"/>
                    <a:pt x="10358" y="5181"/>
                  </a:cubicBezTo>
                  <a:cubicBezTo>
                    <a:pt x="9889" y="5181"/>
                    <a:pt x="9407" y="5571"/>
                    <a:pt x="9407" y="5571"/>
                  </a:cubicBezTo>
                  <a:cubicBezTo>
                    <a:pt x="9407" y="5571"/>
                    <a:pt x="9841" y="5004"/>
                    <a:pt x="9741" y="4603"/>
                  </a:cubicBezTo>
                  <a:cubicBezTo>
                    <a:pt x="9507" y="4603"/>
                    <a:pt x="9307" y="4704"/>
                    <a:pt x="9174" y="4870"/>
                  </a:cubicBezTo>
                  <a:cubicBezTo>
                    <a:pt x="9107" y="4804"/>
                    <a:pt x="9040" y="4704"/>
                    <a:pt x="8940" y="4670"/>
                  </a:cubicBezTo>
                  <a:cubicBezTo>
                    <a:pt x="8940" y="4603"/>
                    <a:pt x="8940" y="4537"/>
                    <a:pt x="8907" y="4470"/>
                  </a:cubicBezTo>
                  <a:cubicBezTo>
                    <a:pt x="9140" y="4437"/>
                    <a:pt x="9307" y="4303"/>
                    <a:pt x="9441" y="4136"/>
                  </a:cubicBezTo>
                  <a:cubicBezTo>
                    <a:pt x="9441" y="4136"/>
                    <a:pt x="9340" y="3803"/>
                    <a:pt x="8607" y="3803"/>
                  </a:cubicBezTo>
                  <a:cubicBezTo>
                    <a:pt x="8974" y="3736"/>
                    <a:pt x="9274" y="3536"/>
                    <a:pt x="9441" y="3236"/>
                  </a:cubicBezTo>
                  <a:cubicBezTo>
                    <a:pt x="9270" y="3138"/>
                    <a:pt x="9063" y="3076"/>
                    <a:pt x="8847" y="3076"/>
                  </a:cubicBezTo>
                  <a:cubicBezTo>
                    <a:pt x="8768" y="3076"/>
                    <a:pt x="8687" y="3085"/>
                    <a:pt x="8607" y="3102"/>
                  </a:cubicBezTo>
                  <a:cubicBezTo>
                    <a:pt x="8840" y="3036"/>
                    <a:pt x="9040" y="2902"/>
                    <a:pt x="9207" y="2702"/>
                  </a:cubicBezTo>
                  <a:cubicBezTo>
                    <a:pt x="9032" y="2627"/>
                    <a:pt x="8838" y="2590"/>
                    <a:pt x="8654" y="2590"/>
                  </a:cubicBezTo>
                  <a:cubicBezTo>
                    <a:pt x="8592" y="2590"/>
                    <a:pt x="8532" y="2594"/>
                    <a:pt x="8473" y="2602"/>
                  </a:cubicBezTo>
                  <a:cubicBezTo>
                    <a:pt x="8740" y="2535"/>
                    <a:pt x="8940" y="2369"/>
                    <a:pt x="9107" y="2135"/>
                  </a:cubicBezTo>
                  <a:cubicBezTo>
                    <a:pt x="8957" y="2085"/>
                    <a:pt x="8798" y="2060"/>
                    <a:pt x="8640" y="2060"/>
                  </a:cubicBezTo>
                  <a:cubicBezTo>
                    <a:pt x="8482" y="2060"/>
                    <a:pt x="8323" y="2085"/>
                    <a:pt x="8173" y="2135"/>
                  </a:cubicBezTo>
                  <a:cubicBezTo>
                    <a:pt x="8473" y="1968"/>
                    <a:pt x="8673" y="1668"/>
                    <a:pt x="8740" y="1334"/>
                  </a:cubicBezTo>
                  <a:cubicBezTo>
                    <a:pt x="8693" y="1330"/>
                    <a:pt x="8647" y="1328"/>
                    <a:pt x="8602" y="1328"/>
                  </a:cubicBezTo>
                  <a:cubicBezTo>
                    <a:pt x="8289" y="1328"/>
                    <a:pt x="8006" y="1427"/>
                    <a:pt x="7773" y="1601"/>
                  </a:cubicBezTo>
                  <a:cubicBezTo>
                    <a:pt x="7973" y="1368"/>
                    <a:pt x="8073" y="1034"/>
                    <a:pt x="8006" y="734"/>
                  </a:cubicBezTo>
                  <a:cubicBezTo>
                    <a:pt x="7989" y="731"/>
                    <a:pt x="7971" y="729"/>
                    <a:pt x="7953" y="729"/>
                  </a:cubicBezTo>
                  <a:cubicBezTo>
                    <a:pt x="7632" y="729"/>
                    <a:pt x="7272" y="1268"/>
                    <a:pt x="7272" y="1268"/>
                  </a:cubicBezTo>
                  <a:cubicBezTo>
                    <a:pt x="7439" y="501"/>
                    <a:pt x="7172" y="234"/>
                    <a:pt x="7172" y="234"/>
                  </a:cubicBezTo>
                  <a:cubicBezTo>
                    <a:pt x="6805" y="400"/>
                    <a:pt x="6639" y="1101"/>
                    <a:pt x="6639" y="1101"/>
                  </a:cubicBezTo>
                  <a:cubicBezTo>
                    <a:pt x="6639" y="1101"/>
                    <a:pt x="6605" y="234"/>
                    <a:pt x="61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30"/>
            <p:cNvSpPr/>
            <p:nvPr/>
          </p:nvSpPr>
          <p:spPr>
            <a:xfrm>
              <a:off x="5105407" y="2068492"/>
              <a:ext cx="103700" cy="140803"/>
            </a:xfrm>
            <a:custGeom>
              <a:avLst/>
              <a:gdLst/>
              <a:ahLst/>
              <a:cxnLst/>
              <a:rect l="l" t="t" r="r" b="b"/>
              <a:pathLst>
                <a:path w="5872" h="7973" extrusionOk="0">
                  <a:moveTo>
                    <a:pt x="4370" y="1"/>
                  </a:moveTo>
                  <a:cubicBezTo>
                    <a:pt x="4270" y="768"/>
                    <a:pt x="4137" y="1502"/>
                    <a:pt x="3936" y="2236"/>
                  </a:cubicBezTo>
                  <a:cubicBezTo>
                    <a:pt x="3636" y="2869"/>
                    <a:pt x="3303" y="3503"/>
                    <a:pt x="2969" y="4104"/>
                  </a:cubicBezTo>
                  <a:cubicBezTo>
                    <a:pt x="2969" y="4104"/>
                    <a:pt x="1868" y="1935"/>
                    <a:pt x="1835" y="1602"/>
                  </a:cubicBezTo>
                  <a:cubicBezTo>
                    <a:pt x="1835" y="1068"/>
                    <a:pt x="1935" y="534"/>
                    <a:pt x="2068" y="34"/>
                  </a:cubicBezTo>
                  <a:lnTo>
                    <a:pt x="1902" y="34"/>
                  </a:lnTo>
                  <a:lnTo>
                    <a:pt x="1501" y="1435"/>
                  </a:lnTo>
                  <a:lnTo>
                    <a:pt x="234" y="368"/>
                  </a:lnTo>
                  <a:lnTo>
                    <a:pt x="0" y="434"/>
                  </a:lnTo>
                  <a:cubicBezTo>
                    <a:pt x="501" y="768"/>
                    <a:pt x="934" y="1201"/>
                    <a:pt x="1301" y="1702"/>
                  </a:cubicBezTo>
                  <a:cubicBezTo>
                    <a:pt x="2135" y="2936"/>
                    <a:pt x="2836" y="5538"/>
                    <a:pt x="2702" y="7940"/>
                  </a:cubicBezTo>
                  <a:lnTo>
                    <a:pt x="3936" y="7973"/>
                  </a:lnTo>
                  <a:cubicBezTo>
                    <a:pt x="3903" y="6605"/>
                    <a:pt x="3369" y="5304"/>
                    <a:pt x="3536" y="4537"/>
                  </a:cubicBezTo>
                  <a:cubicBezTo>
                    <a:pt x="3736" y="3837"/>
                    <a:pt x="4036" y="3170"/>
                    <a:pt x="4370" y="2536"/>
                  </a:cubicBezTo>
                  <a:lnTo>
                    <a:pt x="5871" y="468"/>
                  </a:lnTo>
                  <a:lnTo>
                    <a:pt x="5671" y="468"/>
                  </a:lnTo>
                  <a:lnTo>
                    <a:pt x="4337" y="1969"/>
                  </a:lnTo>
                  <a:lnTo>
                    <a:pt x="4503" y="34"/>
                  </a:lnTo>
                  <a:lnTo>
                    <a:pt x="4370" y="1"/>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30"/>
            <p:cNvSpPr/>
            <p:nvPr/>
          </p:nvSpPr>
          <p:spPr>
            <a:xfrm>
              <a:off x="5018910" y="2147726"/>
              <a:ext cx="312812" cy="213280"/>
            </a:xfrm>
            <a:custGeom>
              <a:avLst/>
              <a:gdLst/>
              <a:ahLst/>
              <a:cxnLst/>
              <a:rect l="l" t="t" r="r" b="b"/>
              <a:pathLst>
                <a:path w="17713" h="12077" extrusionOk="0">
                  <a:moveTo>
                    <a:pt x="13210" y="1"/>
                  </a:moveTo>
                  <a:cubicBezTo>
                    <a:pt x="12576" y="334"/>
                    <a:pt x="12609" y="1368"/>
                    <a:pt x="12609" y="1368"/>
                  </a:cubicBezTo>
                  <a:cubicBezTo>
                    <a:pt x="12609" y="1368"/>
                    <a:pt x="12376" y="534"/>
                    <a:pt x="11942" y="368"/>
                  </a:cubicBezTo>
                  <a:cubicBezTo>
                    <a:pt x="11942" y="368"/>
                    <a:pt x="11608" y="735"/>
                    <a:pt x="11909" y="1602"/>
                  </a:cubicBezTo>
                  <a:cubicBezTo>
                    <a:pt x="11909" y="1602"/>
                    <a:pt x="11425" y="997"/>
                    <a:pt x="11033" y="997"/>
                  </a:cubicBezTo>
                  <a:cubicBezTo>
                    <a:pt x="11013" y="997"/>
                    <a:pt x="10994" y="998"/>
                    <a:pt x="10975" y="1001"/>
                  </a:cubicBezTo>
                  <a:cubicBezTo>
                    <a:pt x="10975" y="1001"/>
                    <a:pt x="10841" y="1402"/>
                    <a:pt x="11342" y="2036"/>
                  </a:cubicBezTo>
                  <a:cubicBezTo>
                    <a:pt x="11089" y="1859"/>
                    <a:pt x="10779" y="1778"/>
                    <a:pt x="10469" y="1778"/>
                  </a:cubicBezTo>
                  <a:cubicBezTo>
                    <a:pt x="10370" y="1778"/>
                    <a:pt x="10271" y="1786"/>
                    <a:pt x="10174" y="1802"/>
                  </a:cubicBezTo>
                  <a:cubicBezTo>
                    <a:pt x="10274" y="2202"/>
                    <a:pt x="10508" y="2536"/>
                    <a:pt x="10875" y="2703"/>
                  </a:cubicBezTo>
                  <a:cubicBezTo>
                    <a:pt x="10743" y="2663"/>
                    <a:pt x="10601" y="2645"/>
                    <a:pt x="10457" y="2645"/>
                  </a:cubicBezTo>
                  <a:cubicBezTo>
                    <a:pt x="10236" y="2645"/>
                    <a:pt x="10009" y="2689"/>
                    <a:pt x="9807" y="2769"/>
                  </a:cubicBezTo>
                  <a:cubicBezTo>
                    <a:pt x="9874" y="2903"/>
                    <a:pt x="9974" y="2970"/>
                    <a:pt x="10074" y="3070"/>
                  </a:cubicBezTo>
                  <a:cubicBezTo>
                    <a:pt x="9974" y="3170"/>
                    <a:pt x="9874" y="3303"/>
                    <a:pt x="9774" y="3437"/>
                  </a:cubicBezTo>
                  <a:lnTo>
                    <a:pt x="9740" y="3470"/>
                  </a:lnTo>
                  <a:lnTo>
                    <a:pt x="9740" y="3503"/>
                  </a:lnTo>
                  <a:cubicBezTo>
                    <a:pt x="9740" y="3503"/>
                    <a:pt x="9740" y="3537"/>
                    <a:pt x="9740" y="3537"/>
                  </a:cubicBezTo>
                  <a:lnTo>
                    <a:pt x="9640" y="3503"/>
                  </a:lnTo>
                  <a:cubicBezTo>
                    <a:pt x="9607" y="3170"/>
                    <a:pt x="9507" y="2836"/>
                    <a:pt x="9273" y="2569"/>
                  </a:cubicBezTo>
                  <a:cubicBezTo>
                    <a:pt x="8940" y="2803"/>
                    <a:pt x="8740" y="3203"/>
                    <a:pt x="8740" y="3603"/>
                  </a:cubicBezTo>
                  <a:lnTo>
                    <a:pt x="8606" y="3637"/>
                  </a:lnTo>
                  <a:lnTo>
                    <a:pt x="8573" y="3570"/>
                  </a:lnTo>
                  <a:cubicBezTo>
                    <a:pt x="8773" y="3336"/>
                    <a:pt x="8840" y="3003"/>
                    <a:pt x="8806" y="2703"/>
                  </a:cubicBezTo>
                  <a:cubicBezTo>
                    <a:pt x="8711" y="2661"/>
                    <a:pt x="8607" y="2644"/>
                    <a:pt x="8502" y="2644"/>
                  </a:cubicBezTo>
                  <a:cubicBezTo>
                    <a:pt x="8022" y="2644"/>
                    <a:pt x="7505" y="3003"/>
                    <a:pt x="7505" y="3003"/>
                  </a:cubicBezTo>
                  <a:cubicBezTo>
                    <a:pt x="7739" y="2636"/>
                    <a:pt x="7806" y="2169"/>
                    <a:pt x="7706" y="1735"/>
                  </a:cubicBezTo>
                  <a:cubicBezTo>
                    <a:pt x="7678" y="1733"/>
                    <a:pt x="7651" y="1732"/>
                    <a:pt x="7624" y="1732"/>
                  </a:cubicBezTo>
                  <a:cubicBezTo>
                    <a:pt x="6921" y="1732"/>
                    <a:pt x="6271" y="2536"/>
                    <a:pt x="6271" y="2536"/>
                  </a:cubicBezTo>
                  <a:cubicBezTo>
                    <a:pt x="6471" y="2136"/>
                    <a:pt x="6505" y="1669"/>
                    <a:pt x="6371" y="1268"/>
                  </a:cubicBezTo>
                  <a:lnTo>
                    <a:pt x="6371" y="1268"/>
                  </a:lnTo>
                  <a:cubicBezTo>
                    <a:pt x="5437" y="1435"/>
                    <a:pt x="5104" y="2636"/>
                    <a:pt x="5104" y="2636"/>
                  </a:cubicBezTo>
                  <a:cubicBezTo>
                    <a:pt x="5204" y="2069"/>
                    <a:pt x="5037" y="1502"/>
                    <a:pt x="4703" y="1035"/>
                  </a:cubicBezTo>
                  <a:cubicBezTo>
                    <a:pt x="3936" y="1468"/>
                    <a:pt x="3970" y="2736"/>
                    <a:pt x="3970" y="2736"/>
                  </a:cubicBezTo>
                  <a:cubicBezTo>
                    <a:pt x="3970" y="2736"/>
                    <a:pt x="3669" y="1702"/>
                    <a:pt x="3102" y="1502"/>
                  </a:cubicBezTo>
                  <a:cubicBezTo>
                    <a:pt x="3102" y="1502"/>
                    <a:pt x="2702" y="1935"/>
                    <a:pt x="3069" y="3036"/>
                  </a:cubicBezTo>
                  <a:cubicBezTo>
                    <a:pt x="3069" y="3036"/>
                    <a:pt x="2505" y="2294"/>
                    <a:pt x="1965" y="2294"/>
                  </a:cubicBezTo>
                  <a:cubicBezTo>
                    <a:pt x="1933" y="2294"/>
                    <a:pt x="1900" y="2297"/>
                    <a:pt x="1868" y="2302"/>
                  </a:cubicBezTo>
                  <a:cubicBezTo>
                    <a:pt x="1868" y="2302"/>
                    <a:pt x="1735" y="2803"/>
                    <a:pt x="2335" y="3603"/>
                  </a:cubicBezTo>
                  <a:cubicBezTo>
                    <a:pt x="2035" y="3378"/>
                    <a:pt x="1660" y="3266"/>
                    <a:pt x="1280" y="3266"/>
                  </a:cubicBezTo>
                  <a:cubicBezTo>
                    <a:pt x="1153" y="3266"/>
                    <a:pt x="1026" y="3278"/>
                    <a:pt x="901" y="3303"/>
                  </a:cubicBezTo>
                  <a:cubicBezTo>
                    <a:pt x="1001" y="3803"/>
                    <a:pt x="1334" y="4204"/>
                    <a:pt x="1801" y="4404"/>
                  </a:cubicBezTo>
                  <a:cubicBezTo>
                    <a:pt x="1634" y="4368"/>
                    <a:pt x="1462" y="4349"/>
                    <a:pt x="1292" y="4349"/>
                  </a:cubicBezTo>
                  <a:cubicBezTo>
                    <a:pt x="988" y="4349"/>
                    <a:pt x="690" y="4409"/>
                    <a:pt x="434" y="4537"/>
                  </a:cubicBezTo>
                  <a:cubicBezTo>
                    <a:pt x="667" y="4871"/>
                    <a:pt x="1001" y="5104"/>
                    <a:pt x="1401" y="5171"/>
                  </a:cubicBezTo>
                  <a:cubicBezTo>
                    <a:pt x="1353" y="5167"/>
                    <a:pt x="1305" y="5165"/>
                    <a:pt x="1256" y="5165"/>
                  </a:cubicBezTo>
                  <a:cubicBezTo>
                    <a:pt x="938" y="5165"/>
                    <a:pt x="623" y="5255"/>
                    <a:pt x="334" y="5371"/>
                  </a:cubicBezTo>
                  <a:cubicBezTo>
                    <a:pt x="567" y="5671"/>
                    <a:pt x="867" y="5838"/>
                    <a:pt x="1234" y="5905"/>
                  </a:cubicBezTo>
                  <a:cubicBezTo>
                    <a:pt x="1180" y="5901"/>
                    <a:pt x="1126" y="5899"/>
                    <a:pt x="1072" y="5899"/>
                  </a:cubicBezTo>
                  <a:cubicBezTo>
                    <a:pt x="693" y="5899"/>
                    <a:pt x="321" y="6001"/>
                    <a:pt x="0" y="6205"/>
                  </a:cubicBezTo>
                  <a:cubicBezTo>
                    <a:pt x="367" y="6872"/>
                    <a:pt x="1301" y="6939"/>
                    <a:pt x="1301" y="6939"/>
                  </a:cubicBezTo>
                  <a:cubicBezTo>
                    <a:pt x="267" y="7039"/>
                    <a:pt x="134" y="7506"/>
                    <a:pt x="134" y="7506"/>
                  </a:cubicBezTo>
                  <a:cubicBezTo>
                    <a:pt x="434" y="7840"/>
                    <a:pt x="867" y="8040"/>
                    <a:pt x="1301" y="8040"/>
                  </a:cubicBezTo>
                  <a:cubicBezTo>
                    <a:pt x="634" y="8340"/>
                    <a:pt x="567" y="8707"/>
                    <a:pt x="567" y="8707"/>
                  </a:cubicBezTo>
                  <a:lnTo>
                    <a:pt x="1134" y="9875"/>
                  </a:lnTo>
                  <a:cubicBezTo>
                    <a:pt x="1352" y="10067"/>
                    <a:pt x="1615" y="10126"/>
                    <a:pt x="1855" y="10126"/>
                  </a:cubicBezTo>
                  <a:cubicBezTo>
                    <a:pt x="2240" y="10126"/>
                    <a:pt x="2568" y="9975"/>
                    <a:pt x="2569" y="9975"/>
                  </a:cubicBezTo>
                  <a:lnTo>
                    <a:pt x="2569" y="9975"/>
                  </a:lnTo>
                  <a:cubicBezTo>
                    <a:pt x="2302" y="10208"/>
                    <a:pt x="2168" y="10575"/>
                    <a:pt x="2168" y="10909"/>
                  </a:cubicBezTo>
                  <a:cubicBezTo>
                    <a:pt x="2288" y="10965"/>
                    <a:pt x="2414" y="10987"/>
                    <a:pt x="2540" y="10987"/>
                  </a:cubicBezTo>
                  <a:cubicBezTo>
                    <a:pt x="3012" y="10987"/>
                    <a:pt x="3469" y="10675"/>
                    <a:pt x="3469" y="10675"/>
                  </a:cubicBezTo>
                  <a:lnTo>
                    <a:pt x="3469" y="10675"/>
                  </a:lnTo>
                  <a:cubicBezTo>
                    <a:pt x="3302" y="11075"/>
                    <a:pt x="3336" y="11542"/>
                    <a:pt x="3503" y="11909"/>
                  </a:cubicBezTo>
                  <a:cubicBezTo>
                    <a:pt x="4270" y="11809"/>
                    <a:pt x="4570" y="10809"/>
                    <a:pt x="4570" y="10809"/>
                  </a:cubicBezTo>
                  <a:lnTo>
                    <a:pt x="4570" y="10809"/>
                  </a:lnTo>
                  <a:cubicBezTo>
                    <a:pt x="4470" y="11209"/>
                    <a:pt x="4603" y="11676"/>
                    <a:pt x="4937" y="11976"/>
                  </a:cubicBezTo>
                  <a:cubicBezTo>
                    <a:pt x="5537" y="11876"/>
                    <a:pt x="5771" y="10942"/>
                    <a:pt x="5771" y="10942"/>
                  </a:cubicBezTo>
                  <a:cubicBezTo>
                    <a:pt x="5804" y="11376"/>
                    <a:pt x="6038" y="11776"/>
                    <a:pt x="6405" y="12076"/>
                  </a:cubicBezTo>
                  <a:cubicBezTo>
                    <a:pt x="7095" y="11637"/>
                    <a:pt x="7047" y="10696"/>
                    <a:pt x="7039" y="10586"/>
                  </a:cubicBezTo>
                  <a:lnTo>
                    <a:pt x="7039" y="10586"/>
                  </a:lnTo>
                  <a:cubicBezTo>
                    <a:pt x="7076" y="11015"/>
                    <a:pt x="7342" y="11411"/>
                    <a:pt x="7739" y="11609"/>
                  </a:cubicBezTo>
                  <a:cubicBezTo>
                    <a:pt x="8006" y="11276"/>
                    <a:pt x="8139" y="10842"/>
                    <a:pt x="8073" y="10408"/>
                  </a:cubicBezTo>
                  <a:lnTo>
                    <a:pt x="8239" y="10308"/>
                  </a:lnTo>
                  <a:lnTo>
                    <a:pt x="8273" y="10375"/>
                  </a:lnTo>
                  <a:cubicBezTo>
                    <a:pt x="8206" y="10675"/>
                    <a:pt x="8239" y="10975"/>
                    <a:pt x="8373" y="11242"/>
                  </a:cubicBezTo>
                  <a:cubicBezTo>
                    <a:pt x="8640" y="11175"/>
                    <a:pt x="8873" y="11009"/>
                    <a:pt x="9007" y="10742"/>
                  </a:cubicBezTo>
                  <a:cubicBezTo>
                    <a:pt x="9073" y="10775"/>
                    <a:pt x="9140" y="10775"/>
                    <a:pt x="9207" y="10775"/>
                  </a:cubicBezTo>
                  <a:cubicBezTo>
                    <a:pt x="9240" y="10975"/>
                    <a:pt x="9340" y="11142"/>
                    <a:pt x="9474" y="11276"/>
                  </a:cubicBezTo>
                  <a:cubicBezTo>
                    <a:pt x="9974" y="11209"/>
                    <a:pt x="10141" y="10475"/>
                    <a:pt x="10141" y="10475"/>
                  </a:cubicBezTo>
                  <a:cubicBezTo>
                    <a:pt x="10174" y="10842"/>
                    <a:pt x="10374" y="11142"/>
                    <a:pt x="10641" y="11376"/>
                  </a:cubicBezTo>
                  <a:cubicBezTo>
                    <a:pt x="10841" y="11242"/>
                    <a:pt x="11008" y="11042"/>
                    <a:pt x="11075" y="10809"/>
                  </a:cubicBezTo>
                  <a:cubicBezTo>
                    <a:pt x="11141" y="10742"/>
                    <a:pt x="11241" y="10708"/>
                    <a:pt x="11342" y="10642"/>
                  </a:cubicBezTo>
                  <a:lnTo>
                    <a:pt x="11342" y="10642"/>
                  </a:lnTo>
                  <a:cubicBezTo>
                    <a:pt x="11208" y="10975"/>
                    <a:pt x="11241" y="11309"/>
                    <a:pt x="11375" y="11609"/>
                  </a:cubicBezTo>
                  <a:cubicBezTo>
                    <a:pt x="11975" y="11542"/>
                    <a:pt x="12208" y="10710"/>
                    <a:pt x="12209" y="10708"/>
                  </a:cubicBezTo>
                  <a:lnTo>
                    <a:pt x="12209" y="10708"/>
                  </a:lnTo>
                  <a:cubicBezTo>
                    <a:pt x="12109" y="11075"/>
                    <a:pt x="12209" y="11409"/>
                    <a:pt x="12476" y="11642"/>
                  </a:cubicBezTo>
                  <a:cubicBezTo>
                    <a:pt x="12943" y="11576"/>
                    <a:pt x="13143" y="10809"/>
                    <a:pt x="13143" y="10809"/>
                  </a:cubicBezTo>
                  <a:cubicBezTo>
                    <a:pt x="13176" y="11175"/>
                    <a:pt x="13376" y="11509"/>
                    <a:pt x="13643" y="11709"/>
                  </a:cubicBezTo>
                  <a:cubicBezTo>
                    <a:pt x="14010" y="11442"/>
                    <a:pt x="14177" y="10975"/>
                    <a:pt x="14144" y="10508"/>
                  </a:cubicBezTo>
                  <a:lnTo>
                    <a:pt x="14144" y="10508"/>
                  </a:lnTo>
                  <a:cubicBezTo>
                    <a:pt x="14177" y="10875"/>
                    <a:pt x="14410" y="11175"/>
                    <a:pt x="14711" y="11342"/>
                  </a:cubicBezTo>
                  <a:cubicBezTo>
                    <a:pt x="15011" y="10975"/>
                    <a:pt x="15078" y="10508"/>
                    <a:pt x="14911" y="10075"/>
                  </a:cubicBezTo>
                  <a:lnTo>
                    <a:pt x="14911" y="10075"/>
                  </a:lnTo>
                  <a:cubicBezTo>
                    <a:pt x="15111" y="10408"/>
                    <a:pt x="15444" y="10642"/>
                    <a:pt x="15878" y="10675"/>
                  </a:cubicBezTo>
                  <a:cubicBezTo>
                    <a:pt x="15978" y="10175"/>
                    <a:pt x="15845" y="9641"/>
                    <a:pt x="15511" y="9241"/>
                  </a:cubicBezTo>
                  <a:lnTo>
                    <a:pt x="15511" y="9241"/>
                  </a:lnTo>
                  <a:cubicBezTo>
                    <a:pt x="15664" y="9394"/>
                    <a:pt x="15874" y="9461"/>
                    <a:pt x="16085" y="9461"/>
                  </a:cubicBezTo>
                  <a:cubicBezTo>
                    <a:pt x="16197" y="9461"/>
                    <a:pt x="16308" y="9442"/>
                    <a:pt x="16412" y="9408"/>
                  </a:cubicBezTo>
                  <a:cubicBezTo>
                    <a:pt x="16378" y="9041"/>
                    <a:pt x="16178" y="8740"/>
                    <a:pt x="15911" y="8507"/>
                  </a:cubicBezTo>
                  <a:lnTo>
                    <a:pt x="15911" y="8507"/>
                  </a:lnTo>
                  <a:cubicBezTo>
                    <a:pt x="16045" y="8557"/>
                    <a:pt x="16187" y="8582"/>
                    <a:pt x="16328" y="8582"/>
                  </a:cubicBezTo>
                  <a:cubicBezTo>
                    <a:pt x="16470" y="8582"/>
                    <a:pt x="16612" y="8557"/>
                    <a:pt x="16745" y="8507"/>
                  </a:cubicBezTo>
                  <a:lnTo>
                    <a:pt x="16745" y="7740"/>
                  </a:lnTo>
                  <a:lnTo>
                    <a:pt x="16745" y="7606"/>
                  </a:lnTo>
                  <a:cubicBezTo>
                    <a:pt x="16779" y="7606"/>
                    <a:pt x="16812" y="7573"/>
                    <a:pt x="16845" y="7539"/>
                  </a:cubicBezTo>
                  <a:cubicBezTo>
                    <a:pt x="16812" y="7473"/>
                    <a:pt x="16812" y="7406"/>
                    <a:pt x="16779" y="7306"/>
                  </a:cubicBezTo>
                  <a:cubicBezTo>
                    <a:pt x="16745" y="7039"/>
                    <a:pt x="16645" y="6772"/>
                    <a:pt x="16512" y="6539"/>
                  </a:cubicBezTo>
                  <a:cubicBezTo>
                    <a:pt x="16545" y="6505"/>
                    <a:pt x="16579" y="6472"/>
                    <a:pt x="16612" y="6439"/>
                  </a:cubicBezTo>
                  <a:cubicBezTo>
                    <a:pt x="16712" y="6489"/>
                    <a:pt x="16829" y="6514"/>
                    <a:pt x="16946" y="6514"/>
                  </a:cubicBezTo>
                  <a:cubicBezTo>
                    <a:pt x="17062" y="6514"/>
                    <a:pt x="17179" y="6489"/>
                    <a:pt x="17279" y="6439"/>
                  </a:cubicBezTo>
                  <a:cubicBezTo>
                    <a:pt x="17246" y="6105"/>
                    <a:pt x="17046" y="5772"/>
                    <a:pt x="16779" y="5538"/>
                  </a:cubicBezTo>
                  <a:lnTo>
                    <a:pt x="16779" y="5538"/>
                  </a:lnTo>
                  <a:cubicBezTo>
                    <a:pt x="16912" y="5605"/>
                    <a:pt x="17054" y="5638"/>
                    <a:pt x="17196" y="5638"/>
                  </a:cubicBezTo>
                  <a:cubicBezTo>
                    <a:pt x="17338" y="5638"/>
                    <a:pt x="17479" y="5605"/>
                    <a:pt x="17613" y="5538"/>
                  </a:cubicBezTo>
                  <a:cubicBezTo>
                    <a:pt x="17613" y="5138"/>
                    <a:pt x="16946" y="4704"/>
                    <a:pt x="16946" y="4704"/>
                  </a:cubicBezTo>
                  <a:lnTo>
                    <a:pt x="16946" y="4704"/>
                  </a:lnTo>
                  <a:cubicBezTo>
                    <a:pt x="17046" y="4742"/>
                    <a:pt x="17146" y="4760"/>
                    <a:pt x="17244" y="4760"/>
                  </a:cubicBezTo>
                  <a:cubicBezTo>
                    <a:pt x="17408" y="4760"/>
                    <a:pt x="17567" y="4708"/>
                    <a:pt x="17713" y="4604"/>
                  </a:cubicBezTo>
                  <a:cubicBezTo>
                    <a:pt x="17613" y="4204"/>
                    <a:pt x="17312" y="3870"/>
                    <a:pt x="16912" y="3737"/>
                  </a:cubicBezTo>
                  <a:cubicBezTo>
                    <a:pt x="17212" y="3737"/>
                    <a:pt x="17479" y="3570"/>
                    <a:pt x="17613" y="3336"/>
                  </a:cubicBezTo>
                  <a:cubicBezTo>
                    <a:pt x="17479" y="2869"/>
                    <a:pt x="16679" y="2869"/>
                    <a:pt x="16679" y="2869"/>
                  </a:cubicBezTo>
                  <a:cubicBezTo>
                    <a:pt x="16979" y="2703"/>
                    <a:pt x="17212" y="2402"/>
                    <a:pt x="17279" y="2069"/>
                  </a:cubicBezTo>
                  <a:cubicBezTo>
                    <a:pt x="17112" y="1999"/>
                    <a:pt x="16940" y="1965"/>
                    <a:pt x="16771" y="1965"/>
                  </a:cubicBezTo>
                  <a:cubicBezTo>
                    <a:pt x="16535" y="1965"/>
                    <a:pt x="16306" y="2033"/>
                    <a:pt x="16112" y="2169"/>
                  </a:cubicBezTo>
                  <a:cubicBezTo>
                    <a:pt x="16345" y="1969"/>
                    <a:pt x="16445" y="1635"/>
                    <a:pt x="16412" y="1335"/>
                  </a:cubicBezTo>
                  <a:cubicBezTo>
                    <a:pt x="16331" y="1298"/>
                    <a:pt x="16243" y="1282"/>
                    <a:pt x="16155" y="1282"/>
                  </a:cubicBezTo>
                  <a:cubicBezTo>
                    <a:pt x="15774" y="1282"/>
                    <a:pt x="15378" y="1569"/>
                    <a:pt x="15378" y="1569"/>
                  </a:cubicBezTo>
                  <a:cubicBezTo>
                    <a:pt x="15578" y="1268"/>
                    <a:pt x="15611" y="901"/>
                    <a:pt x="15545" y="568"/>
                  </a:cubicBezTo>
                  <a:cubicBezTo>
                    <a:pt x="15530" y="567"/>
                    <a:pt x="15515" y="567"/>
                    <a:pt x="15501" y="567"/>
                  </a:cubicBezTo>
                  <a:cubicBezTo>
                    <a:pt x="14918" y="567"/>
                    <a:pt x="14410" y="1202"/>
                    <a:pt x="14410" y="1202"/>
                  </a:cubicBezTo>
                  <a:cubicBezTo>
                    <a:pt x="14544" y="868"/>
                    <a:pt x="14577" y="534"/>
                    <a:pt x="14477" y="201"/>
                  </a:cubicBezTo>
                  <a:lnTo>
                    <a:pt x="1321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30"/>
            <p:cNvSpPr/>
            <p:nvPr/>
          </p:nvSpPr>
          <p:spPr>
            <a:xfrm>
              <a:off x="5092445" y="2275252"/>
              <a:ext cx="171443" cy="390003"/>
            </a:xfrm>
            <a:custGeom>
              <a:avLst/>
              <a:gdLst/>
              <a:ahLst/>
              <a:cxnLst/>
              <a:rect l="l" t="t" r="r" b="b"/>
              <a:pathLst>
                <a:path w="9708" h="22084" extrusionOk="0">
                  <a:moveTo>
                    <a:pt x="6505" y="1"/>
                  </a:moveTo>
                  <a:lnTo>
                    <a:pt x="6238" y="34"/>
                  </a:lnTo>
                  <a:cubicBezTo>
                    <a:pt x="6438" y="568"/>
                    <a:pt x="6872" y="2069"/>
                    <a:pt x="6805" y="2603"/>
                  </a:cubicBezTo>
                  <a:cubicBezTo>
                    <a:pt x="6772" y="3103"/>
                    <a:pt x="5371" y="6806"/>
                    <a:pt x="5371" y="6806"/>
                  </a:cubicBezTo>
                  <a:cubicBezTo>
                    <a:pt x="5371" y="6806"/>
                    <a:pt x="3736" y="4671"/>
                    <a:pt x="3369" y="3837"/>
                  </a:cubicBezTo>
                  <a:cubicBezTo>
                    <a:pt x="2969" y="2636"/>
                    <a:pt x="2636" y="1435"/>
                    <a:pt x="2435" y="201"/>
                  </a:cubicBezTo>
                  <a:lnTo>
                    <a:pt x="2169" y="234"/>
                  </a:lnTo>
                  <a:lnTo>
                    <a:pt x="2669" y="3470"/>
                  </a:lnTo>
                  <a:lnTo>
                    <a:pt x="301" y="1102"/>
                  </a:lnTo>
                  <a:lnTo>
                    <a:pt x="0" y="1135"/>
                  </a:lnTo>
                  <a:lnTo>
                    <a:pt x="2702" y="4371"/>
                  </a:lnTo>
                  <a:cubicBezTo>
                    <a:pt x="2702" y="4371"/>
                    <a:pt x="4070" y="6739"/>
                    <a:pt x="4303" y="7640"/>
                  </a:cubicBezTo>
                  <a:cubicBezTo>
                    <a:pt x="5204" y="11142"/>
                    <a:pt x="5004" y="22083"/>
                    <a:pt x="5004" y="22083"/>
                  </a:cubicBezTo>
                  <a:lnTo>
                    <a:pt x="8406" y="21783"/>
                  </a:lnTo>
                  <a:cubicBezTo>
                    <a:pt x="8406" y="21783"/>
                    <a:pt x="4937" y="7406"/>
                    <a:pt x="7739" y="2703"/>
                  </a:cubicBezTo>
                  <a:cubicBezTo>
                    <a:pt x="8273" y="1836"/>
                    <a:pt x="8940" y="1068"/>
                    <a:pt x="9707" y="468"/>
                  </a:cubicBezTo>
                  <a:lnTo>
                    <a:pt x="9340" y="368"/>
                  </a:lnTo>
                  <a:lnTo>
                    <a:pt x="7339" y="2303"/>
                  </a:lnTo>
                  <a:lnTo>
                    <a:pt x="650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30"/>
            <p:cNvSpPr/>
            <p:nvPr/>
          </p:nvSpPr>
          <p:spPr>
            <a:xfrm>
              <a:off x="5092445" y="2275252"/>
              <a:ext cx="172026" cy="390003"/>
            </a:xfrm>
            <a:custGeom>
              <a:avLst/>
              <a:gdLst/>
              <a:ahLst/>
              <a:cxnLst/>
              <a:rect l="l" t="t" r="r" b="b"/>
              <a:pathLst>
                <a:path w="9741" h="22084" fill="none" extrusionOk="0">
                  <a:moveTo>
                    <a:pt x="5004" y="22083"/>
                  </a:moveTo>
                  <a:cubicBezTo>
                    <a:pt x="5004" y="22083"/>
                    <a:pt x="5204" y="11142"/>
                    <a:pt x="4303" y="7640"/>
                  </a:cubicBezTo>
                  <a:cubicBezTo>
                    <a:pt x="4070" y="6739"/>
                    <a:pt x="2702" y="4371"/>
                    <a:pt x="2702" y="4371"/>
                  </a:cubicBezTo>
                  <a:lnTo>
                    <a:pt x="0" y="1135"/>
                  </a:lnTo>
                  <a:lnTo>
                    <a:pt x="301" y="1102"/>
                  </a:lnTo>
                  <a:lnTo>
                    <a:pt x="2669" y="3470"/>
                  </a:lnTo>
                  <a:lnTo>
                    <a:pt x="2169" y="234"/>
                  </a:lnTo>
                  <a:lnTo>
                    <a:pt x="2435" y="201"/>
                  </a:lnTo>
                  <a:cubicBezTo>
                    <a:pt x="2636" y="1435"/>
                    <a:pt x="2969" y="2670"/>
                    <a:pt x="3369" y="3837"/>
                  </a:cubicBezTo>
                  <a:cubicBezTo>
                    <a:pt x="3736" y="4671"/>
                    <a:pt x="5371" y="6806"/>
                    <a:pt x="5371" y="6806"/>
                  </a:cubicBezTo>
                  <a:cubicBezTo>
                    <a:pt x="5371" y="6806"/>
                    <a:pt x="6772" y="3103"/>
                    <a:pt x="6805" y="2603"/>
                  </a:cubicBezTo>
                  <a:cubicBezTo>
                    <a:pt x="6872" y="2103"/>
                    <a:pt x="6438" y="568"/>
                    <a:pt x="6238" y="34"/>
                  </a:cubicBezTo>
                  <a:lnTo>
                    <a:pt x="6505" y="1"/>
                  </a:lnTo>
                  <a:lnTo>
                    <a:pt x="7339" y="2303"/>
                  </a:lnTo>
                  <a:lnTo>
                    <a:pt x="9340" y="401"/>
                  </a:lnTo>
                  <a:lnTo>
                    <a:pt x="9741" y="468"/>
                  </a:lnTo>
                  <a:cubicBezTo>
                    <a:pt x="8973" y="1102"/>
                    <a:pt x="8273" y="1836"/>
                    <a:pt x="7739" y="2703"/>
                  </a:cubicBezTo>
                  <a:cubicBezTo>
                    <a:pt x="4971" y="7440"/>
                    <a:pt x="8406" y="21783"/>
                    <a:pt x="8406" y="2178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30"/>
            <p:cNvSpPr/>
            <p:nvPr/>
          </p:nvSpPr>
          <p:spPr>
            <a:xfrm>
              <a:off x="5429992" y="2499618"/>
              <a:ext cx="330489" cy="796660"/>
            </a:xfrm>
            <a:custGeom>
              <a:avLst/>
              <a:gdLst/>
              <a:ahLst/>
              <a:cxnLst/>
              <a:rect l="l" t="t" r="r" b="b"/>
              <a:pathLst>
                <a:path w="18714" h="45111" extrusionOk="0">
                  <a:moveTo>
                    <a:pt x="9966" y="1"/>
                  </a:moveTo>
                  <a:cubicBezTo>
                    <a:pt x="7754" y="1"/>
                    <a:pt x="5684" y="476"/>
                    <a:pt x="4870" y="1439"/>
                  </a:cubicBezTo>
                  <a:cubicBezTo>
                    <a:pt x="2902" y="3941"/>
                    <a:pt x="2368" y="7310"/>
                    <a:pt x="3436" y="10312"/>
                  </a:cubicBezTo>
                  <a:cubicBezTo>
                    <a:pt x="5371" y="15716"/>
                    <a:pt x="3703" y="14749"/>
                    <a:pt x="1067" y="25523"/>
                  </a:cubicBezTo>
                  <a:cubicBezTo>
                    <a:pt x="0" y="29893"/>
                    <a:pt x="234" y="40768"/>
                    <a:pt x="300" y="44570"/>
                  </a:cubicBezTo>
                  <a:cubicBezTo>
                    <a:pt x="280" y="44570"/>
                    <a:pt x="2398" y="45111"/>
                    <a:pt x="6489" y="45111"/>
                  </a:cubicBezTo>
                  <a:cubicBezTo>
                    <a:pt x="9139" y="45111"/>
                    <a:pt x="12617" y="44884"/>
                    <a:pt x="16879" y="44137"/>
                  </a:cubicBezTo>
                  <a:cubicBezTo>
                    <a:pt x="16112" y="39734"/>
                    <a:pt x="16078" y="35230"/>
                    <a:pt x="16779" y="30794"/>
                  </a:cubicBezTo>
                  <a:cubicBezTo>
                    <a:pt x="17679" y="25156"/>
                    <a:pt x="16512" y="22688"/>
                    <a:pt x="14711" y="18051"/>
                  </a:cubicBezTo>
                  <a:cubicBezTo>
                    <a:pt x="12909" y="13381"/>
                    <a:pt x="18713" y="3307"/>
                    <a:pt x="15945" y="1439"/>
                  </a:cubicBezTo>
                  <a:cubicBezTo>
                    <a:pt x="14571" y="485"/>
                    <a:pt x="12197" y="1"/>
                    <a:pt x="9966"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30"/>
            <p:cNvSpPr/>
            <p:nvPr/>
          </p:nvSpPr>
          <p:spPr>
            <a:xfrm>
              <a:off x="5429992" y="2490859"/>
              <a:ext cx="330489" cy="821808"/>
            </a:xfrm>
            <a:custGeom>
              <a:avLst/>
              <a:gdLst/>
              <a:ahLst/>
              <a:cxnLst/>
              <a:rect l="l" t="t" r="r" b="b"/>
              <a:pathLst>
                <a:path w="18714" h="46535" fill="none" extrusionOk="0">
                  <a:moveTo>
                    <a:pt x="16879" y="44633"/>
                  </a:moveTo>
                  <a:cubicBezTo>
                    <a:pt x="16112" y="40230"/>
                    <a:pt x="16078" y="35726"/>
                    <a:pt x="16779" y="31290"/>
                  </a:cubicBezTo>
                  <a:cubicBezTo>
                    <a:pt x="17679" y="25652"/>
                    <a:pt x="16512" y="23184"/>
                    <a:pt x="14711" y="18547"/>
                  </a:cubicBezTo>
                  <a:cubicBezTo>
                    <a:pt x="12909" y="13877"/>
                    <a:pt x="18713" y="3803"/>
                    <a:pt x="15945" y="1935"/>
                  </a:cubicBezTo>
                  <a:cubicBezTo>
                    <a:pt x="13209" y="34"/>
                    <a:pt x="6505" y="1"/>
                    <a:pt x="4870" y="1935"/>
                  </a:cubicBezTo>
                  <a:cubicBezTo>
                    <a:pt x="2902" y="4437"/>
                    <a:pt x="2368" y="7806"/>
                    <a:pt x="3436" y="10808"/>
                  </a:cubicBezTo>
                  <a:cubicBezTo>
                    <a:pt x="5371" y="16212"/>
                    <a:pt x="3703" y="15245"/>
                    <a:pt x="1067" y="26019"/>
                  </a:cubicBezTo>
                  <a:cubicBezTo>
                    <a:pt x="0" y="30389"/>
                    <a:pt x="234" y="41264"/>
                    <a:pt x="300" y="45066"/>
                  </a:cubicBezTo>
                  <a:cubicBezTo>
                    <a:pt x="267" y="45066"/>
                    <a:pt x="6038" y="46534"/>
                    <a:pt x="16879" y="44633"/>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30"/>
            <p:cNvSpPr/>
            <p:nvPr/>
          </p:nvSpPr>
          <p:spPr>
            <a:xfrm>
              <a:off x="5533072" y="2437261"/>
              <a:ext cx="111364" cy="119629"/>
            </a:xfrm>
            <a:custGeom>
              <a:avLst/>
              <a:gdLst/>
              <a:ahLst/>
              <a:cxnLst/>
              <a:rect l="l" t="t" r="r" b="b"/>
              <a:pathLst>
                <a:path w="6306" h="6774" extrusionOk="0">
                  <a:moveTo>
                    <a:pt x="4704" y="0"/>
                  </a:moveTo>
                  <a:cubicBezTo>
                    <a:pt x="4704" y="0"/>
                    <a:pt x="1335" y="167"/>
                    <a:pt x="1468" y="1535"/>
                  </a:cubicBezTo>
                  <a:cubicBezTo>
                    <a:pt x="1535" y="2302"/>
                    <a:pt x="1435" y="3102"/>
                    <a:pt x="1201" y="3870"/>
                  </a:cubicBezTo>
                  <a:cubicBezTo>
                    <a:pt x="1035" y="3903"/>
                    <a:pt x="868" y="3936"/>
                    <a:pt x="734" y="4003"/>
                  </a:cubicBezTo>
                  <a:cubicBezTo>
                    <a:pt x="401" y="4870"/>
                    <a:pt x="1" y="6705"/>
                    <a:pt x="1902" y="6772"/>
                  </a:cubicBezTo>
                  <a:cubicBezTo>
                    <a:pt x="1932" y="6773"/>
                    <a:pt x="1961" y="6773"/>
                    <a:pt x="1990" y="6773"/>
                  </a:cubicBezTo>
                  <a:cubicBezTo>
                    <a:pt x="4098" y="6773"/>
                    <a:pt x="5088" y="4427"/>
                    <a:pt x="6305" y="3703"/>
                  </a:cubicBezTo>
                  <a:cubicBezTo>
                    <a:pt x="6005" y="3636"/>
                    <a:pt x="5671" y="3636"/>
                    <a:pt x="5371" y="3603"/>
                  </a:cubicBezTo>
                  <a:cubicBezTo>
                    <a:pt x="4537" y="2235"/>
                    <a:pt x="4704" y="0"/>
                    <a:pt x="4704" y="0"/>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30"/>
            <p:cNvSpPr/>
            <p:nvPr/>
          </p:nvSpPr>
          <p:spPr>
            <a:xfrm>
              <a:off x="5556047" y="2437261"/>
              <a:ext cx="60097" cy="50313"/>
            </a:xfrm>
            <a:custGeom>
              <a:avLst/>
              <a:gdLst/>
              <a:ahLst/>
              <a:cxnLst/>
              <a:rect l="l" t="t" r="r" b="b"/>
              <a:pathLst>
                <a:path w="3403" h="2849" extrusionOk="0">
                  <a:moveTo>
                    <a:pt x="3403" y="0"/>
                  </a:moveTo>
                  <a:cubicBezTo>
                    <a:pt x="3403" y="0"/>
                    <a:pt x="0" y="167"/>
                    <a:pt x="167" y="1535"/>
                  </a:cubicBezTo>
                  <a:cubicBezTo>
                    <a:pt x="201" y="1935"/>
                    <a:pt x="201" y="2335"/>
                    <a:pt x="134" y="2736"/>
                  </a:cubicBezTo>
                  <a:cubicBezTo>
                    <a:pt x="334" y="2811"/>
                    <a:pt x="553" y="2848"/>
                    <a:pt x="762" y="2848"/>
                  </a:cubicBezTo>
                  <a:cubicBezTo>
                    <a:pt x="832" y="2848"/>
                    <a:pt x="901" y="2844"/>
                    <a:pt x="968" y="2836"/>
                  </a:cubicBezTo>
                  <a:cubicBezTo>
                    <a:pt x="1768" y="2802"/>
                    <a:pt x="3403" y="467"/>
                    <a:pt x="3403" y="467"/>
                  </a:cubicBezTo>
                  <a:lnTo>
                    <a:pt x="3403" y="0"/>
                  </a:ln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30"/>
            <p:cNvSpPr/>
            <p:nvPr/>
          </p:nvSpPr>
          <p:spPr>
            <a:xfrm>
              <a:off x="5508225" y="2335506"/>
              <a:ext cx="38923" cy="56406"/>
            </a:xfrm>
            <a:custGeom>
              <a:avLst/>
              <a:gdLst/>
              <a:ahLst/>
              <a:cxnLst/>
              <a:rect l="l" t="t" r="r" b="b"/>
              <a:pathLst>
                <a:path w="2204" h="3194" extrusionOk="0">
                  <a:moveTo>
                    <a:pt x="1175" y="1"/>
                  </a:moveTo>
                  <a:cubicBezTo>
                    <a:pt x="600" y="1"/>
                    <a:pt x="0" y="546"/>
                    <a:pt x="140" y="1593"/>
                  </a:cubicBezTo>
                  <a:cubicBezTo>
                    <a:pt x="240" y="2293"/>
                    <a:pt x="640" y="2860"/>
                    <a:pt x="1241" y="3194"/>
                  </a:cubicBezTo>
                  <a:cubicBezTo>
                    <a:pt x="1674" y="2660"/>
                    <a:pt x="1975" y="2060"/>
                    <a:pt x="2108" y="1392"/>
                  </a:cubicBezTo>
                  <a:cubicBezTo>
                    <a:pt x="2204" y="454"/>
                    <a:pt x="1700" y="1"/>
                    <a:pt x="1175"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30"/>
            <p:cNvSpPr/>
            <p:nvPr/>
          </p:nvSpPr>
          <p:spPr>
            <a:xfrm>
              <a:off x="5501267" y="2309423"/>
              <a:ext cx="138313" cy="168159"/>
            </a:xfrm>
            <a:custGeom>
              <a:avLst/>
              <a:gdLst/>
              <a:ahLst/>
              <a:cxnLst/>
              <a:rect l="l" t="t" r="r" b="b"/>
              <a:pathLst>
                <a:path w="7832" h="9522" extrusionOk="0">
                  <a:moveTo>
                    <a:pt x="3603" y="1"/>
                  </a:moveTo>
                  <a:cubicBezTo>
                    <a:pt x="2635" y="601"/>
                    <a:pt x="1935" y="1569"/>
                    <a:pt x="1668" y="2669"/>
                  </a:cubicBezTo>
                  <a:cubicBezTo>
                    <a:pt x="1201" y="4504"/>
                    <a:pt x="0" y="4304"/>
                    <a:pt x="534" y="7106"/>
                  </a:cubicBezTo>
                  <a:cubicBezTo>
                    <a:pt x="863" y="8833"/>
                    <a:pt x="1179" y="9521"/>
                    <a:pt x="2100" y="9521"/>
                  </a:cubicBezTo>
                  <a:cubicBezTo>
                    <a:pt x="2673" y="9521"/>
                    <a:pt x="3480" y="9255"/>
                    <a:pt x="4670" y="8807"/>
                  </a:cubicBezTo>
                  <a:cubicBezTo>
                    <a:pt x="5137" y="8540"/>
                    <a:pt x="5571" y="8173"/>
                    <a:pt x="5938" y="7773"/>
                  </a:cubicBezTo>
                  <a:cubicBezTo>
                    <a:pt x="5938" y="7773"/>
                    <a:pt x="6088" y="7895"/>
                    <a:pt x="6349" y="7895"/>
                  </a:cubicBezTo>
                  <a:cubicBezTo>
                    <a:pt x="6579" y="7895"/>
                    <a:pt x="6896" y="7799"/>
                    <a:pt x="7272" y="7439"/>
                  </a:cubicBezTo>
                  <a:cubicBezTo>
                    <a:pt x="7832" y="6880"/>
                    <a:pt x="7638" y="6262"/>
                    <a:pt x="6717" y="6262"/>
                  </a:cubicBezTo>
                  <a:cubicBezTo>
                    <a:pt x="6650" y="6262"/>
                    <a:pt x="6579" y="6265"/>
                    <a:pt x="6505" y="6272"/>
                  </a:cubicBezTo>
                  <a:lnTo>
                    <a:pt x="7739" y="3203"/>
                  </a:lnTo>
                  <a:lnTo>
                    <a:pt x="6171" y="534"/>
                  </a:lnTo>
                  <a:lnTo>
                    <a:pt x="3603" y="1"/>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30"/>
            <p:cNvSpPr/>
            <p:nvPr/>
          </p:nvSpPr>
          <p:spPr>
            <a:xfrm>
              <a:off x="5523059" y="2386596"/>
              <a:ext cx="17695" cy="29475"/>
            </a:xfrm>
            <a:custGeom>
              <a:avLst/>
              <a:gdLst/>
              <a:ahLst/>
              <a:cxnLst/>
              <a:rect l="l" t="t" r="r" b="b"/>
              <a:pathLst>
                <a:path w="1002" h="1669" fill="none" extrusionOk="0">
                  <a:moveTo>
                    <a:pt x="1001" y="1"/>
                  </a:moveTo>
                  <a:cubicBezTo>
                    <a:pt x="801" y="334"/>
                    <a:pt x="534" y="634"/>
                    <a:pt x="167" y="834"/>
                  </a:cubicBezTo>
                  <a:cubicBezTo>
                    <a:pt x="67" y="868"/>
                    <a:pt x="0" y="1001"/>
                    <a:pt x="67" y="1101"/>
                  </a:cubicBezTo>
                  <a:cubicBezTo>
                    <a:pt x="167" y="1268"/>
                    <a:pt x="234" y="1468"/>
                    <a:pt x="267" y="1668"/>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30"/>
            <p:cNvSpPr/>
            <p:nvPr/>
          </p:nvSpPr>
          <p:spPr>
            <a:xfrm>
              <a:off x="5524242" y="2430780"/>
              <a:ext cx="25925" cy="10031"/>
            </a:xfrm>
            <a:custGeom>
              <a:avLst/>
              <a:gdLst/>
              <a:ahLst/>
              <a:cxnLst/>
              <a:rect l="l" t="t" r="r" b="b"/>
              <a:pathLst>
                <a:path w="1468" h="568" fill="none" extrusionOk="0">
                  <a:moveTo>
                    <a:pt x="0" y="0"/>
                  </a:moveTo>
                  <a:cubicBezTo>
                    <a:pt x="367" y="401"/>
                    <a:pt x="968" y="567"/>
                    <a:pt x="1468" y="367"/>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30"/>
            <p:cNvSpPr/>
            <p:nvPr/>
          </p:nvSpPr>
          <p:spPr>
            <a:xfrm>
              <a:off x="5532489" y="2354791"/>
              <a:ext cx="10031" cy="14146"/>
            </a:xfrm>
            <a:custGeom>
              <a:avLst/>
              <a:gdLst/>
              <a:ahLst/>
              <a:cxnLst/>
              <a:rect l="l" t="t" r="r" b="b"/>
              <a:pathLst>
                <a:path w="568" h="801" fill="none" extrusionOk="0">
                  <a:moveTo>
                    <a:pt x="0" y="200"/>
                  </a:moveTo>
                  <a:cubicBezTo>
                    <a:pt x="0" y="200"/>
                    <a:pt x="501" y="0"/>
                    <a:pt x="567" y="80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30"/>
            <p:cNvSpPr/>
            <p:nvPr/>
          </p:nvSpPr>
          <p:spPr>
            <a:xfrm>
              <a:off x="5560162" y="2366570"/>
              <a:ext cx="20645" cy="16512"/>
            </a:xfrm>
            <a:custGeom>
              <a:avLst/>
              <a:gdLst/>
              <a:ahLst/>
              <a:cxnLst/>
              <a:rect l="l" t="t" r="r" b="b"/>
              <a:pathLst>
                <a:path w="1169" h="935" fill="none" extrusionOk="0">
                  <a:moveTo>
                    <a:pt x="1" y="167"/>
                  </a:moveTo>
                  <a:cubicBezTo>
                    <a:pt x="535" y="0"/>
                    <a:pt x="1102" y="367"/>
                    <a:pt x="1168" y="934"/>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30"/>
            <p:cNvSpPr/>
            <p:nvPr/>
          </p:nvSpPr>
          <p:spPr>
            <a:xfrm>
              <a:off x="5555464" y="2386225"/>
              <a:ext cx="9430" cy="11691"/>
            </a:xfrm>
            <a:custGeom>
              <a:avLst/>
              <a:gdLst/>
              <a:ahLst/>
              <a:cxnLst/>
              <a:rect l="l" t="t" r="r" b="b"/>
              <a:pathLst>
                <a:path w="534" h="662" extrusionOk="0">
                  <a:moveTo>
                    <a:pt x="329" y="1"/>
                  </a:moveTo>
                  <a:cubicBezTo>
                    <a:pt x="234" y="1"/>
                    <a:pt x="119" y="91"/>
                    <a:pt x="67" y="222"/>
                  </a:cubicBezTo>
                  <a:cubicBezTo>
                    <a:pt x="0" y="422"/>
                    <a:pt x="0" y="589"/>
                    <a:pt x="134" y="655"/>
                  </a:cubicBezTo>
                  <a:cubicBezTo>
                    <a:pt x="146" y="660"/>
                    <a:pt x="160" y="662"/>
                    <a:pt x="174" y="662"/>
                  </a:cubicBezTo>
                  <a:cubicBezTo>
                    <a:pt x="268" y="662"/>
                    <a:pt x="380" y="567"/>
                    <a:pt x="467" y="422"/>
                  </a:cubicBezTo>
                  <a:cubicBezTo>
                    <a:pt x="534" y="255"/>
                    <a:pt x="500" y="55"/>
                    <a:pt x="400" y="22"/>
                  </a:cubicBezTo>
                  <a:cubicBezTo>
                    <a:pt x="379" y="7"/>
                    <a:pt x="355" y="1"/>
                    <a:pt x="32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30"/>
            <p:cNvSpPr/>
            <p:nvPr/>
          </p:nvSpPr>
          <p:spPr>
            <a:xfrm>
              <a:off x="5524242" y="2375029"/>
              <a:ext cx="9430" cy="11691"/>
            </a:xfrm>
            <a:custGeom>
              <a:avLst/>
              <a:gdLst/>
              <a:ahLst/>
              <a:cxnLst/>
              <a:rect l="l" t="t" r="r" b="b"/>
              <a:pathLst>
                <a:path w="534" h="662" extrusionOk="0">
                  <a:moveTo>
                    <a:pt x="329" y="1"/>
                  </a:moveTo>
                  <a:cubicBezTo>
                    <a:pt x="234" y="1"/>
                    <a:pt x="119" y="91"/>
                    <a:pt x="67" y="222"/>
                  </a:cubicBezTo>
                  <a:cubicBezTo>
                    <a:pt x="0" y="422"/>
                    <a:pt x="0" y="622"/>
                    <a:pt x="134" y="656"/>
                  </a:cubicBezTo>
                  <a:cubicBezTo>
                    <a:pt x="147" y="660"/>
                    <a:pt x="160" y="662"/>
                    <a:pt x="174" y="662"/>
                  </a:cubicBezTo>
                  <a:cubicBezTo>
                    <a:pt x="268" y="662"/>
                    <a:pt x="380" y="567"/>
                    <a:pt x="467" y="422"/>
                  </a:cubicBezTo>
                  <a:cubicBezTo>
                    <a:pt x="534" y="255"/>
                    <a:pt x="501" y="55"/>
                    <a:pt x="400" y="22"/>
                  </a:cubicBezTo>
                  <a:cubicBezTo>
                    <a:pt x="379" y="7"/>
                    <a:pt x="355" y="1"/>
                    <a:pt x="32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30"/>
            <p:cNvSpPr/>
            <p:nvPr/>
          </p:nvSpPr>
          <p:spPr>
            <a:xfrm>
              <a:off x="5279178" y="2486620"/>
              <a:ext cx="376441" cy="177271"/>
            </a:xfrm>
            <a:custGeom>
              <a:avLst/>
              <a:gdLst/>
              <a:ahLst/>
              <a:cxnLst/>
              <a:rect l="l" t="t" r="r" b="b"/>
              <a:pathLst>
                <a:path w="21316" h="10038" extrusionOk="0">
                  <a:moveTo>
                    <a:pt x="2868" y="1"/>
                  </a:moveTo>
                  <a:cubicBezTo>
                    <a:pt x="2798" y="1"/>
                    <a:pt x="2741" y="24"/>
                    <a:pt x="2703" y="74"/>
                  </a:cubicBezTo>
                  <a:cubicBezTo>
                    <a:pt x="2602" y="241"/>
                    <a:pt x="2602" y="408"/>
                    <a:pt x="2969" y="841"/>
                  </a:cubicBezTo>
                  <a:cubicBezTo>
                    <a:pt x="3336" y="1241"/>
                    <a:pt x="4070" y="1708"/>
                    <a:pt x="3803" y="1942"/>
                  </a:cubicBezTo>
                  <a:cubicBezTo>
                    <a:pt x="3769" y="1972"/>
                    <a:pt x="3721" y="1985"/>
                    <a:pt x="3663" y="1985"/>
                  </a:cubicBezTo>
                  <a:cubicBezTo>
                    <a:pt x="2996" y="1985"/>
                    <a:pt x="921" y="171"/>
                    <a:pt x="396" y="171"/>
                  </a:cubicBezTo>
                  <a:cubicBezTo>
                    <a:pt x="354" y="171"/>
                    <a:pt x="321" y="182"/>
                    <a:pt x="301" y="207"/>
                  </a:cubicBezTo>
                  <a:cubicBezTo>
                    <a:pt x="1" y="574"/>
                    <a:pt x="801" y="1241"/>
                    <a:pt x="801" y="1241"/>
                  </a:cubicBezTo>
                  <a:cubicBezTo>
                    <a:pt x="801" y="1241"/>
                    <a:pt x="720" y="1223"/>
                    <a:pt x="627" y="1223"/>
                  </a:cubicBezTo>
                  <a:cubicBezTo>
                    <a:pt x="442" y="1223"/>
                    <a:pt x="212" y="1297"/>
                    <a:pt x="501" y="1742"/>
                  </a:cubicBezTo>
                  <a:cubicBezTo>
                    <a:pt x="935" y="2409"/>
                    <a:pt x="1201" y="2509"/>
                    <a:pt x="1201" y="2509"/>
                  </a:cubicBezTo>
                  <a:cubicBezTo>
                    <a:pt x="1201" y="2509"/>
                    <a:pt x="701" y="2876"/>
                    <a:pt x="1435" y="3677"/>
                  </a:cubicBezTo>
                  <a:cubicBezTo>
                    <a:pt x="1468" y="4144"/>
                    <a:pt x="1668" y="4611"/>
                    <a:pt x="2002" y="4977"/>
                  </a:cubicBezTo>
                  <a:cubicBezTo>
                    <a:pt x="2536" y="5444"/>
                    <a:pt x="5805" y="6312"/>
                    <a:pt x="5805" y="6312"/>
                  </a:cubicBezTo>
                  <a:cubicBezTo>
                    <a:pt x="5805" y="6312"/>
                    <a:pt x="14479" y="10038"/>
                    <a:pt x="16367" y="10038"/>
                  </a:cubicBezTo>
                  <a:cubicBezTo>
                    <a:pt x="16452" y="10038"/>
                    <a:pt x="16523" y="10030"/>
                    <a:pt x="16579" y="10014"/>
                  </a:cubicBezTo>
                  <a:cubicBezTo>
                    <a:pt x="17847" y="9647"/>
                    <a:pt x="21316" y="7813"/>
                    <a:pt x="21316" y="7813"/>
                  </a:cubicBezTo>
                  <a:cubicBezTo>
                    <a:pt x="21316" y="7813"/>
                    <a:pt x="20849" y="5678"/>
                    <a:pt x="19114" y="4811"/>
                  </a:cubicBezTo>
                  <a:lnTo>
                    <a:pt x="15545" y="6745"/>
                  </a:lnTo>
                  <a:lnTo>
                    <a:pt x="6739" y="4344"/>
                  </a:lnTo>
                  <a:cubicBezTo>
                    <a:pt x="6105" y="3276"/>
                    <a:pt x="5404" y="2242"/>
                    <a:pt x="4637" y="1308"/>
                  </a:cubicBezTo>
                  <a:cubicBezTo>
                    <a:pt x="3942" y="585"/>
                    <a:pt x="3223" y="1"/>
                    <a:pt x="2868" y="1"/>
                  </a:cubicBez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30"/>
            <p:cNvSpPr/>
            <p:nvPr/>
          </p:nvSpPr>
          <p:spPr>
            <a:xfrm>
              <a:off x="5303337" y="2514434"/>
              <a:ext cx="18861" cy="53033"/>
            </a:xfrm>
            <a:custGeom>
              <a:avLst/>
              <a:gdLst/>
              <a:ahLst/>
              <a:cxnLst/>
              <a:rect l="l" t="t" r="r" b="b"/>
              <a:pathLst>
                <a:path w="1068" h="3003" fill="none" extrusionOk="0">
                  <a:moveTo>
                    <a:pt x="0" y="0"/>
                  </a:moveTo>
                  <a:cubicBezTo>
                    <a:pt x="0" y="0"/>
                    <a:pt x="801" y="701"/>
                    <a:pt x="934" y="767"/>
                  </a:cubicBezTo>
                  <a:cubicBezTo>
                    <a:pt x="1068" y="867"/>
                    <a:pt x="667" y="1401"/>
                    <a:pt x="868" y="1768"/>
                  </a:cubicBezTo>
                  <a:cubicBezTo>
                    <a:pt x="1068" y="2168"/>
                    <a:pt x="834" y="2769"/>
                    <a:pt x="1001" y="300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30"/>
            <p:cNvSpPr/>
            <p:nvPr/>
          </p:nvSpPr>
          <p:spPr>
            <a:xfrm>
              <a:off x="5603764" y="2524606"/>
              <a:ext cx="149651" cy="109421"/>
            </a:xfrm>
            <a:custGeom>
              <a:avLst/>
              <a:gdLst/>
              <a:ahLst/>
              <a:cxnLst/>
              <a:rect l="l" t="t" r="r" b="b"/>
              <a:pathLst>
                <a:path w="8474" h="6196" extrusionOk="0">
                  <a:moveTo>
                    <a:pt x="5234" y="0"/>
                  </a:moveTo>
                  <a:cubicBezTo>
                    <a:pt x="4059" y="0"/>
                    <a:pt x="2369" y="862"/>
                    <a:pt x="0" y="2660"/>
                  </a:cubicBezTo>
                  <a:cubicBezTo>
                    <a:pt x="0" y="2660"/>
                    <a:pt x="2202" y="3760"/>
                    <a:pt x="2502" y="6196"/>
                  </a:cubicBezTo>
                  <a:cubicBezTo>
                    <a:pt x="2502" y="6196"/>
                    <a:pt x="8473" y="3093"/>
                    <a:pt x="6672" y="692"/>
                  </a:cubicBezTo>
                  <a:cubicBezTo>
                    <a:pt x="6318" y="234"/>
                    <a:pt x="5846" y="0"/>
                    <a:pt x="52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30"/>
            <p:cNvSpPr/>
            <p:nvPr/>
          </p:nvSpPr>
          <p:spPr>
            <a:xfrm>
              <a:off x="5603764" y="2513251"/>
              <a:ext cx="149651" cy="120777"/>
            </a:xfrm>
            <a:custGeom>
              <a:avLst/>
              <a:gdLst/>
              <a:ahLst/>
              <a:cxnLst/>
              <a:rect l="l" t="t" r="r" b="b"/>
              <a:pathLst>
                <a:path w="8474" h="6839" fill="none" extrusionOk="0">
                  <a:moveTo>
                    <a:pt x="6672" y="1335"/>
                  </a:moveTo>
                  <a:cubicBezTo>
                    <a:pt x="5638" y="0"/>
                    <a:pt x="3603" y="567"/>
                    <a:pt x="0" y="3303"/>
                  </a:cubicBezTo>
                  <a:cubicBezTo>
                    <a:pt x="0" y="3303"/>
                    <a:pt x="2202" y="4403"/>
                    <a:pt x="2502" y="6839"/>
                  </a:cubicBezTo>
                  <a:cubicBezTo>
                    <a:pt x="2502" y="6839"/>
                    <a:pt x="8473" y="3736"/>
                    <a:pt x="6672" y="1335"/>
                  </a:cubicBez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30"/>
            <p:cNvSpPr/>
            <p:nvPr/>
          </p:nvSpPr>
          <p:spPr>
            <a:xfrm>
              <a:off x="5596700" y="2363426"/>
              <a:ext cx="137854" cy="135117"/>
            </a:xfrm>
            <a:custGeom>
              <a:avLst/>
              <a:gdLst/>
              <a:ahLst/>
              <a:cxnLst/>
              <a:rect l="l" t="t" r="r" b="b"/>
              <a:pathLst>
                <a:path w="7806" h="7651" extrusionOk="0">
                  <a:moveTo>
                    <a:pt x="1471" y="0"/>
                  </a:moveTo>
                  <a:cubicBezTo>
                    <a:pt x="1133" y="0"/>
                    <a:pt x="793" y="60"/>
                    <a:pt x="467" y="178"/>
                  </a:cubicBezTo>
                  <a:cubicBezTo>
                    <a:pt x="0" y="1212"/>
                    <a:pt x="234" y="2447"/>
                    <a:pt x="1068" y="3247"/>
                  </a:cubicBezTo>
                  <a:cubicBezTo>
                    <a:pt x="1635" y="3281"/>
                    <a:pt x="2035" y="3781"/>
                    <a:pt x="2002" y="4348"/>
                  </a:cubicBezTo>
                  <a:cubicBezTo>
                    <a:pt x="1642" y="4558"/>
                    <a:pt x="1202" y="4687"/>
                    <a:pt x="754" y="4687"/>
                  </a:cubicBezTo>
                  <a:cubicBezTo>
                    <a:pt x="703" y="4687"/>
                    <a:pt x="652" y="4685"/>
                    <a:pt x="601" y="4682"/>
                  </a:cubicBezTo>
                  <a:lnTo>
                    <a:pt x="601" y="4682"/>
                  </a:lnTo>
                  <a:cubicBezTo>
                    <a:pt x="701" y="5182"/>
                    <a:pt x="701" y="5949"/>
                    <a:pt x="934" y="6383"/>
                  </a:cubicBezTo>
                  <a:cubicBezTo>
                    <a:pt x="1134" y="6850"/>
                    <a:pt x="1535" y="7217"/>
                    <a:pt x="2035" y="7350"/>
                  </a:cubicBezTo>
                  <a:cubicBezTo>
                    <a:pt x="2129" y="7375"/>
                    <a:pt x="2224" y="7387"/>
                    <a:pt x="2319" y="7387"/>
                  </a:cubicBezTo>
                  <a:cubicBezTo>
                    <a:pt x="2724" y="7387"/>
                    <a:pt x="3107" y="7162"/>
                    <a:pt x="3269" y="6783"/>
                  </a:cubicBezTo>
                  <a:cubicBezTo>
                    <a:pt x="3569" y="7317"/>
                    <a:pt x="4103" y="7650"/>
                    <a:pt x="4703" y="7650"/>
                  </a:cubicBezTo>
                  <a:cubicBezTo>
                    <a:pt x="5337" y="7650"/>
                    <a:pt x="5938" y="7350"/>
                    <a:pt x="6271" y="6783"/>
                  </a:cubicBezTo>
                  <a:cubicBezTo>
                    <a:pt x="6358" y="6824"/>
                    <a:pt x="6448" y="6842"/>
                    <a:pt x="6537" y="6842"/>
                  </a:cubicBezTo>
                  <a:cubicBezTo>
                    <a:pt x="6960" y="6842"/>
                    <a:pt x="7385" y="6429"/>
                    <a:pt x="7606" y="6016"/>
                  </a:cubicBezTo>
                  <a:cubicBezTo>
                    <a:pt x="7806" y="5482"/>
                    <a:pt x="7772" y="4882"/>
                    <a:pt x="7439" y="4415"/>
                  </a:cubicBezTo>
                  <a:cubicBezTo>
                    <a:pt x="7139" y="3948"/>
                    <a:pt x="6738" y="3547"/>
                    <a:pt x="6238" y="3247"/>
                  </a:cubicBezTo>
                  <a:cubicBezTo>
                    <a:pt x="5771" y="2947"/>
                    <a:pt x="5304" y="2647"/>
                    <a:pt x="4870" y="2280"/>
                  </a:cubicBezTo>
                  <a:cubicBezTo>
                    <a:pt x="4136" y="1646"/>
                    <a:pt x="3603" y="712"/>
                    <a:pt x="2702" y="278"/>
                  </a:cubicBezTo>
                  <a:cubicBezTo>
                    <a:pt x="2313" y="93"/>
                    <a:pt x="1893" y="0"/>
                    <a:pt x="147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30"/>
            <p:cNvSpPr/>
            <p:nvPr/>
          </p:nvSpPr>
          <p:spPr>
            <a:xfrm>
              <a:off x="5503615" y="2262307"/>
              <a:ext cx="179108" cy="146101"/>
            </a:xfrm>
            <a:custGeom>
              <a:avLst/>
              <a:gdLst/>
              <a:ahLst/>
              <a:cxnLst/>
              <a:rect l="l" t="t" r="r" b="b"/>
              <a:pathLst>
                <a:path w="10142" h="8273" extrusionOk="0">
                  <a:moveTo>
                    <a:pt x="4104" y="0"/>
                  </a:moveTo>
                  <a:lnTo>
                    <a:pt x="2069" y="2836"/>
                  </a:lnTo>
                  <a:lnTo>
                    <a:pt x="1" y="4270"/>
                  </a:lnTo>
                  <a:lnTo>
                    <a:pt x="10141" y="8273"/>
                  </a:lnTo>
                  <a:lnTo>
                    <a:pt x="9374" y="5671"/>
                  </a:lnTo>
                  <a:lnTo>
                    <a:pt x="9741" y="2068"/>
                  </a:lnTo>
                  <a:lnTo>
                    <a:pt x="4104" y="0"/>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30"/>
            <p:cNvSpPr/>
            <p:nvPr/>
          </p:nvSpPr>
          <p:spPr>
            <a:xfrm>
              <a:off x="5590219" y="2330632"/>
              <a:ext cx="65995" cy="25943"/>
            </a:xfrm>
            <a:custGeom>
              <a:avLst/>
              <a:gdLst/>
              <a:ahLst/>
              <a:cxnLst/>
              <a:rect l="l" t="t" r="r" b="b"/>
              <a:pathLst>
                <a:path w="3737" h="1469" extrusionOk="0">
                  <a:moveTo>
                    <a:pt x="0" y="1"/>
                  </a:moveTo>
                  <a:lnTo>
                    <a:pt x="3736" y="1468"/>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30"/>
            <p:cNvSpPr/>
            <p:nvPr/>
          </p:nvSpPr>
          <p:spPr>
            <a:xfrm>
              <a:off x="5590219" y="2330632"/>
              <a:ext cx="65995" cy="25943"/>
            </a:xfrm>
            <a:custGeom>
              <a:avLst/>
              <a:gdLst/>
              <a:ahLst/>
              <a:cxnLst/>
              <a:rect l="l" t="t" r="r" b="b"/>
              <a:pathLst>
                <a:path w="3737" h="1469" fill="none" extrusionOk="0">
                  <a:moveTo>
                    <a:pt x="0" y="1"/>
                  </a:moveTo>
                  <a:lnTo>
                    <a:pt x="3736" y="1468"/>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30"/>
            <p:cNvSpPr/>
            <p:nvPr/>
          </p:nvSpPr>
          <p:spPr>
            <a:xfrm>
              <a:off x="5566643" y="2321202"/>
              <a:ext cx="8865" cy="3550"/>
            </a:xfrm>
            <a:custGeom>
              <a:avLst/>
              <a:gdLst/>
              <a:ahLst/>
              <a:cxnLst/>
              <a:rect l="l" t="t" r="r" b="b"/>
              <a:pathLst>
                <a:path w="502" h="201" extrusionOk="0">
                  <a:moveTo>
                    <a:pt x="1" y="1"/>
                  </a:moveTo>
                  <a:lnTo>
                    <a:pt x="501" y="201"/>
                  </a:lnTo>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30"/>
            <p:cNvSpPr/>
            <p:nvPr/>
          </p:nvSpPr>
          <p:spPr>
            <a:xfrm>
              <a:off x="5566643" y="2321202"/>
              <a:ext cx="8865" cy="3550"/>
            </a:xfrm>
            <a:custGeom>
              <a:avLst/>
              <a:gdLst/>
              <a:ahLst/>
              <a:cxnLst/>
              <a:rect l="l" t="t" r="r" b="b"/>
              <a:pathLst>
                <a:path w="502" h="201" fill="none" extrusionOk="0">
                  <a:moveTo>
                    <a:pt x="1" y="1"/>
                  </a:moveTo>
                  <a:lnTo>
                    <a:pt x="501" y="201"/>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30"/>
            <p:cNvSpPr/>
            <p:nvPr/>
          </p:nvSpPr>
          <p:spPr>
            <a:xfrm>
              <a:off x="5587269" y="3208954"/>
              <a:ext cx="9448" cy="51267"/>
            </a:xfrm>
            <a:custGeom>
              <a:avLst/>
              <a:gdLst/>
              <a:ahLst/>
              <a:cxnLst/>
              <a:rect l="l" t="t" r="r" b="b"/>
              <a:pathLst>
                <a:path w="535" h="2903" fill="none" extrusionOk="0">
                  <a:moveTo>
                    <a:pt x="0" y="0"/>
                  </a:moveTo>
                  <a:cubicBezTo>
                    <a:pt x="301" y="1735"/>
                    <a:pt x="534" y="2902"/>
                    <a:pt x="534" y="290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30"/>
            <p:cNvSpPr/>
            <p:nvPr/>
          </p:nvSpPr>
          <p:spPr>
            <a:xfrm>
              <a:off x="5551332" y="2990398"/>
              <a:ext cx="31241" cy="191470"/>
            </a:xfrm>
            <a:custGeom>
              <a:avLst/>
              <a:gdLst/>
              <a:ahLst/>
              <a:cxnLst/>
              <a:rect l="l" t="t" r="r" b="b"/>
              <a:pathLst>
                <a:path w="1769" h="10842" fill="none" extrusionOk="0">
                  <a:moveTo>
                    <a:pt x="1" y="1"/>
                  </a:moveTo>
                  <a:cubicBezTo>
                    <a:pt x="368" y="2769"/>
                    <a:pt x="1168" y="7406"/>
                    <a:pt x="1769" y="1084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30"/>
            <p:cNvSpPr/>
            <p:nvPr/>
          </p:nvSpPr>
          <p:spPr>
            <a:xfrm>
              <a:off x="5544268" y="3051077"/>
              <a:ext cx="13563" cy="78958"/>
            </a:xfrm>
            <a:custGeom>
              <a:avLst/>
              <a:gdLst/>
              <a:ahLst/>
              <a:cxnLst/>
              <a:rect l="l" t="t" r="r" b="b"/>
              <a:pathLst>
                <a:path w="768" h="4471" fill="none" extrusionOk="0">
                  <a:moveTo>
                    <a:pt x="768" y="0"/>
                  </a:moveTo>
                  <a:cubicBezTo>
                    <a:pt x="701" y="768"/>
                    <a:pt x="334" y="2769"/>
                    <a:pt x="0" y="447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5471228" y="2681724"/>
              <a:ext cx="166728" cy="200300"/>
            </a:xfrm>
            <a:custGeom>
              <a:avLst/>
              <a:gdLst/>
              <a:ahLst/>
              <a:cxnLst/>
              <a:rect l="l" t="t" r="r" b="b"/>
              <a:pathLst>
                <a:path w="9441" h="11342" extrusionOk="0">
                  <a:moveTo>
                    <a:pt x="1067" y="0"/>
                  </a:moveTo>
                  <a:lnTo>
                    <a:pt x="0" y="10441"/>
                  </a:lnTo>
                  <a:lnTo>
                    <a:pt x="9440" y="11342"/>
                  </a:lnTo>
                  <a:cubicBezTo>
                    <a:pt x="9440" y="11342"/>
                    <a:pt x="7672" y="8240"/>
                    <a:pt x="8206" y="5671"/>
                  </a:cubicBezTo>
                  <a:lnTo>
                    <a:pt x="8640" y="434"/>
                  </a:lnTo>
                  <a:lnTo>
                    <a:pt x="1067" y="0"/>
                  </a:lnTo>
                  <a:close/>
                </a:path>
              </a:pathLst>
            </a:custGeom>
            <a:solidFill>
              <a:schemeClr val="accent6"/>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64" name="Rectangle 663"/>
          <p:cNvSpPr/>
          <p:nvPr/>
        </p:nvSpPr>
        <p:spPr>
          <a:xfrm>
            <a:off x="1152692" y="1943124"/>
            <a:ext cx="3698902" cy="873572"/>
          </a:xfrm>
          <a:prstGeom prst="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1" u="none" strike="noStrike" kern="0" cap="none" spc="0" normalizeH="0" baseline="0" noProof="0" smtClean="0">
                <a:ln>
                  <a:noFill/>
                </a:ln>
                <a:solidFill>
                  <a:srgbClr val="333333"/>
                </a:solidFill>
                <a:effectLst/>
                <a:uLnTx/>
                <a:uFillTx/>
                <a:latin typeface="Times New Roman" panose="02020603050405020304" pitchFamily="18" charset="0"/>
                <a:cs typeface="Times New Roman" panose="02020603050405020304" pitchFamily="18" charset="0"/>
                <a:sym typeface="Arial"/>
              </a:rPr>
              <a:t>Em hãy lấy thêm</a:t>
            </a:r>
            <a:r>
              <a:rPr kumimoji="0" lang="en-US" sz="1800" b="0" i="1" u="none" strike="noStrike" kern="0" cap="none" spc="0" normalizeH="0" noProof="0" smtClean="0">
                <a:ln>
                  <a:noFill/>
                </a:ln>
                <a:solidFill>
                  <a:srgbClr val="333333"/>
                </a:solidFill>
                <a:effectLst/>
                <a:uLnTx/>
                <a:uFillTx/>
                <a:latin typeface="Times New Roman" panose="02020603050405020304" pitchFamily="18" charset="0"/>
                <a:cs typeface="Times New Roman" panose="02020603050405020304" pitchFamily="18" charset="0"/>
                <a:sym typeface="Arial"/>
              </a:rPr>
              <a:t> </a:t>
            </a:r>
            <a:r>
              <a:rPr kumimoji="0" lang="en-US" sz="1800" b="0" i="1" u="none" strike="noStrike" kern="0" cap="none" spc="0" normalizeH="0" baseline="0" noProof="0" smtClean="0">
                <a:ln>
                  <a:noFill/>
                </a:ln>
                <a:solidFill>
                  <a:srgbClr val="333333"/>
                </a:solidFill>
                <a:effectLst/>
                <a:uLnTx/>
                <a:uFillTx/>
                <a:latin typeface="Times New Roman" panose="02020603050405020304" pitchFamily="18" charset="0"/>
                <a:cs typeface="Times New Roman" panose="02020603050405020304" pitchFamily="18" charset="0"/>
                <a:sym typeface="Arial"/>
              </a:rPr>
              <a:t>ví dụ về năng lượng và tác dụng lực ?</a:t>
            </a:r>
            <a:endParaRPr kumimoji="0" lang="en-US" sz="1800" b="0" i="1"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60699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4"/>
                                        </p:tgtEl>
                                        <p:attrNameLst>
                                          <p:attrName>style.visibility</p:attrName>
                                        </p:attrNameLst>
                                      </p:cBhvr>
                                      <p:to>
                                        <p:strVal val="visible"/>
                                      </p:to>
                                    </p:set>
                                    <p:animEffect transition="in" filter="barn(inVertical)">
                                      <p:cBhvr>
                                        <p:cTn id="7" dur="500"/>
                                        <p:tgtEl>
                                          <p:spTgt spid="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4" name="Rectangle 3"/>
          <p:cNvSpPr/>
          <p:nvPr/>
        </p:nvSpPr>
        <p:spPr>
          <a:xfrm>
            <a:off x="1370358" y="386722"/>
            <a:ext cx="6548989" cy="830997"/>
          </a:xfrm>
          <a:prstGeom prst="rect">
            <a:avLst/>
          </a:prstGeom>
        </p:spPr>
        <p:txBody>
          <a:bodyPr wrap="square">
            <a:spAutoFit/>
          </a:bodyPr>
          <a:lstStyle/>
          <a:p>
            <a:pPr lvl="0" algn="just">
              <a:defRPr/>
            </a:pPr>
            <a:r>
              <a:rPr lang="vi-VN" sz="1600">
                <a:latin typeface="Times New Roman" panose="02020603050405020304" pitchFamily="18" charset="0"/>
              </a:rPr>
              <a:t>Trong cuộc thi đua xe đạp, ai khỏe hơn, đạp nhanh hơn sẽ giành chiến </a:t>
            </a:r>
            <a:r>
              <a:rPr lang="vi-VN" sz="1600" smtClean="0">
                <a:latin typeface="Times New Roman" panose="02020603050405020304" pitchFamily="18" charset="0"/>
              </a:rPr>
              <a:t>th</a:t>
            </a:r>
            <a:r>
              <a:rPr lang="en-US" sz="1600" smtClean="0">
                <a:latin typeface="Times New Roman" panose="02020603050405020304" pitchFamily="18" charset="0"/>
              </a:rPr>
              <a:t>ắ</a:t>
            </a:r>
            <a:r>
              <a:rPr lang="vi-VN" sz="1600" smtClean="0">
                <a:latin typeface="Times New Roman" panose="02020603050405020304" pitchFamily="18" charset="0"/>
              </a:rPr>
              <a:t>ng</a:t>
            </a:r>
            <a:r>
              <a:rPr lang="vi-VN" sz="1600">
                <a:latin typeface="Times New Roman" panose="02020603050405020304" pitchFamily="18" charset="0"/>
              </a:rPr>
              <a:t>. Vì người đó có năng lượng nhiều hơn, tác dụng lực vào bàn đạp lớn hơn để xe đi được nhanh và lâu để giành chiến thắng.</a:t>
            </a:r>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p:pic>
        <p:nvPicPr>
          <p:cNvPr id="11" name="Picture 10"/>
          <p:cNvPicPr>
            <a:picLocks noChangeAspect="1"/>
          </p:cNvPicPr>
          <p:nvPr/>
        </p:nvPicPr>
        <p:blipFill>
          <a:blip r:embed="rId3"/>
          <a:stretch>
            <a:fillRect/>
          </a:stretch>
        </p:blipFill>
        <p:spPr>
          <a:xfrm>
            <a:off x="1892300" y="1473200"/>
            <a:ext cx="5505107" cy="3352610"/>
          </a:xfrm>
          <a:prstGeom prst="rect">
            <a:avLst/>
          </a:prstGeom>
        </p:spPr>
      </p:pic>
    </p:spTree>
    <p:extLst>
      <p:ext uri="{BB962C8B-B14F-4D97-AF65-F5344CB8AC3E}">
        <p14:creationId xmlns:p14="http://schemas.microsoft.com/office/powerpoint/2010/main" val="23545797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2;p29"/>
          <p:cNvSpPr txBox="1">
            <a:spLocks noGrp="1"/>
          </p:cNvSpPr>
          <p:nvPr>
            <p:ph type="title"/>
          </p:nvPr>
        </p:nvSpPr>
        <p:spPr>
          <a:xfrm>
            <a:off x="3559278" y="282620"/>
            <a:ext cx="2271252" cy="464632"/>
          </a:xfrm>
          <a:prstGeom prst="rect">
            <a:avLst/>
          </a:prstGeom>
          <a:solidFill>
            <a:schemeClr val="accent6">
              <a:lumMod val="20000"/>
              <a:lumOff val="80000"/>
            </a:schemeClr>
          </a:solidFill>
        </p:spPr>
        <p:txBody>
          <a:bodyPr spcFirstLastPara="1" wrap="square" lIns="0" tIns="0" rIns="0" bIns="0" anchor="ctr" anchorCtr="0">
            <a:noAutofit/>
          </a:bodyPr>
          <a:lstStyle/>
          <a:p>
            <a:pPr marL="0" lvl="0" indent="0" algn="ctr" rtl="0">
              <a:lnSpc>
                <a:spcPct val="150000"/>
              </a:lnSpc>
              <a:spcBef>
                <a:spcPts val="0"/>
              </a:spcBef>
              <a:spcAft>
                <a:spcPts val="0"/>
              </a:spcAft>
              <a:buClr>
                <a:schemeClr val="dk1"/>
              </a:buClr>
              <a:buSzPts val="1100"/>
              <a:buFont typeface="Arial"/>
              <a:buNone/>
            </a:pPr>
            <a:r>
              <a:rPr lang="en" sz="2400" b="1" smtClean="0">
                <a:solidFill>
                  <a:schemeClr val="accent1">
                    <a:lumMod val="50000"/>
                  </a:schemeClr>
                </a:solidFill>
                <a:latin typeface="UTM Essendine Caps" panose="02040603050506020204" pitchFamily="18" charset="0"/>
              </a:rPr>
              <a:t>EM CÓ BIẾT</a:t>
            </a:r>
            <a:endParaRPr sz="2400" b="1">
              <a:solidFill>
                <a:schemeClr val="accent1">
                  <a:lumMod val="50000"/>
                </a:schemeClr>
              </a:solidFill>
              <a:latin typeface="UTM Essendine Caps" panose="020406030505060202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1312054" y="1392951"/>
                <a:ext cx="3945808" cy="2086725"/>
              </a:xfrm>
              <a:prstGeom prst="rect">
                <a:avLst/>
              </a:prstGeom>
            </p:spPr>
            <p:txBody>
              <a:bodyPr wrap="square">
                <a:spAutoFit/>
              </a:bodyPr>
              <a:lstStyle/>
              <a:p>
                <a:pPr lvl="0" algn="just">
                  <a:lnSpc>
                    <a:spcPct val="135000"/>
                  </a:lnSpc>
                </a:pPr>
                <a:r>
                  <a:rPr lang="en-US" sz="1600" smtClean="0">
                    <a:latin typeface="Times New Roman" panose="02020603050405020304" pitchFamily="18" charset="0"/>
                  </a:rPr>
                  <a:t>Đơn vị năng lượng là jun</a:t>
                </a:r>
              </a:p>
              <a:p>
                <a:pPr lvl="0" algn="just">
                  <a:lnSpc>
                    <a:spcPct val="135000"/>
                  </a:lnSpc>
                </a:pPr>
                <a:r>
                  <a:rPr lang="en-US" sz="1600" smtClean="0">
                    <a:latin typeface="Times New Roman" panose="02020603050405020304" pitchFamily="18" charset="0"/>
                  </a:rPr>
                  <a:t>Kí hiệu: J</a:t>
                </a:r>
              </a:p>
              <a:p>
                <a:pPr marL="285750" lvl="0" indent="-285750" algn="just">
                  <a:lnSpc>
                    <a:spcPct val="135000"/>
                  </a:lnSpc>
                  <a:buFont typeface="Arial" panose="020B0604020202020204" pitchFamily="34" charset="0"/>
                  <a:buChar char="•"/>
                </a:pPr>
                <a:r>
                  <a:rPr lang="en-US" sz="1600" smtClean="0">
                    <a:latin typeface="Times New Roman" panose="02020603050405020304" pitchFamily="18" charset="0"/>
                  </a:rPr>
                  <a:t>1J là năng lượng cần để nâng một vật nặng 1N lên độ cao 1m.</a:t>
                </a:r>
              </a:p>
              <a:p>
                <a:pPr marL="285750" lvl="0" indent="-285750" algn="just">
                  <a:lnSpc>
                    <a:spcPct val="135000"/>
                  </a:lnSpc>
                  <a:buFont typeface="Arial" panose="020B0604020202020204" pitchFamily="34" charset="0"/>
                  <a:buChar char="•"/>
                </a:pPr>
                <a:r>
                  <a:rPr lang="en-US" sz="1600" smtClean="0">
                    <a:latin typeface="Times New Roman" panose="02020603050405020304" pitchFamily="18" charset="0"/>
                  </a:rPr>
                  <a:t>1kJ = 1000J</a:t>
                </a:r>
              </a:p>
              <a:p>
                <a:pPr marL="285750" lvl="0" indent="-285750" algn="just">
                  <a:lnSpc>
                    <a:spcPct val="135000"/>
                  </a:lnSpc>
                  <a:buFont typeface="Arial" panose="020B0604020202020204" pitchFamily="34" charset="0"/>
                  <a:buChar char="•"/>
                </a:pPr>
                <a:r>
                  <a:rPr lang="en-US" sz="1600" smtClean="0">
                    <a:latin typeface="Times New Roman" panose="02020603050405020304" pitchFamily="18" charset="0"/>
                  </a:rPr>
                  <a:t>1 cal (calo)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smtClean="0">
                    <a:latin typeface="Times New Roman" panose="02020603050405020304" pitchFamily="18" charset="0"/>
                  </a:rPr>
                  <a:t> 4,2J</a:t>
                </a:r>
                <a:endParaRPr lang="vi-VN" sz="1600">
                  <a:latin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12054" y="1392951"/>
                <a:ext cx="3945808" cy="2086725"/>
              </a:xfrm>
              <a:prstGeom prst="rect">
                <a:avLst/>
              </a:prstGeom>
              <a:blipFill>
                <a:blip r:embed="rId2"/>
                <a:stretch>
                  <a:fillRect l="-772" r="-772" b="-1462"/>
                </a:stretch>
              </a:blipFill>
            </p:spPr>
            <p:txBody>
              <a:bodyPr/>
              <a:lstStyle/>
              <a:p>
                <a:r>
                  <a:rPr lang="en-US">
                    <a:noFill/>
                  </a:rPr>
                  <a:t> </a:t>
                </a:r>
              </a:p>
            </p:txBody>
          </p:sp>
        </mc:Fallback>
      </mc:AlternateContent>
      <p:pic>
        <p:nvPicPr>
          <p:cNvPr id="7" name="Picture 6"/>
          <p:cNvPicPr>
            <a:picLocks noChangeAspect="1"/>
          </p:cNvPicPr>
          <p:nvPr/>
        </p:nvPicPr>
        <p:blipFill rotWithShape="1">
          <a:blip r:embed="rId3"/>
          <a:srcRect l="8887" r="10994" b="28541"/>
          <a:stretch/>
        </p:blipFill>
        <p:spPr>
          <a:xfrm>
            <a:off x="5830530" y="1149111"/>
            <a:ext cx="2512719" cy="2843769"/>
          </a:xfrm>
          <a:prstGeom prst="rect">
            <a:avLst/>
          </a:prstGeom>
        </p:spPr>
      </p:pic>
      <p:sp>
        <p:nvSpPr>
          <p:cNvPr id="8" name="Rectangle 7"/>
          <p:cNvSpPr/>
          <p:nvPr/>
        </p:nvSpPr>
        <p:spPr>
          <a:xfrm>
            <a:off x="6066504" y="4083081"/>
            <a:ext cx="2173256" cy="800860"/>
          </a:xfrm>
          <a:prstGeom prst="rect">
            <a:avLst/>
          </a:prstGeom>
        </p:spPr>
        <p:txBody>
          <a:bodyPr wrap="square">
            <a:spAutoFit/>
          </a:bodyPr>
          <a:lstStyle/>
          <a:p>
            <a:pPr lvl="0" algn="ctr">
              <a:lnSpc>
                <a:spcPct val="135000"/>
              </a:lnSpc>
            </a:pPr>
            <a:r>
              <a:rPr lang="en-US" sz="1800" i="1" smtClean="0">
                <a:latin typeface="Times New Roman" panose="02020603050405020304" pitchFamily="18" charset="0"/>
              </a:rPr>
              <a:t>James Prescott Joule</a:t>
            </a:r>
          </a:p>
          <a:p>
            <a:pPr lvl="0" algn="ctr">
              <a:lnSpc>
                <a:spcPct val="135000"/>
              </a:lnSpc>
            </a:pPr>
            <a:r>
              <a:rPr lang="en-US" sz="1800" i="1" smtClean="0">
                <a:latin typeface="Times New Roman" panose="02020603050405020304" pitchFamily="18" charset="0"/>
              </a:rPr>
              <a:t>(1818 - 1889)</a:t>
            </a:r>
            <a:endParaRPr lang="vi-VN" sz="1800" i="1">
              <a:latin typeface="Times New Roman" panose="02020603050405020304" pitchFamily="18" charset="0"/>
            </a:endParaRPr>
          </a:p>
        </p:txBody>
      </p:sp>
    </p:spTree>
    <p:extLst>
      <p:ext uri="{BB962C8B-B14F-4D97-AF65-F5344CB8AC3E}">
        <p14:creationId xmlns:p14="http://schemas.microsoft.com/office/powerpoint/2010/main" val="2474469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033" y="3547143"/>
            <a:ext cx="6279634" cy="1358333"/>
          </a:xfrm>
        </p:spPr>
        <p:txBody>
          <a:bodyPr/>
          <a:lstStyle/>
          <a:p>
            <a:pPr algn="just">
              <a:lnSpc>
                <a:spcPct val="150000"/>
              </a:lnSpc>
            </a:pPr>
            <a:r>
              <a:rPr lang="en-US" sz="1600" smtClean="0">
                <a:latin typeface="UTM Essendine Caps" panose="02040603050506020204" pitchFamily="18" charset="0"/>
              </a:rPr>
              <a:t>Năng lượng giữ vai trò cực kì quan trọng trong cuộc sống.</a:t>
            </a:r>
            <a:br>
              <a:rPr lang="en-US" sz="1600" smtClean="0">
                <a:latin typeface="UTM Essendine Caps" panose="02040603050506020204" pitchFamily="18" charset="0"/>
              </a:rPr>
            </a:br>
            <a:r>
              <a:rPr lang="en-US" sz="1600" smtClean="0">
                <a:latin typeface="UTM Essendine Caps" panose="02040603050506020204" pitchFamily="18" charset="0"/>
              </a:rPr>
              <a:t>Nó ảnh hưởng đến sự tồn tại, phát triển và góp phần nâng cao chất lượng cuộc sống của con người.</a:t>
            </a:r>
            <a:endParaRPr lang="en-US" sz="1600">
              <a:latin typeface="UTM Essendine Caps" panose="02040603050506020204" pitchFamily="18" charset="0"/>
            </a:endParaRPr>
          </a:p>
        </p:txBody>
      </p:sp>
      <p:sp>
        <p:nvSpPr>
          <p:cNvPr id="3" name="Google Shape;132;p28"/>
          <p:cNvSpPr txBox="1">
            <a:spLocks/>
          </p:cNvSpPr>
          <p:nvPr/>
        </p:nvSpPr>
        <p:spPr>
          <a:xfrm>
            <a:off x="2176295" y="234219"/>
            <a:ext cx="4557561" cy="100343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Fira Sans Extra Condensed SemiBold"/>
              <a:buNone/>
              <a:defRPr sz="50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rgbClr val="191919"/>
              </a:buClr>
              <a:buSzPts val="5200"/>
              <a:buFont typeface="Fira Sans Extra Condensed SemiBold"/>
              <a:buNone/>
              <a:defRPr sz="5200" b="0" i="0" u="none" strike="noStrike" cap="none">
                <a:solidFill>
                  <a:srgbClr val="191919"/>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rgbClr val="191919"/>
              </a:buClr>
              <a:buSzPts val="5200"/>
              <a:buFont typeface="Fira Sans Extra Condensed SemiBold"/>
              <a:buNone/>
              <a:defRPr sz="5200" b="0" i="0" u="none" strike="noStrike" cap="none">
                <a:solidFill>
                  <a:srgbClr val="191919"/>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rgbClr val="191919"/>
              </a:buClr>
              <a:buSzPts val="5200"/>
              <a:buFont typeface="Fira Sans Extra Condensed SemiBold"/>
              <a:buNone/>
              <a:defRPr sz="5200" b="0" i="0" u="none" strike="noStrike" cap="none">
                <a:solidFill>
                  <a:srgbClr val="191919"/>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rgbClr val="191919"/>
              </a:buClr>
              <a:buSzPts val="5200"/>
              <a:buFont typeface="Fira Sans Extra Condensed SemiBold"/>
              <a:buNone/>
              <a:defRPr sz="5200" b="0" i="0" u="none" strike="noStrike" cap="none">
                <a:solidFill>
                  <a:srgbClr val="191919"/>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rgbClr val="191919"/>
              </a:buClr>
              <a:buSzPts val="5200"/>
              <a:buFont typeface="Fira Sans Extra Condensed SemiBold"/>
              <a:buNone/>
              <a:defRPr sz="5200" b="0" i="0" u="none" strike="noStrike" cap="none">
                <a:solidFill>
                  <a:srgbClr val="191919"/>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rgbClr val="191919"/>
              </a:buClr>
              <a:buSzPts val="5200"/>
              <a:buFont typeface="Fira Sans Extra Condensed SemiBold"/>
              <a:buNone/>
              <a:defRPr sz="5200" b="0" i="0" u="none" strike="noStrike" cap="none">
                <a:solidFill>
                  <a:srgbClr val="191919"/>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rgbClr val="191919"/>
              </a:buClr>
              <a:buSzPts val="5200"/>
              <a:buFont typeface="Fira Sans Extra Condensed SemiBold"/>
              <a:buNone/>
              <a:defRPr sz="5200" b="0" i="0" u="none" strike="noStrike" cap="none">
                <a:solidFill>
                  <a:srgbClr val="191919"/>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rgbClr val="191919"/>
              </a:buClr>
              <a:buSzPts val="5200"/>
              <a:buFont typeface="Fira Sans Extra Condensed SemiBold"/>
              <a:buNone/>
              <a:defRPr sz="5200" b="0" i="0" u="none" strike="noStrike" cap="none">
                <a:solidFill>
                  <a:srgbClr val="191919"/>
                </a:solidFill>
                <a:latin typeface="Fira Sans Extra Condensed SemiBold"/>
                <a:ea typeface="Fira Sans Extra Condensed SemiBold"/>
                <a:cs typeface="Fira Sans Extra Condensed SemiBold"/>
                <a:sym typeface="Fira Sans Extra Condensed SemiBold"/>
              </a:defRPr>
            </a:lvl9pPr>
          </a:lstStyle>
          <a:p>
            <a:r>
              <a:rPr lang="en-US" sz="3600" smtClean="0"/>
              <a:t>Chương IX: NĂNG LƯỢNG</a:t>
            </a:r>
            <a:endParaRPr lang="vi-VN" sz="3600"/>
          </a:p>
        </p:txBody>
      </p:sp>
      <p:grpSp>
        <p:nvGrpSpPr>
          <p:cNvPr id="4" name="Google Shape;700;p32"/>
          <p:cNvGrpSpPr/>
          <p:nvPr/>
        </p:nvGrpSpPr>
        <p:grpSpPr>
          <a:xfrm>
            <a:off x="542477" y="1314489"/>
            <a:ext cx="3476977" cy="2114611"/>
            <a:chOff x="2833392" y="1771591"/>
            <a:chExt cx="3476977" cy="2114611"/>
          </a:xfrm>
        </p:grpSpPr>
        <p:grpSp>
          <p:nvGrpSpPr>
            <p:cNvPr id="5" name="Google Shape;701;p32"/>
            <p:cNvGrpSpPr/>
            <p:nvPr/>
          </p:nvGrpSpPr>
          <p:grpSpPr>
            <a:xfrm>
              <a:off x="2833392" y="1771591"/>
              <a:ext cx="3476977" cy="2114611"/>
              <a:chOff x="2833392" y="1771591"/>
              <a:chExt cx="3476977" cy="2114611"/>
            </a:xfrm>
          </p:grpSpPr>
          <p:grpSp>
            <p:nvGrpSpPr>
              <p:cNvPr id="7" name="Google Shape;702;p32"/>
              <p:cNvGrpSpPr/>
              <p:nvPr/>
            </p:nvGrpSpPr>
            <p:grpSpPr>
              <a:xfrm>
                <a:off x="2833392" y="1771591"/>
                <a:ext cx="3476977" cy="2114611"/>
                <a:chOff x="3953084" y="1192896"/>
                <a:chExt cx="4742842" cy="2884478"/>
              </a:xfrm>
            </p:grpSpPr>
            <p:sp>
              <p:nvSpPr>
                <p:cNvPr id="10" name="Google Shape;703;p32"/>
                <p:cNvSpPr/>
                <p:nvPr/>
              </p:nvSpPr>
              <p:spPr>
                <a:xfrm>
                  <a:off x="3953096" y="1192896"/>
                  <a:ext cx="4742831" cy="2884122"/>
                </a:xfrm>
                <a:custGeom>
                  <a:avLst/>
                  <a:gdLst/>
                  <a:ahLst/>
                  <a:cxnLst/>
                  <a:rect l="l" t="t" r="r" b="b"/>
                  <a:pathLst>
                    <a:path w="254717" h="154873" extrusionOk="0">
                      <a:moveTo>
                        <a:pt x="143151" y="0"/>
                      </a:moveTo>
                      <a:cubicBezTo>
                        <a:pt x="129939" y="0"/>
                        <a:pt x="117001" y="3178"/>
                        <a:pt x="105777" y="11193"/>
                      </a:cubicBezTo>
                      <a:cubicBezTo>
                        <a:pt x="89637" y="22743"/>
                        <a:pt x="80488" y="41254"/>
                        <a:pt x="65686" y="54203"/>
                      </a:cubicBezTo>
                      <a:cubicBezTo>
                        <a:pt x="58330" y="60677"/>
                        <a:pt x="50275" y="62744"/>
                        <a:pt x="41521" y="66574"/>
                      </a:cubicBezTo>
                      <a:cubicBezTo>
                        <a:pt x="20183" y="75966"/>
                        <a:pt x="2341" y="94082"/>
                        <a:pt x="882" y="117973"/>
                      </a:cubicBezTo>
                      <a:cubicBezTo>
                        <a:pt x="0" y="130891"/>
                        <a:pt x="3070" y="143779"/>
                        <a:pt x="9697" y="154873"/>
                      </a:cubicBezTo>
                      <a:lnTo>
                        <a:pt x="238728" y="154873"/>
                      </a:lnTo>
                      <a:cubicBezTo>
                        <a:pt x="251464" y="134903"/>
                        <a:pt x="254716" y="109705"/>
                        <a:pt x="251069" y="86605"/>
                      </a:cubicBezTo>
                      <a:cubicBezTo>
                        <a:pt x="250400" y="82197"/>
                        <a:pt x="249367" y="77851"/>
                        <a:pt x="248029" y="73595"/>
                      </a:cubicBezTo>
                      <a:cubicBezTo>
                        <a:pt x="239093" y="45297"/>
                        <a:pt x="216144" y="22622"/>
                        <a:pt x="189001" y="10676"/>
                      </a:cubicBezTo>
                      <a:cubicBezTo>
                        <a:pt x="174939" y="4487"/>
                        <a:pt x="158851" y="0"/>
                        <a:pt x="143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04;p32"/>
                <p:cNvSpPr/>
                <p:nvPr/>
              </p:nvSpPr>
              <p:spPr>
                <a:xfrm>
                  <a:off x="4156290" y="1271028"/>
                  <a:ext cx="1279820" cy="1197223"/>
                </a:xfrm>
                <a:custGeom>
                  <a:avLst/>
                  <a:gdLst/>
                  <a:ahLst/>
                  <a:cxnLst/>
                  <a:rect l="l" t="t" r="r" b="b"/>
                  <a:pathLst>
                    <a:path w="70640" h="66081" extrusionOk="0">
                      <a:moveTo>
                        <a:pt x="35314" y="0"/>
                      </a:moveTo>
                      <a:cubicBezTo>
                        <a:pt x="22580" y="0"/>
                        <a:pt x="11011" y="7313"/>
                        <a:pt x="5502" y="18785"/>
                      </a:cubicBezTo>
                      <a:cubicBezTo>
                        <a:pt x="0" y="30305"/>
                        <a:pt x="1611" y="43983"/>
                        <a:pt x="9666" y="53892"/>
                      </a:cubicBezTo>
                      <a:lnTo>
                        <a:pt x="9666" y="53861"/>
                      </a:lnTo>
                      <a:cubicBezTo>
                        <a:pt x="9666" y="53861"/>
                        <a:pt x="26657" y="55533"/>
                        <a:pt x="35290" y="66081"/>
                      </a:cubicBezTo>
                      <a:cubicBezTo>
                        <a:pt x="35290" y="66081"/>
                        <a:pt x="44200" y="54101"/>
                        <a:pt x="60250" y="54101"/>
                      </a:cubicBezTo>
                      <a:cubicBezTo>
                        <a:pt x="60409" y="54101"/>
                        <a:pt x="60570" y="54102"/>
                        <a:pt x="60731" y="54105"/>
                      </a:cubicBezTo>
                      <a:cubicBezTo>
                        <a:pt x="68877" y="44287"/>
                        <a:pt x="70640" y="30639"/>
                        <a:pt x="65229" y="19059"/>
                      </a:cubicBezTo>
                      <a:cubicBezTo>
                        <a:pt x="59819" y="7478"/>
                        <a:pt x="48238" y="61"/>
                        <a:pt x="35472" y="1"/>
                      </a:cubicBezTo>
                      <a:cubicBezTo>
                        <a:pt x="35419" y="0"/>
                        <a:pt x="35367" y="0"/>
                        <a:pt x="35314" y="0"/>
                      </a:cubicBezTo>
                      <a:close/>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05;p32"/>
                <p:cNvSpPr/>
                <p:nvPr/>
              </p:nvSpPr>
              <p:spPr>
                <a:xfrm>
                  <a:off x="4156290" y="1271028"/>
                  <a:ext cx="1279820" cy="1197223"/>
                </a:xfrm>
                <a:custGeom>
                  <a:avLst/>
                  <a:gdLst/>
                  <a:ahLst/>
                  <a:cxnLst/>
                  <a:rect l="l" t="t" r="r" b="b"/>
                  <a:pathLst>
                    <a:path w="70640" h="66081" extrusionOk="0">
                      <a:moveTo>
                        <a:pt x="35314" y="0"/>
                      </a:moveTo>
                      <a:cubicBezTo>
                        <a:pt x="22580" y="0"/>
                        <a:pt x="11011" y="7313"/>
                        <a:pt x="5502" y="18785"/>
                      </a:cubicBezTo>
                      <a:cubicBezTo>
                        <a:pt x="0" y="30305"/>
                        <a:pt x="1611" y="43983"/>
                        <a:pt x="9666" y="53892"/>
                      </a:cubicBezTo>
                      <a:lnTo>
                        <a:pt x="9666" y="53861"/>
                      </a:lnTo>
                      <a:cubicBezTo>
                        <a:pt x="9666" y="53861"/>
                        <a:pt x="26657" y="55533"/>
                        <a:pt x="35290" y="66081"/>
                      </a:cubicBezTo>
                      <a:cubicBezTo>
                        <a:pt x="35290" y="66081"/>
                        <a:pt x="44200" y="54101"/>
                        <a:pt x="60250" y="54101"/>
                      </a:cubicBezTo>
                      <a:cubicBezTo>
                        <a:pt x="60409" y="54101"/>
                        <a:pt x="60570" y="54102"/>
                        <a:pt x="60731" y="54105"/>
                      </a:cubicBezTo>
                      <a:cubicBezTo>
                        <a:pt x="68877" y="44287"/>
                        <a:pt x="70640" y="30639"/>
                        <a:pt x="65229" y="19059"/>
                      </a:cubicBezTo>
                      <a:cubicBezTo>
                        <a:pt x="59819" y="7478"/>
                        <a:pt x="48238" y="61"/>
                        <a:pt x="35472" y="1"/>
                      </a:cubicBezTo>
                      <a:cubicBezTo>
                        <a:pt x="35419" y="0"/>
                        <a:pt x="35367" y="0"/>
                        <a:pt x="35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06;p32"/>
                <p:cNvSpPr/>
                <p:nvPr/>
              </p:nvSpPr>
              <p:spPr>
                <a:xfrm>
                  <a:off x="4504871" y="1548026"/>
                  <a:ext cx="587061" cy="2529348"/>
                </a:xfrm>
                <a:custGeom>
                  <a:avLst/>
                  <a:gdLst/>
                  <a:ahLst/>
                  <a:cxnLst/>
                  <a:rect l="l" t="t" r="r" b="b"/>
                  <a:pathLst>
                    <a:path w="32403" h="139608" extrusionOk="0">
                      <a:moveTo>
                        <a:pt x="15472" y="0"/>
                      </a:moveTo>
                      <a:lnTo>
                        <a:pt x="15229" y="22919"/>
                      </a:lnTo>
                      <a:cubicBezTo>
                        <a:pt x="9849" y="14712"/>
                        <a:pt x="1" y="12280"/>
                        <a:pt x="1" y="12280"/>
                      </a:cubicBezTo>
                      <a:lnTo>
                        <a:pt x="1" y="12280"/>
                      </a:lnTo>
                      <a:cubicBezTo>
                        <a:pt x="8694" y="15046"/>
                        <a:pt x="14013" y="23253"/>
                        <a:pt x="15229" y="25290"/>
                      </a:cubicBezTo>
                      <a:lnTo>
                        <a:pt x="15138" y="37113"/>
                      </a:lnTo>
                      <a:cubicBezTo>
                        <a:pt x="9727" y="29028"/>
                        <a:pt x="1" y="26627"/>
                        <a:pt x="1" y="26627"/>
                      </a:cubicBezTo>
                      <a:lnTo>
                        <a:pt x="1" y="26627"/>
                      </a:lnTo>
                      <a:cubicBezTo>
                        <a:pt x="8481" y="29302"/>
                        <a:pt x="13740" y="37205"/>
                        <a:pt x="15138" y="39484"/>
                      </a:cubicBezTo>
                      <a:lnTo>
                        <a:pt x="14895" y="139607"/>
                      </a:lnTo>
                      <a:lnTo>
                        <a:pt x="17782" y="139607"/>
                      </a:lnTo>
                      <a:lnTo>
                        <a:pt x="17083" y="46384"/>
                      </a:lnTo>
                      <a:cubicBezTo>
                        <a:pt x="18937" y="43588"/>
                        <a:pt x="24226" y="36597"/>
                        <a:pt x="32403" y="34074"/>
                      </a:cubicBezTo>
                      <a:lnTo>
                        <a:pt x="32403" y="34074"/>
                      </a:lnTo>
                      <a:cubicBezTo>
                        <a:pt x="32402" y="34074"/>
                        <a:pt x="22676" y="36384"/>
                        <a:pt x="17022" y="44135"/>
                      </a:cubicBezTo>
                      <a:lnTo>
                        <a:pt x="16688" y="32341"/>
                      </a:lnTo>
                      <a:cubicBezTo>
                        <a:pt x="18086" y="30123"/>
                        <a:pt x="23557" y="22159"/>
                        <a:pt x="32403" y="19484"/>
                      </a:cubicBezTo>
                      <a:lnTo>
                        <a:pt x="32403" y="19484"/>
                      </a:lnTo>
                      <a:cubicBezTo>
                        <a:pt x="32402" y="19484"/>
                        <a:pt x="22250" y="21886"/>
                        <a:pt x="16627" y="30062"/>
                      </a:cubicBezTo>
                      <a:lnTo>
                        <a:pt x="16323" y="18177"/>
                      </a:lnTo>
                      <a:lnTo>
                        <a:pt x="16354" y="18329"/>
                      </a:lnTo>
                      <a:cubicBezTo>
                        <a:pt x="16354" y="18329"/>
                        <a:pt x="22068" y="7995"/>
                        <a:pt x="32403" y="4833"/>
                      </a:cubicBezTo>
                      <a:lnTo>
                        <a:pt x="32403" y="4833"/>
                      </a:lnTo>
                      <a:cubicBezTo>
                        <a:pt x="32402" y="4834"/>
                        <a:pt x="21764" y="7357"/>
                        <a:pt x="16262" y="15989"/>
                      </a:cubicBezTo>
                      <a:lnTo>
                        <a:pt x="15472"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07;p32"/>
                <p:cNvSpPr/>
                <p:nvPr/>
              </p:nvSpPr>
              <p:spPr>
                <a:xfrm>
                  <a:off x="4504871" y="1548026"/>
                  <a:ext cx="587061" cy="2529348"/>
                </a:xfrm>
                <a:custGeom>
                  <a:avLst/>
                  <a:gdLst/>
                  <a:ahLst/>
                  <a:cxnLst/>
                  <a:rect l="l" t="t" r="r" b="b"/>
                  <a:pathLst>
                    <a:path w="32403" h="139608" extrusionOk="0">
                      <a:moveTo>
                        <a:pt x="15472" y="0"/>
                      </a:moveTo>
                      <a:lnTo>
                        <a:pt x="15229" y="22919"/>
                      </a:lnTo>
                      <a:cubicBezTo>
                        <a:pt x="9849" y="14712"/>
                        <a:pt x="1" y="12280"/>
                        <a:pt x="1" y="12280"/>
                      </a:cubicBezTo>
                      <a:lnTo>
                        <a:pt x="1" y="12280"/>
                      </a:lnTo>
                      <a:cubicBezTo>
                        <a:pt x="8694" y="15046"/>
                        <a:pt x="14013" y="23253"/>
                        <a:pt x="15229" y="25290"/>
                      </a:cubicBezTo>
                      <a:lnTo>
                        <a:pt x="15138" y="37113"/>
                      </a:lnTo>
                      <a:cubicBezTo>
                        <a:pt x="9727" y="29028"/>
                        <a:pt x="1" y="26627"/>
                        <a:pt x="1" y="26627"/>
                      </a:cubicBezTo>
                      <a:lnTo>
                        <a:pt x="1" y="26627"/>
                      </a:lnTo>
                      <a:cubicBezTo>
                        <a:pt x="8481" y="29302"/>
                        <a:pt x="13740" y="37205"/>
                        <a:pt x="15138" y="39484"/>
                      </a:cubicBezTo>
                      <a:lnTo>
                        <a:pt x="14895" y="139607"/>
                      </a:lnTo>
                      <a:lnTo>
                        <a:pt x="17782" y="139607"/>
                      </a:lnTo>
                      <a:lnTo>
                        <a:pt x="17083" y="46384"/>
                      </a:lnTo>
                      <a:cubicBezTo>
                        <a:pt x="18937" y="43588"/>
                        <a:pt x="24226" y="36597"/>
                        <a:pt x="32403" y="34074"/>
                      </a:cubicBezTo>
                      <a:lnTo>
                        <a:pt x="32403" y="34074"/>
                      </a:lnTo>
                      <a:cubicBezTo>
                        <a:pt x="32402" y="34074"/>
                        <a:pt x="22676" y="36384"/>
                        <a:pt x="17022" y="44135"/>
                      </a:cubicBezTo>
                      <a:lnTo>
                        <a:pt x="16688" y="32341"/>
                      </a:lnTo>
                      <a:cubicBezTo>
                        <a:pt x="18086" y="30123"/>
                        <a:pt x="23557" y="22159"/>
                        <a:pt x="32403" y="19484"/>
                      </a:cubicBezTo>
                      <a:lnTo>
                        <a:pt x="32403" y="19484"/>
                      </a:lnTo>
                      <a:cubicBezTo>
                        <a:pt x="32402" y="19484"/>
                        <a:pt x="22250" y="21886"/>
                        <a:pt x="16627" y="30062"/>
                      </a:cubicBezTo>
                      <a:lnTo>
                        <a:pt x="16323" y="18177"/>
                      </a:lnTo>
                      <a:lnTo>
                        <a:pt x="16354" y="18329"/>
                      </a:lnTo>
                      <a:cubicBezTo>
                        <a:pt x="16354" y="18329"/>
                        <a:pt x="22068" y="7995"/>
                        <a:pt x="32403" y="4833"/>
                      </a:cubicBezTo>
                      <a:lnTo>
                        <a:pt x="32403" y="4833"/>
                      </a:lnTo>
                      <a:cubicBezTo>
                        <a:pt x="32402" y="4834"/>
                        <a:pt x="21764" y="7357"/>
                        <a:pt x="16262" y="15989"/>
                      </a:cubicBezTo>
                      <a:lnTo>
                        <a:pt x="15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08;p32"/>
                <p:cNvSpPr/>
                <p:nvPr/>
              </p:nvSpPr>
              <p:spPr>
                <a:xfrm>
                  <a:off x="3953084" y="2438483"/>
                  <a:ext cx="1043586" cy="975863"/>
                </a:xfrm>
                <a:custGeom>
                  <a:avLst/>
                  <a:gdLst/>
                  <a:ahLst/>
                  <a:cxnLst/>
                  <a:rect l="l" t="t" r="r" b="b"/>
                  <a:pathLst>
                    <a:path w="57601" h="53863" extrusionOk="0">
                      <a:moveTo>
                        <a:pt x="28748" y="1"/>
                      </a:moveTo>
                      <a:cubicBezTo>
                        <a:pt x="18385" y="1"/>
                        <a:pt x="8975" y="5945"/>
                        <a:pt x="4499" y="15290"/>
                      </a:cubicBezTo>
                      <a:cubicBezTo>
                        <a:pt x="0" y="24682"/>
                        <a:pt x="1307" y="35838"/>
                        <a:pt x="7873" y="43923"/>
                      </a:cubicBezTo>
                      <a:lnTo>
                        <a:pt x="7873" y="43892"/>
                      </a:lnTo>
                      <a:cubicBezTo>
                        <a:pt x="7873" y="43892"/>
                        <a:pt x="21733" y="45260"/>
                        <a:pt x="28785" y="53862"/>
                      </a:cubicBezTo>
                      <a:cubicBezTo>
                        <a:pt x="28785" y="53862"/>
                        <a:pt x="36067" y="44103"/>
                        <a:pt x="49153" y="44103"/>
                      </a:cubicBezTo>
                      <a:cubicBezTo>
                        <a:pt x="49273" y="44103"/>
                        <a:pt x="49394" y="44103"/>
                        <a:pt x="49515" y="44105"/>
                      </a:cubicBezTo>
                      <a:cubicBezTo>
                        <a:pt x="56171" y="36081"/>
                        <a:pt x="57600" y="24956"/>
                        <a:pt x="53193" y="15533"/>
                      </a:cubicBezTo>
                      <a:cubicBezTo>
                        <a:pt x="48785" y="6080"/>
                        <a:pt x="39332" y="62"/>
                        <a:pt x="28907" y="1"/>
                      </a:cubicBezTo>
                      <a:cubicBezTo>
                        <a:pt x="28854" y="1"/>
                        <a:pt x="28801" y="1"/>
                        <a:pt x="28748" y="1"/>
                      </a:cubicBezTo>
                      <a:close/>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09;p32"/>
                <p:cNvSpPr/>
                <p:nvPr/>
              </p:nvSpPr>
              <p:spPr>
                <a:xfrm>
                  <a:off x="3953084" y="2438483"/>
                  <a:ext cx="1043586" cy="975863"/>
                </a:xfrm>
                <a:custGeom>
                  <a:avLst/>
                  <a:gdLst/>
                  <a:ahLst/>
                  <a:cxnLst/>
                  <a:rect l="l" t="t" r="r" b="b"/>
                  <a:pathLst>
                    <a:path w="57601" h="53863" extrusionOk="0">
                      <a:moveTo>
                        <a:pt x="28748" y="1"/>
                      </a:moveTo>
                      <a:cubicBezTo>
                        <a:pt x="18385" y="1"/>
                        <a:pt x="8975" y="5945"/>
                        <a:pt x="4499" y="15290"/>
                      </a:cubicBezTo>
                      <a:cubicBezTo>
                        <a:pt x="0" y="24682"/>
                        <a:pt x="1307" y="35838"/>
                        <a:pt x="7873" y="43923"/>
                      </a:cubicBezTo>
                      <a:lnTo>
                        <a:pt x="7873" y="43892"/>
                      </a:lnTo>
                      <a:cubicBezTo>
                        <a:pt x="7873" y="43892"/>
                        <a:pt x="21733" y="45260"/>
                        <a:pt x="28785" y="53862"/>
                      </a:cubicBezTo>
                      <a:cubicBezTo>
                        <a:pt x="28785" y="53862"/>
                        <a:pt x="36067" y="44103"/>
                        <a:pt x="49153" y="44103"/>
                      </a:cubicBezTo>
                      <a:cubicBezTo>
                        <a:pt x="49273" y="44103"/>
                        <a:pt x="49394" y="44103"/>
                        <a:pt x="49515" y="44105"/>
                      </a:cubicBezTo>
                      <a:cubicBezTo>
                        <a:pt x="56171" y="36081"/>
                        <a:pt x="57600" y="24956"/>
                        <a:pt x="53193" y="15533"/>
                      </a:cubicBezTo>
                      <a:cubicBezTo>
                        <a:pt x="48785" y="6080"/>
                        <a:pt x="39332" y="62"/>
                        <a:pt x="28907" y="1"/>
                      </a:cubicBezTo>
                      <a:cubicBezTo>
                        <a:pt x="28854" y="1"/>
                        <a:pt x="28801" y="1"/>
                        <a:pt x="28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10;p32"/>
                <p:cNvSpPr/>
                <p:nvPr/>
              </p:nvSpPr>
              <p:spPr>
                <a:xfrm>
                  <a:off x="4236696" y="2664282"/>
                  <a:ext cx="479117" cy="1412531"/>
                </a:xfrm>
                <a:custGeom>
                  <a:avLst/>
                  <a:gdLst/>
                  <a:ahLst/>
                  <a:cxnLst/>
                  <a:rect l="l" t="t" r="r" b="b"/>
                  <a:pathLst>
                    <a:path w="26445" h="77965" extrusionOk="0">
                      <a:moveTo>
                        <a:pt x="12645" y="0"/>
                      </a:moveTo>
                      <a:lnTo>
                        <a:pt x="12432" y="18663"/>
                      </a:lnTo>
                      <a:cubicBezTo>
                        <a:pt x="8025" y="11976"/>
                        <a:pt x="0" y="10001"/>
                        <a:pt x="0" y="10000"/>
                      </a:cubicBezTo>
                      <a:lnTo>
                        <a:pt x="0" y="10000"/>
                      </a:lnTo>
                      <a:cubicBezTo>
                        <a:pt x="7113" y="12250"/>
                        <a:pt x="11429" y="18967"/>
                        <a:pt x="12432" y="20609"/>
                      </a:cubicBezTo>
                      <a:lnTo>
                        <a:pt x="12371" y="30244"/>
                      </a:lnTo>
                      <a:cubicBezTo>
                        <a:pt x="7933" y="23648"/>
                        <a:pt x="0" y="21703"/>
                        <a:pt x="0" y="21703"/>
                      </a:cubicBezTo>
                      <a:lnTo>
                        <a:pt x="0" y="21703"/>
                      </a:lnTo>
                      <a:cubicBezTo>
                        <a:pt x="6930" y="23891"/>
                        <a:pt x="11246" y="30305"/>
                        <a:pt x="12341" y="32159"/>
                      </a:cubicBezTo>
                      <a:lnTo>
                        <a:pt x="12249" y="77965"/>
                      </a:lnTo>
                      <a:lnTo>
                        <a:pt x="14256" y="77965"/>
                      </a:lnTo>
                      <a:lnTo>
                        <a:pt x="13952" y="37812"/>
                      </a:lnTo>
                      <a:cubicBezTo>
                        <a:pt x="15471" y="35533"/>
                        <a:pt x="19788" y="29818"/>
                        <a:pt x="26444" y="27782"/>
                      </a:cubicBezTo>
                      <a:lnTo>
                        <a:pt x="26444" y="27782"/>
                      </a:lnTo>
                      <a:cubicBezTo>
                        <a:pt x="26444" y="27782"/>
                        <a:pt x="18511" y="29667"/>
                        <a:pt x="13891" y="35989"/>
                      </a:cubicBezTo>
                      <a:lnTo>
                        <a:pt x="13648" y="26353"/>
                      </a:lnTo>
                      <a:cubicBezTo>
                        <a:pt x="14772" y="24530"/>
                        <a:pt x="19240" y="18055"/>
                        <a:pt x="26444" y="15867"/>
                      </a:cubicBezTo>
                      <a:lnTo>
                        <a:pt x="26444" y="15867"/>
                      </a:lnTo>
                      <a:cubicBezTo>
                        <a:pt x="26444" y="15867"/>
                        <a:pt x="18176" y="17812"/>
                        <a:pt x="13587" y="24469"/>
                      </a:cubicBezTo>
                      <a:lnTo>
                        <a:pt x="13347" y="14919"/>
                      </a:lnTo>
                      <a:lnTo>
                        <a:pt x="13347" y="14919"/>
                      </a:lnTo>
                      <a:cubicBezTo>
                        <a:pt x="13480" y="14683"/>
                        <a:pt x="18146" y="6468"/>
                        <a:pt x="26444" y="3921"/>
                      </a:cubicBezTo>
                      <a:lnTo>
                        <a:pt x="26444" y="3921"/>
                      </a:lnTo>
                      <a:cubicBezTo>
                        <a:pt x="26444" y="3921"/>
                        <a:pt x="17781" y="5988"/>
                        <a:pt x="13283" y="13040"/>
                      </a:cubicBezTo>
                      <a:lnTo>
                        <a:pt x="12645"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11;p32"/>
                <p:cNvSpPr/>
                <p:nvPr/>
              </p:nvSpPr>
              <p:spPr>
                <a:xfrm>
                  <a:off x="4236696" y="2664282"/>
                  <a:ext cx="479117" cy="1412531"/>
                </a:xfrm>
                <a:custGeom>
                  <a:avLst/>
                  <a:gdLst/>
                  <a:ahLst/>
                  <a:cxnLst/>
                  <a:rect l="l" t="t" r="r" b="b"/>
                  <a:pathLst>
                    <a:path w="26445" h="77965" extrusionOk="0">
                      <a:moveTo>
                        <a:pt x="12645" y="0"/>
                      </a:moveTo>
                      <a:lnTo>
                        <a:pt x="12432" y="18663"/>
                      </a:lnTo>
                      <a:cubicBezTo>
                        <a:pt x="8025" y="11976"/>
                        <a:pt x="0" y="10001"/>
                        <a:pt x="0" y="10000"/>
                      </a:cubicBezTo>
                      <a:lnTo>
                        <a:pt x="0" y="10000"/>
                      </a:lnTo>
                      <a:cubicBezTo>
                        <a:pt x="7113" y="12250"/>
                        <a:pt x="11429" y="18967"/>
                        <a:pt x="12432" y="20609"/>
                      </a:cubicBezTo>
                      <a:lnTo>
                        <a:pt x="12371" y="30244"/>
                      </a:lnTo>
                      <a:cubicBezTo>
                        <a:pt x="7933" y="23648"/>
                        <a:pt x="0" y="21703"/>
                        <a:pt x="0" y="21703"/>
                      </a:cubicBezTo>
                      <a:lnTo>
                        <a:pt x="0" y="21703"/>
                      </a:lnTo>
                      <a:cubicBezTo>
                        <a:pt x="6930" y="23891"/>
                        <a:pt x="11246" y="30305"/>
                        <a:pt x="12341" y="32159"/>
                      </a:cubicBezTo>
                      <a:lnTo>
                        <a:pt x="12249" y="77965"/>
                      </a:lnTo>
                      <a:lnTo>
                        <a:pt x="14256" y="77965"/>
                      </a:lnTo>
                      <a:lnTo>
                        <a:pt x="13952" y="37812"/>
                      </a:lnTo>
                      <a:cubicBezTo>
                        <a:pt x="15471" y="35533"/>
                        <a:pt x="19788" y="29818"/>
                        <a:pt x="26444" y="27782"/>
                      </a:cubicBezTo>
                      <a:lnTo>
                        <a:pt x="26444" y="27782"/>
                      </a:lnTo>
                      <a:cubicBezTo>
                        <a:pt x="26444" y="27782"/>
                        <a:pt x="18511" y="29667"/>
                        <a:pt x="13891" y="35989"/>
                      </a:cubicBezTo>
                      <a:lnTo>
                        <a:pt x="13648" y="26353"/>
                      </a:lnTo>
                      <a:cubicBezTo>
                        <a:pt x="14772" y="24530"/>
                        <a:pt x="19240" y="18055"/>
                        <a:pt x="26444" y="15867"/>
                      </a:cubicBezTo>
                      <a:lnTo>
                        <a:pt x="26444" y="15867"/>
                      </a:lnTo>
                      <a:cubicBezTo>
                        <a:pt x="26444" y="15867"/>
                        <a:pt x="18176" y="17812"/>
                        <a:pt x="13587" y="24469"/>
                      </a:cubicBezTo>
                      <a:lnTo>
                        <a:pt x="13347" y="14919"/>
                      </a:lnTo>
                      <a:lnTo>
                        <a:pt x="13347" y="14919"/>
                      </a:lnTo>
                      <a:cubicBezTo>
                        <a:pt x="13480" y="14683"/>
                        <a:pt x="18146" y="6468"/>
                        <a:pt x="26444" y="3921"/>
                      </a:cubicBezTo>
                      <a:lnTo>
                        <a:pt x="26444" y="3921"/>
                      </a:lnTo>
                      <a:cubicBezTo>
                        <a:pt x="26444" y="3921"/>
                        <a:pt x="17781" y="5988"/>
                        <a:pt x="13283" y="13040"/>
                      </a:cubicBezTo>
                      <a:lnTo>
                        <a:pt x="126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12;p32"/>
                <p:cNvSpPr/>
                <p:nvPr/>
              </p:nvSpPr>
              <p:spPr>
                <a:xfrm>
                  <a:off x="7567834" y="2438483"/>
                  <a:ext cx="1044130" cy="975863"/>
                </a:xfrm>
                <a:custGeom>
                  <a:avLst/>
                  <a:gdLst/>
                  <a:ahLst/>
                  <a:cxnLst/>
                  <a:rect l="l" t="t" r="r" b="b"/>
                  <a:pathLst>
                    <a:path w="57631" h="53863" extrusionOk="0">
                      <a:moveTo>
                        <a:pt x="28779" y="1"/>
                      </a:moveTo>
                      <a:cubicBezTo>
                        <a:pt x="18416" y="1"/>
                        <a:pt x="8975" y="5945"/>
                        <a:pt x="4499" y="15290"/>
                      </a:cubicBezTo>
                      <a:cubicBezTo>
                        <a:pt x="1" y="24682"/>
                        <a:pt x="1338" y="35838"/>
                        <a:pt x="7904" y="43923"/>
                      </a:cubicBezTo>
                      <a:lnTo>
                        <a:pt x="7934" y="43892"/>
                      </a:lnTo>
                      <a:cubicBezTo>
                        <a:pt x="7934" y="43892"/>
                        <a:pt x="21764" y="45260"/>
                        <a:pt x="28785" y="53862"/>
                      </a:cubicBezTo>
                      <a:cubicBezTo>
                        <a:pt x="28785" y="53862"/>
                        <a:pt x="36098" y="44103"/>
                        <a:pt x="49184" y="44103"/>
                      </a:cubicBezTo>
                      <a:cubicBezTo>
                        <a:pt x="49304" y="44103"/>
                        <a:pt x="49425" y="44103"/>
                        <a:pt x="49546" y="44105"/>
                      </a:cubicBezTo>
                      <a:cubicBezTo>
                        <a:pt x="56202" y="36081"/>
                        <a:pt x="57631" y="24956"/>
                        <a:pt x="53224" y="15533"/>
                      </a:cubicBezTo>
                      <a:cubicBezTo>
                        <a:pt x="48816" y="6080"/>
                        <a:pt x="39363" y="32"/>
                        <a:pt x="28937" y="1"/>
                      </a:cubicBezTo>
                      <a:cubicBezTo>
                        <a:pt x="28885" y="1"/>
                        <a:pt x="28832" y="1"/>
                        <a:pt x="28779" y="1"/>
                      </a:cubicBezTo>
                      <a:close/>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13;p32"/>
                <p:cNvSpPr/>
                <p:nvPr/>
              </p:nvSpPr>
              <p:spPr>
                <a:xfrm>
                  <a:off x="7567834" y="2438483"/>
                  <a:ext cx="1044130" cy="975863"/>
                </a:xfrm>
                <a:custGeom>
                  <a:avLst/>
                  <a:gdLst/>
                  <a:ahLst/>
                  <a:cxnLst/>
                  <a:rect l="l" t="t" r="r" b="b"/>
                  <a:pathLst>
                    <a:path w="57631" h="53863" extrusionOk="0">
                      <a:moveTo>
                        <a:pt x="28779" y="1"/>
                      </a:moveTo>
                      <a:cubicBezTo>
                        <a:pt x="18416" y="1"/>
                        <a:pt x="8975" y="5945"/>
                        <a:pt x="4499" y="15290"/>
                      </a:cubicBezTo>
                      <a:cubicBezTo>
                        <a:pt x="1" y="24682"/>
                        <a:pt x="1338" y="35838"/>
                        <a:pt x="7904" y="43923"/>
                      </a:cubicBezTo>
                      <a:lnTo>
                        <a:pt x="7934" y="43892"/>
                      </a:lnTo>
                      <a:cubicBezTo>
                        <a:pt x="7934" y="43892"/>
                        <a:pt x="21764" y="45260"/>
                        <a:pt x="28785" y="53862"/>
                      </a:cubicBezTo>
                      <a:cubicBezTo>
                        <a:pt x="28785" y="53862"/>
                        <a:pt x="36098" y="44103"/>
                        <a:pt x="49184" y="44103"/>
                      </a:cubicBezTo>
                      <a:cubicBezTo>
                        <a:pt x="49304" y="44103"/>
                        <a:pt x="49425" y="44103"/>
                        <a:pt x="49546" y="44105"/>
                      </a:cubicBezTo>
                      <a:cubicBezTo>
                        <a:pt x="56202" y="36081"/>
                        <a:pt x="57631" y="24956"/>
                        <a:pt x="53224" y="15533"/>
                      </a:cubicBezTo>
                      <a:cubicBezTo>
                        <a:pt x="48816" y="6080"/>
                        <a:pt x="39363" y="32"/>
                        <a:pt x="28937" y="1"/>
                      </a:cubicBezTo>
                      <a:cubicBezTo>
                        <a:pt x="28885" y="1"/>
                        <a:pt x="28832" y="1"/>
                        <a:pt x="287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14;p32"/>
                <p:cNvSpPr/>
                <p:nvPr/>
              </p:nvSpPr>
              <p:spPr>
                <a:xfrm>
                  <a:off x="7852550" y="2663720"/>
                  <a:ext cx="478574" cy="1413093"/>
                </a:xfrm>
                <a:custGeom>
                  <a:avLst/>
                  <a:gdLst/>
                  <a:ahLst/>
                  <a:cxnLst/>
                  <a:rect l="l" t="t" r="r" b="b"/>
                  <a:pathLst>
                    <a:path w="26415" h="77996" extrusionOk="0">
                      <a:moveTo>
                        <a:pt x="12645" y="1"/>
                      </a:moveTo>
                      <a:lnTo>
                        <a:pt x="12432" y="18694"/>
                      </a:lnTo>
                      <a:cubicBezTo>
                        <a:pt x="8025" y="12008"/>
                        <a:pt x="1" y="10032"/>
                        <a:pt x="0" y="10031"/>
                      </a:cubicBezTo>
                      <a:lnTo>
                        <a:pt x="0" y="10031"/>
                      </a:lnTo>
                      <a:cubicBezTo>
                        <a:pt x="7082" y="12281"/>
                        <a:pt x="11429" y="18968"/>
                        <a:pt x="12402" y="20640"/>
                      </a:cubicBezTo>
                      <a:lnTo>
                        <a:pt x="12341" y="30275"/>
                      </a:lnTo>
                      <a:cubicBezTo>
                        <a:pt x="7934" y="23680"/>
                        <a:pt x="1" y="21734"/>
                        <a:pt x="0" y="21734"/>
                      </a:cubicBezTo>
                      <a:lnTo>
                        <a:pt x="0" y="21734"/>
                      </a:lnTo>
                      <a:cubicBezTo>
                        <a:pt x="6930" y="23922"/>
                        <a:pt x="11216" y="30336"/>
                        <a:pt x="12341" y="32190"/>
                      </a:cubicBezTo>
                      <a:lnTo>
                        <a:pt x="12250" y="77996"/>
                      </a:lnTo>
                      <a:lnTo>
                        <a:pt x="14225" y="77996"/>
                      </a:lnTo>
                      <a:lnTo>
                        <a:pt x="13921" y="37813"/>
                      </a:lnTo>
                      <a:cubicBezTo>
                        <a:pt x="15441" y="35533"/>
                        <a:pt x="19757" y="29849"/>
                        <a:pt x="26414" y="27813"/>
                      </a:cubicBezTo>
                      <a:lnTo>
                        <a:pt x="26414" y="27813"/>
                      </a:lnTo>
                      <a:cubicBezTo>
                        <a:pt x="26413" y="27813"/>
                        <a:pt x="18511" y="29667"/>
                        <a:pt x="13891" y="35989"/>
                      </a:cubicBezTo>
                      <a:lnTo>
                        <a:pt x="13617" y="26384"/>
                      </a:lnTo>
                      <a:cubicBezTo>
                        <a:pt x="14773" y="24561"/>
                        <a:pt x="19210" y="18086"/>
                        <a:pt x="26414" y="15867"/>
                      </a:cubicBezTo>
                      <a:lnTo>
                        <a:pt x="26414" y="15867"/>
                      </a:lnTo>
                      <a:cubicBezTo>
                        <a:pt x="26413" y="15868"/>
                        <a:pt x="18146" y="17844"/>
                        <a:pt x="13587" y="24500"/>
                      </a:cubicBezTo>
                      <a:lnTo>
                        <a:pt x="13317" y="14919"/>
                      </a:lnTo>
                      <a:lnTo>
                        <a:pt x="13317" y="14919"/>
                      </a:lnTo>
                      <a:cubicBezTo>
                        <a:pt x="13457" y="14670"/>
                        <a:pt x="18123" y="6467"/>
                        <a:pt x="26414" y="3952"/>
                      </a:cubicBezTo>
                      <a:lnTo>
                        <a:pt x="26414" y="3952"/>
                      </a:lnTo>
                      <a:cubicBezTo>
                        <a:pt x="26413" y="3953"/>
                        <a:pt x="17751" y="5989"/>
                        <a:pt x="13253" y="13041"/>
                      </a:cubicBezTo>
                      <a:lnTo>
                        <a:pt x="12645"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15;p32"/>
                <p:cNvSpPr/>
                <p:nvPr/>
              </p:nvSpPr>
              <p:spPr>
                <a:xfrm>
                  <a:off x="7852550" y="2663720"/>
                  <a:ext cx="478574" cy="1413093"/>
                </a:xfrm>
                <a:custGeom>
                  <a:avLst/>
                  <a:gdLst/>
                  <a:ahLst/>
                  <a:cxnLst/>
                  <a:rect l="l" t="t" r="r" b="b"/>
                  <a:pathLst>
                    <a:path w="26415" h="77996" extrusionOk="0">
                      <a:moveTo>
                        <a:pt x="12645" y="1"/>
                      </a:moveTo>
                      <a:lnTo>
                        <a:pt x="12432" y="18694"/>
                      </a:lnTo>
                      <a:cubicBezTo>
                        <a:pt x="8025" y="12008"/>
                        <a:pt x="1" y="10032"/>
                        <a:pt x="0" y="10031"/>
                      </a:cubicBezTo>
                      <a:lnTo>
                        <a:pt x="0" y="10031"/>
                      </a:lnTo>
                      <a:cubicBezTo>
                        <a:pt x="7082" y="12281"/>
                        <a:pt x="11429" y="18968"/>
                        <a:pt x="12402" y="20640"/>
                      </a:cubicBezTo>
                      <a:lnTo>
                        <a:pt x="12341" y="30275"/>
                      </a:lnTo>
                      <a:cubicBezTo>
                        <a:pt x="7934" y="23680"/>
                        <a:pt x="1" y="21734"/>
                        <a:pt x="0" y="21734"/>
                      </a:cubicBezTo>
                      <a:lnTo>
                        <a:pt x="0" y="21734"/>
                      </a:lnTo>
                      <a:cubicBezTo>
                        <a:pt x="6930" y="23922"/>
                        <a:pt x="11216" y="30336"/>
                        <a:pt x="12341" y="32190"/>
                      </a:cubicBezTo>
                      <a:lnTo>
                        <a:pt x="12250" y="77996"/>
                      </a:lnTo>
                      <a:lnTo>
                        <a:pt x="14225" y="77996"/>
                      </a:lnTo>
                      <a:lnTo>
                        <a:pt x="13921" y="37813"/>
                      </a:lnTo>
                      <a:cubicBezTo>
                        <a:pt x="15441" y="35533"/>
                        <a:pt x="19757" y="29849"/>
                        <a:pt x="26414" y="27813"/>
                      </a:cubicBezTo>
                      <a:lnTo>
                        <a:pt x="26414" y="27813"/>
                      </a:lnTo>
                      <a:cubicBezTo>
                        <a:pt x="26413" y="27813"/>
                        <a:pt x="18511" y="29667"/>
                        <a:pt x="13891" y="35989"/>
                      </a:cubicBezTo>
                      <a:lnTo>
                        <a:pt x="13617" y="26384"/>
                      </a:lnTo>
                      <a:cubicBezTo>
                        <a:pt x="14773" y="24561"/>
                        <a:pt x="19210" y="18086"/>
                        <a:pt x="26414" y="15867"/>
                      </a:cubicBezTo>
                      <a:lnTo>
                        <a:pt x="26414" y="15867"/>
                      </a:lnTo>
                      <a:cubicBezTo>
                        <a:pt x="26413" y="15868"/>
                        <a:pt x="18146" y="17844"/>
                        <a:pt x="13587" y="24500"/>
                      </a:cubicBezTo>
                      <a:lnTo>
                        <a:pt x="13317" y="14919"/>
                      </a:lnTo>
                      <a:lnTo>
                        <a:pt x="13317" y="14919"/>
                      </a:lnTo>
                      <a:cubicBezTo>
                        <a:pt x="13457" y="14670"/>
                        <a:pt x="18123" y="6467"/>
                        <a:pt x="26414" y="3952"/>
                      </a:cubicBezTo>
                      <a:lnTo>
                        <a:pt x="26414" y="3952"/>
                      </a:lnTo>
                      <a:cubicBezTo>
                        <a:pt x="26413" y="3953"/>
                        <a:pt x="17751" y="5989"/>
                        <a:pt x="13253" y="13041"/>
                      </a:cubicBezTo>
                      <a:lnTo>
                        <a:pt x="12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16;p32"/>
                <p:cNvSpPr/>
                <p:nvPr/>
              </p:nvSpPr>
              <p:spPr>
                <a:xfrm>
                  <a:off x="7094242" y="2122405"/>
                  <a:ext cx="247829" cy="248373"/>
                </a:xfrm>
                <a:custGeom>
                  <a:avLst/>
                  <a:gdLst/>
                  <a:ahLst/>
                  <a:cxnLst/>
                  <a:rect l="l" t="t" r="r" b="b"/>
                  <a:pathLst>
                    <a:path w="13679" h="13709" fill="none" extrusionOk="0">
                      <a:moveTo>
                        <a:pt x="13678" y="0"/>
                      </a:moveTo>
                      <a:lnTo>
                        <a:pt x="0" y="13708"/>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17;p32"/>
                <p:cNvSpPr/>
                <p:nvPr/>
              </p:nvSpPr>
              <p:spPr>
                <a:xfrm>
                  <a:off x="7059547" y="2336609"/>
                  <a:ext cx="68303" cy="68321"/>
                </a:xfrm>
                <a:custGeom>
                  <a:avLst/>
                  <a:gdLst/>
                  <a:ahLst/>
                  <a:cxnLst/>
                  <a:rect l="l" t="t" r="r" b="b"/>
                  <a:pathLst>
                    <a:path w="3770" h="3771" extrusionOk="0">
                      <a:moveTo>
                        <a:pt x="1581" y="1"/>
                      </a:moveTo>
                      <a:lnTo>
                        <a:pt x="0" y="3770"/>
                      </a:lnTo>
                      <a:lnTo>
                        <a:pt x="3769" y="2189"/>
                      </a:lnTo>
                      <a:lnTo>
                        <a:pt x="2067" y="1734"/>
                      </a:lnTo>
                      <a:lnTo>
                        <a:pt x="158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18;p32"/>
                <p:cNvSpPr/>
                <p:nvPr/>
              </p:nvSpPr>
              <p:spPr>
                <a:xfrm>
                  <a:off x="7353069" y="2171957"/>
                  <a:ext cx="118960" cy="204329"/>
                </a:xfrm>
                <a:custGeom>
                  <a:avLst/>
                  <a:gdLst/>
                  <a:ahLst/>
                  <a:cxnLst/>
                  <a:rect l="l" t="t" r="r" b="b"/>
                  <a:pathLst>
                    <a:path w="6566" h="11278" fill="none" extrusionOk="0">
                      <a:moveTo>
                        <a:pt x="6566" y="1"/>
                      </a:moveTo>
                      <a:lnTo>
                        <a:pt x="0" y="11277"/>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19;p32"/>
                <p:cNvSpPr/>
                <p:nvPr/>
              </p:nvSpPr>
              <p:spPr>
                <a:xfrm>
                  <a:off x="7328828" y="2345432"/>
                  <a:ext cx="58393" cy="73249"/>
                </a:xfrm>
                <a:custGeom>
                  <a:avLst/>
                  <a:gdLst/>
                  <a:ahLst/>
                  <a:cxnLst/>
                  <a:rect l="l" t="t" r="r" b="b"/>
                  <a:pathLst>
                    <a:path w="3223" h="4043" extrusionOk="0">
                      <a:moveTo>
                        <a:pt x="548" y="0"/>
                      </a:moveTo>
                      <a:lnTo>
                        <a:pt x="1" y="4043"/>
                      </a:lnTo>
                      <a:lnTo>
                        <a:pt x="3223" y="1550"/>
                      </a:lnTo>
                      <a:lnTo>
                        <a:pt x="1460" y="1550"/>
                      </a:lnTo>
                      <a:lnTo>
                        <a:pt x="548"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0;p32"/>
                <p:cNvSpPr/>
                <p:nvPr/>
              </p:nvSpPr>
              <p:spPr>
                <a:xfrm>
                  <a:off x="6625597" y="1893853"/>
                  <a:ext cx="770447" cy="480784"/>
                </a:xfrm>
                <a:custGeom>
                  <a:avLst/>
                  <a:gdLst/>
                  <a:ahLst/>
                  <a:cxnLst/>
                  <a:rect l="l" t="t" r="r" b="b"/>
                  <a:pathLst>
                    <a:path w="42525" h="26537" fill="none" extrusionOk="0">
                      <a:moveTo>
                        <a:pt x="42524" y="1"/>
                      </a:moveTo>
                      <a:lnTo>
                        <a:pt x="1" y="26536"/>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21;p32"/>
                <p:cNvSpPr/>
                <p:nvPr/>
              </p:nvSpPr>
              <p:spPr>
                <a:xfrm>
                  <a:off x="6584851" y="2340468"/>
                  <a:ext cx="72706" cy="60041"/>
                </a:xfrm>
                <a:custGeom>
                  <a:avLst/>
                  <a:gdLst/>
                  <a:ahLst/>
                  <a:cxnLst/>
                  <a:rect l="l" t="t" r="r" b="b"/>
                  <a:pathLst>
                    <a:path w="4013" h="3314" extrusionOk="0">
                      <a:moveTo>
                        <a:pt x="2371" y="1"/>
                      </a:moveTo>
                      <a:lnTo>
                        <a:pt x="0" y="3314"/>
                      </a:lnTo>
                      <a:lnTo>
                        <a:pt x="0" y="3314"/>
                      </a:lnTo>
                      <a:lnTo>
                        <a:pt x="4013" y="2615"/>
                      </a:lnTo>
                      <a:lnTo>
                        <a:pt x="2432" y="1794"/>
                      </a:lnTo>
                      <a:lnTo>
                        <a:pt x="2371"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2;p32"/>
                <p:cNvSpPr/>
                <p:nvPr/>
              </p:nvSpPr>
              <p:spPr>
                <a:xfrm>
                  <a:off x="7424651" y="1543968"/>
                  <a:ext cx="489589" cy="448318"/>
                </a:xfrm>
                <a:custGeom>
                  <a:avLst/>
                  <a:gdLst/>
                  <a:ahLst/>
                  <a:cxnLst/>
                  <a:rect l="l" t="t" r="r" b="b"/>
                  <a:pathLst>
                    <a:path w="27023" h="24745" extrusionOk="0">
                      <a:moveTo>
                        <a:pt x="13505" y="1"/>
                      </a:moveTo>
                      <a:cubicBezTo>
                        <a:pt x="12680" y="1"/>
                        <a:pt x="11843" y="83"/>
                        <a:pt x="11004" y="255"/>
                      </a:cubicBezTo>
                      <a:cubicBezTo>
                        <a:pt x="4317" y="1653"/>
                        <a:pt x="1" y="8219"/>
                        <a:pt x="1399" y="14906"/>
                      </a:cubicBezTo>
                      <a:cubicBezTo>
                        <a:pt x="2619" y="20739"/>
                        <a:pt x="7747" y="24745"/>
                        <a:pt x="13475" y="24745"/>
                      </a:cubicBezTo>
                      <a:cubicBezTo>
                        <a:pt x="14314" y="24745"/>
                        <a:pt x="15165" y="24659"/>
                        <a:pt x="16019" y="24480"/>
                      </a:cubicBezTo>
                      <a:cubicBezTo>
                        <a:pt x="22706" y="23112"/>
                        <a:pt x="27023" y="16547"/>
                        <a:pt x="25624" y="9860"/>
                      </a:cubicBezTo>
                      <a:cubicBezTo>
                        <a:pt x="24402" y="4012"/>
                        <a:pt x="19250" y="1"/>
                        <a:pt x="13505" y="1"/>
                      </a:cubicBezTo>
                      <a:close/>
                    </a:path>
                  </a:pathLst>
                </a:custGeom>
                <a:solidFill>
                  <a:schemeClr val="accent4"/>
                </a:solidFill>
                <a:ln w="912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23;p32"/>
                <p:cNvSpPr/>
                <p:nvPr/>
              </p:nvSpPr>
              <p:spPr>
                <a:xfrm>
                  <a:off x="7669708" y="1378410"/>
                  <a:ext cx="18" cy="107401"/>
                </a:xfrm>
                <a:custGeom>
                  <a:avLst/>
                  <a:gdLst/>
                  <a:ahLst/>
                  <a:cxnLst/>
                  <a:rect l="l" t="t" r="r" b="b"/>
                  <a:pathLst>
                    <a:path w="1" h="5928" fill="none" extrusionOk="0">
                      <a:moveTo>
                        <a:pt x="1" y="1"/>
                      </a:moveTo>
                      <a:lnTo>
                        <a:pt x="1" y="5928"/>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24;p32"/>
                <p:cNvSpPr/>
                <p:nvPr/>
              </p:nvSpPr>
              <p:spPr>
                <a:xfrm>
                  <a:off x="7669708" y="2050805"/>
                  <a:ext cx="18" cy="107962"/>
                </a:xfrm>
                <a:custGeom>
                  <a:avLst/>
                  <a:gdLst/>
                  <a:ahLst/>
                  <a:cxnLst/>
                  <a:rect l="l" t="t" r="r" b="b"/>
                  <a:pathLst>
                    <a:path w="1" h="5959" fill="none" extrusionOk="0">
                      <a:moveTo>
                        <a:pt x="1" y="1"/>
                      </a:moveTo>
                      <a:lnTo>
                        <a:pt x="1" y="5958"/>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25;p32"/>
                <p:cNvSpPr/>
                <p:nvPr/>
              </p:nvSpPr>
              <p:spPr>
                <a:xfrm>
                  <a:off x="7951671" y="1768299"/>
                  <a:ext cx="107944" cy="18"/>
                </a:xfrm>
                <a:custGeom>
                  <a:avLst/>
                  <a:gdLst/>
                  <a:ahLst/>
                  <a:cxnLst/>
                  <a:rect l="l" t="t" r="r" b="b"/>
                  <a:pathLst>
                    <a:path w="5958" h="1" fill="none" extrusionOk="0">
                      <a:moveTo>
                        <a:pt x="5958" y="1"/>
                      </a:moveTo>
                      <a:lnTo>
                        <a:pt x="0" y="1"/>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26;p32"/>
                <p:cNvSpPr/>
                <p:nvPr/>
              </p:nvSpPr>
              <p:spPr>
                <a:xfrm>
                  <a:off x="7279276" y="1768299"/>
                  <a:ext cx="107944" cy="18"/>
                </a:xfrm>
                <a:custGeom>
                  <a:avLst/>
                  <a:gdLst/>
                  <a:ahLst/>
                  <a:cxnLst/>
                  <a:rect l="l" t="t" r="r" b="b"/>
                  <a:pathLst>
                    <a:path w="5958" h="1" fill="none" extrusionOk="0">
                      <a:moveTo>
                        <a:pt x="5958" y="1"/>
                      </a:moveTo>
                      <a:lnTo>
                        <a:pt x="0" y="1"/>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27;p32"/>
                <p:cNvSpPr/>
                <p:nvPr/>
              </p:nvSpPr>
              <p:spPr>
                <a:xfrm>
                  <a:off x="7869073" y="1492949"/>
                  <a:ext cx="76003" cy="76021"/>
                </a:xfrm>
                <a:custGeom>
                  <a:avLst/>
                  <a:gdLst/>
                  <a:ahLst/>
                  <a:cxnLst/>
                  <a:rect l="l" t="t" r="r" b="b"/>
                  <a:pathLst>
                    <a:path w="4195" h="4196" fill="none" extrusionOk="0">
                      <a:moveTo>
                        <a:pt x="4195" y="1"/>
                      </a:moveTo>
                      <a:lnTo>
                        <a:pt x="0" y="4196"/>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28;p32"/>
                <p:cNvSpPr/>
                <p:nvPr/>
              </p:nvSpPr>
              <p:spPr>
                <a:xfrm>
                  <a:off x="7393815" y="1968207"/>
                  <a:ext cx="76021" cy="76003"/>
                </a:xfrm>
                <a:custGeom>
                  <a:avLst/>
                  <a:gdLst/>
                  <a:ahLst/>
                  <a:cxnLst/>
                  <a:rect l="l" t="t" r="r" b="b"/>
                  <a:pathLst>
                    <a:path w="4196" h="4195" fill="none" extrusionOk="0">
                      <a:moveTo>
                        <a:pt x="4195" y="0"/>
                      </a:moveTo>
                      <a:lnTo>
                        <a:pt x="1" y="4195"/>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29;p32"/>
                <p:cNvSpPr/>
                <p:nvPr/>
              </p:nvSpPr>
              <p:spPr>
                <a:xfrm>
                  <a:off x="7393815" y="1492949"/>
                  <a:ext cx="76021" cy="76021"/>
                </a:xfrm>
                <a:custGeom>
                  <a:avLst/>
                  <a:gdLst/>
                  <a:ahLst/>
                  <a:cxnLst/>
                  <a:rect l="l" t="t" r="r" b="b"/>
                  <a:pathLst>
                    <a:path w="4196" h="4196" fill="none" extrusionOk="0">
                      <a:moveTo>
                        <a:pt x="1" y="1"/>
                      </a:moveTo>
                      <a:lnTo>
                        <a:pt x="4195" y="4196"/>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30;p32"/>
                <p:cNvSpPr/>
                <p:nvPr/>
              </p:nvSpPr>
              <p:spPr>
                <a:xfrm>
                  <a:off x="7869073" y="1968207"/>
                  <a:ext cx="76003" cy="76003"/>
                </a:xfrm>
                <a:custGeom>
                  <a:avLst/>
                  <a:gdLst/>
                  <a:ahLst/>
                  <a:cxnLst/>
                  <a:rect l="l" t="t" r="r" b="b"/>
                  <a:pathLst>
                    <a:path w="4195" h="4195" fill="none" extrusionOk="0">
                      <a:moveTo>
                        <a:pt x="0" y="0"/>
                      </a:moveTo>
                      <a:lnTo>
                        <a:pt x="4195" y="4195"/>
                      </a:lnTo>
                    </a:path>
                  </a:pathLst>
                </a:custGeom>
                <a:noFill/>
                <a:ln w="9875"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31;p32"/>
                <p:cNvSpPr/>
                <p:nvPr/>
              </p:nvSpPr>
              <p:spPr>
                <a:xfrm>
                  <a:off x="4960291" y="3336676"/>
                  <a:ext cx="2864739" cy="736839"/>
                </a:xfrm>
                <a:custGeom>
                  <a:avLst/>
                  <a:gdLst/>
                  <a:ahLst/>
                  <a:cxnLst/>
                  <a:rect l="l" t="t" r="r" b="b"/>
                  <a:pathLst>
                    <a:path w="158120" h="40670" extrusionOk="0">
                      <a:moveTo>
                        <a:pt x="1" y="0"/>
                      </a:moveTo>
                      <a:lnTo>
                        <a:pt x="1" y="40670"/>
                      </a:lnTo>
                      <a:lnTo>
                        <a:pt x="158119" y="40670"/>
                      </a:lnTo>
                      <a:lnTo>
                        <a:pt x="158119"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32;p32"/>
                <p:cNvSpPr/>
                <p:nvPr/>
              </p:nvSpPr>
              <p:spPr>
                <a:xfrm>
                  <a:off x="4960291" y="3336676"/>
                  <a:ext cx="2864739" cy="131080"/>
                </a:xfrm>
                <a:custGeom>
                  <a:avLst/>
                  <a:gdLst/>
                  <a:ahLst/>
                  <a:cxnLst/>
                  <a:rect l="l" t="t" r="r" b="b"/>
                  <a:pathLst>
                    <a:path w="158120" h="7235" extrusionOk="0">
                      <a:moveTo>
                        <a:pt x="1" y="0"/>
                      </a:moveTo>
                      <a:lnTo>
                        <a:pt x="1" y="7234"/>
                      </a:lnTo>
                      <a:lnTo>
                        <a:pt x="158119" y="7234"/>
                      </a:lnTo>
                      <a:lnTo>
                        <a:pt x="1581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33;p32"/>
                <p:cNvSpPr/>
                <p:nvPr/>
              </p:nvSpPr>
              <p:spPr>
                <a:xfrm>
                  <a:off x="4960291" y="3336676"/>
                  <a:ext cx="2864739" cy="736839"/>
                </a:xfrm>
                <a:custGeom>
                  <a:avLst/>
                  <a:gdLst/>
                  <a:ahLst/>
                  <a:cxnLst/>
                  <a:rect l="l" t="t" r="r" b="b"/>
                  <a:pathLst>
                    <a:path w="158120" h="40670" fill="none" extrusionOk="0">
                      <a:moveTo>
                        <a:pt x="1" y="0"/>
                      </a:moveTo>
                      <a:lnTo>
                        <a:pt x="158119" y="0"/>
                      </a:lnTo>
                      <a:lnTo>
                        <a:pt x="158119" y="40670"/>
                      </a:lnTo>
                      <a:lnTo>
                        <a:pt x="1" y="40670"/>
                      </a:lnTo>
                      <a:close/>
                    </a:path>
                  </a:pathLst>
                </a:custGeom>
                <a:noFill/>
                <a:ln w="9875"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34;p32"/>
                <p:cNvSpPr/>
                <p:nvPr/>
              </p:nvSpPr>
              <p:spPr>
                <a:xfrm>
                  <a:off x="4931103" y="3336676"/>
                  <a:ext cx="2923657" cy="33608"/>
                </a:xfrm>
                <a:custGeom>
                  <a:avLst/>
                  <a:gdLst/>
                  <a:ahLst/>
                  <a:cxnLst/>
                  <a:rect l="l" t="t" r="r" b="b"/>
                  <a:pathLst>
                    <a:path w="161372" h="1855" extrusionOk="0">
                      <a:moveTo>
                        <a:pt x="1" y="0"/>
                      </a:moveTo>
                      <a:lnTo>
                        <a:pt x="1" y="1854"/>
                      </a:lnTo>
                      <a:lnTo>
                        <a:pt x="161372" y="1854"/>
                      </a:lnTo>
                      <a:lnTo>
                        <a:pt x="161372"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35;p32"/>
                <p:cNvSpPr/>
                <p:nvPr/>
              </p:nvSpPr>
              <p:spPr>
                <a:xfrm>
                  <a:off x="4899724" y="2490807"/>
                  <a:ext cx="2962755" cy="846431"/>
                </a:xfrm>
                <a:custGeom>
                  <a:avLst/>
                  <a:gdLst/>
                  <a:ahLst/>
                  <a:cxnLst/>
                  <a:rect l="l" t="t" r="r" b="b"/>
                  <a:pathLst>
                    <a:path w="163530" h="46719" extrusionOk="0">
                      <a:moveTo>
                        <a:pt x="13618" y="1"/>
                      </a:moveTo>
                      <a:lnTo>
                        <a:pt x="0" y="46719"/>
                      </a:lnTo>
                      <a:lnTo>
                        <a:pt x="163529" y="46719"/>
                      </a:lnTo>
                      <a:lnTo>
                        <a:pt x="149882" y="1"/>
                      </a:lnTo>
                      <a:close/>
                    </a:path>
                  </a:pathLst>
                </a:custGeom>
                <a:solidFill>
                  <a:schemeClr val="dk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36;p32"/>
                <p:cNvSpPr/>
                <p:nvPr/>
              </p:nvSpPr>
              <p:spPr>
                <a:xfrm>
                  <a:off x="5049519" y="2574509"/>
                  <a:ext cx="560610" cy="628913"/>
                </a:xfrm>
                <a:custGeom>
                  <a:avLst/>
                  <a:gdLst/>
                  <a:ahLst/>
                  <a:cxnLst/>
                  <a:rect l="l" t="t" r="r" b="b"/>
                  <a:pathLst>
                    <a:path w="30943" h="34713" extrusionOk="0">
                      <a:moveTo>
                        <a:pt x="9362" y="1"/>
                      </a:moveTo>
                      <a:lnTo>
                        <a:pt x="0" y="34713"/>
                      </a:lnTo>
                      <a:lnTo>
                        <a:pt x="24590" y="34713"/>
                      </a:lnTo>
                      <a:lnTo>
                        <a:pt x="30943" y="92"/>
                      </a:lnTo>
                      <a:lnTo>
                        <a:pt x="9362" y="1"/>
                      </a:lnTo>
                      <a:close/>
                    </a:path>
                  </a:pathLst>
                </a:custGeom>
                <a:solidFill>
                  <a:schemeClr val="accent2"/>
                </a:solid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37;p32"/>
                <p:cNvSpPr/>
                <p:nvPr/>
              </p:nvSpPr>
              <p:spPr>
                <a:xfrm>
                  <a:off x="5159656" y="2576176"/>
                  <a:ext cx="155865" cy="626141"/>
                </a:xfrm>
                <a:custGeom>
                  <a:avLst/>
                  <a:gdLst/>
                  <a:ahLst/>
                  <a:cxnLst/>
                  <a:rect l="l" t="t" r="r" b="b"/>
                  <a:pathLst>
                    <a:path w="8603" h="34560" extrusionOk="0">
                      <a:moveTo>
                        <a:pt x="8602" y="0"/>
                      </a:moveTo>
                      <a:lnTo>
                        <a:pt x="0" y="34560"/>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38;p32"/>
                <p:cNvSpPr/>
                <p:nvPr/>
              </p:nvSpPr>
              <p:spPr>
                <a:xfrm>
                  <a:off x="5159656" y="2576176"/>
                  <a:ext cx="155865" cy="626141"/>
                </a:xfrm>
                <a:custGeom>
                  <a:avLst/>
                  <a:gdLst/>
                  <a:ahLst/>
                  <a:cxnLst/>
                  <a:rect l="l" t="t" r="r" b="b"/>
                  <a:pathLst>
                    <a:path w="8603" h="34560" fill="none" extrusionOk="0">
                      <a:moveTo>
                        <a:pt x="8602" y="0"/>
                      </a:moveTo>
                      <a:lnTo>
                        <a:pt x="0" y="34560"/>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39;p32"/>
                <p:cNvSpPr/>
                <p:nvPr/>
              </p:nvSpPr>
              <p:spPr>
                <a:xfrm>
                  <a:off x="5274738" y="2576176"/>
                  <a:ext cx="141552" cy="626141"/>
                </a:xfrm>
                <a:custGeom>
                  <a:avLst/>
                  <a:gdLst/>
                  <a:ahLst/>
                  <a:cxnLst/>
                  <a:rect l="l" t="t" r="r" b="b"/>
                  <a:pathLst>
                    <a:path w="7813" h="34560" extrusionOk="0">
                      <a:moveTo>
                        <a:pt x="7813" y="0"/>
                      </a:moveTo>
                      <a:lnTo>
                        <a:pt x="1" y="34560"/>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40;p32"/>
                <p:cNvSpPr/>
                <p:nvPr/>
              </p:nvSpPr>
              <p:spPr>
                <a:xfrm>
                  <a:off x="5274738" y="2576176"/>
                  <a:ext cx="141552" cy="626141"/>
                </a:xfrm>
                <a:custGeom>
                  <a:avLst/>
                  <a:gdLst/>
                  <a:ahLst/>
                  <a:cxnLst/>
                  <a:rect l="l" t="t" r="r" b="b"/>
                  <a:pathLst>
                    <a:path w="7813" h="34560" fill="none" extrusionOk="0">
                      <a:moveTo>
                        <a:pt x="7813" y="0"/>
                      </a:moveTo>
                      <a:lnTo>
                        <a:pt x="1" y="34560"/>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41;p32"/>
                <p:cNvSpPr/>
                <p:nvPr/>
              </p:nvSpPr>
              <p:spPr>
                <a:xfrm>
                  <a:off x="5389838" y="2576720"/>
                  <a:ext cx="127239" cy="625597"/>
                </a:xfrm>
                <a:custGeom>
                  <a:avLst/>
                  <a:gdLst/>
                  <a:ahLst/>
                  <a:cxnLst/>
                  <a:rect l="l" t="t" r="r" b="b"/>
                  <a:pathLst>
                    <a:path w="7023" h="34530" extrusionOk="0">
                      <a:moveTo>
                        <a:pt x="7022" y="0"/>
                      </a:moveTo>
                      <a:lnTo>
                        <a:pt x="1" y="34530"/>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42;p32"/>
                <p:cNvSpPr/>
                <p:nvPr/>
              </p:nvSpPr>
              <p:spPr>
                <a:xfrm>
                  <a:off x="5389838" y="2576720"/>
                  <a:ext cx="127239" cy="625597"/>
                </a:xfrm>
                <a:custGeom>
                  <a:avLst/>
                  <a:gdLst/>
                  <a:ahLst/>
                  <a:cxnLst/>
                  <a:rect l="l" t="t" r="r" b="b"/>
                  <a:pathLst>
                    <a:path w="7023" h="34530" fill="none" extrusionOk="0">
                      <a:moveTo>
                        <a:pt x="7022" y="0"/>
                      </a:moveTo>
                      <a:lnTo>
                        <a:pt x="1" y="34530"/>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43;p32"/>
                <p:cNvSpPr/>
                <p:nvPr/>
              </p:nvSpPr>
              <p:spPr>
                <a:xfrm>
                  <a:off x="5195999" y="2662071"/>
                  <a:ext cx="400922" cy="1123"/>
                </a:xfrm>
                <a:custGeom>
                  <a:avLst/>
                  <a:gdLst/>
                  <a:ahLst/>
                  <a:cxnLst/>
                  <a:rect l="l" t="t" r="r" b="b"/>
                  <a:pathLst>
                    <a:path w="22129" h="62" extrusionOk="0">
                      <a:moveTo>
                        <a:pt x="0" y="1"/>
                      </a:moveTo>
                      <a:lnTo>
                        <a:pt x="22128" y="62"/>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44;p32"/>
                <p:cNvSpPr/>
                <p:nvPr/>
              </p:nvSpPr>
              <p:spPr>
                <a:xfrm>
                  <a:off x="5195999" y="2662071"/>
                  <a:ext cx="400922" cy="1123"/>
                </a:xfrm>
                <a:custGeom>
                  <a:avLst/>
                  <a:gdLst/>
                  <a:ahLst/>
                  <a:cxnLst/>
                  <a:rect l="l" t="t" r="r" b="b"/>
                  <a:pathLst>
                    <a:path w="22129" h="62" fill="none" extrusionOk="0">
                      <a:moveTo>
                        <a:pt x="0" y="1"/>
                      </a:moveTo>
                      <a:lnTo>
                        <a:pt x="22128" y="62"/>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45;p32"/>
                <p:cNvSpPr/>
                <p:nvPr/>
              </p:nvSpPr>
              <p:spPr>
                <a:xfrm>
                  <a:off x="5169566" y="2761754"/>
                  <a:ext cx="409184" cy="1123"/>
                </a:xfrm>
                <a:custGeom>
                  <a:avLst/>
                  <a:gdLst/>
                  <a:ahLst/>
                  <a:cxnLst/>
                  <a:rect l="l" t="t" r="r" b="b"/>
                  <a:pathLst>
                    <a:path w="22585" h="62" extrusionOk="0">
                      <a:moveTo>
                        <a:pt x="0" y="0"/>
                      </a:moveTo>
                      <a:lnTo>
                        <a:pt x="22584" y="6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46;p32"/>
                <p:cNvSpPr/>
                <p:nvPr/>
              </p:nvSpPr>
              <p:spPr>
                <a:xfrm>
                  <a:off x="5169566" y="2761754"/>
                  <a:ext cx="409184" cy="1123"/>
                </a:xfrm>
                <a:custGeom>
                  <a:avLst/>
                  <a:gdLst/>
                  <a:ahLst/>
                  <a:cxnLst/>
                  <a:rect l="l" t="t" r="r" b="b"/>
                  <a:pathLst>
                    <a:path w="22585" h="62" fill="none" extrusionOk="0">
                      <a:moveTo>
                        <a:pt x="0" y="0"/>
                      </a:moveTo>
                      <a:lnTo>
                        <a:pt x="22584" y="6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47;p32"/>
                <p:cNvSpPr/>
                <p:nvPr/>
              </p:nvSpPr>
              <p:spPr>
                <a:xfrm>
                  <a:off x="5140922" y="2866382"/>
                  <a:ext cx="419094" cy="562"/>
                </a:xfrm>
                <a:custGeom>
                  <a:avLst/>
                  <a:gdLst/>
                  <a:ahLst/>
                  <a:cxnLst/>
                  <a:rect l="l" t="t" r="r" b="b"/>
                  <a:pathLst>
                    <a:path w="23132" h="31" extrusionOk="0">
                      <a:moveTo>
                        <a:pt x="1" y="1"/>
                      </a:moveTo>
                      <a:lnTo>
                        <a:pt x="23132" y="3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48;p32"/>
                <p:cNvSpPr/>
                <p:nvPr/>
              </p:nvSpPr>
              <p:spPr>
                <a:xfrm>
                  <a:off x="5140922" y="2866382"/>
                  <a:ext cx="419094" cy="562"/>
                </a:xfrm>
                <a:custGeom>
                  <a:avLst/>
                  <a:gdLst/>
                  <a:ahLst/>
                  <a:cxnLst/>
                  <a:rect l="l" t="t" r="r" b="b"/>
                  <a:pathLst>
                    <a:path w="23132" h="31" fill="none" extrusionOk="0">
                      <a:moveTo>
                        <a:pt x="1" y="1"/>
                      </a:moveTo>
                      <a:lnTo>
                        <a:pt x="23132" y="3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49;p32"/>
                <p:cNvSpPr/>
                <p:nvPr/>
              </p:nvSpPr>
              <p:spPr>
                <a:xfrm>
                  <a:off x="5111735" y="2974870"/>
                  <a:ext cx="427917" cy="1123"/>
                </a:xfrm>
                <a:custGeom>
                  <a:avLst/>
                  <a:gdLst/>
                  <a:ahLst/>
                  <a:cxnLst/>
                  <a:rect l="l" t="t" r="r" b="b"/>
                  <a:pathLst>
                    <a:path w="23619" h="62" extrusionOk="0">
                      <a:moveTo>
                        <a:pt x="1" y="0"/>
                      </a:moveTo>
                      <a:lnTo>
                        <a:pt x="23618" y="6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50;p32"/>
                <p:cNvSpPr/>
                <p:nvPr/>
              </p:nvSpPr>
              <p:spPr>
                <a:xfrm>
                  <a:off x="5111735" y="2974870"/>
                  <a:ext cx="427917" cy="1123"/>
                </a:xfrm>
                <a:custGeom>
                  <a:avLst/>
                  <a:gdLst/>
                  <a:ahLst/>
                  <a:cxnLst/>
                  <a:rect l="l" t="t" r="r" b="b"/>
                  <a:pathLst>
                    <a:path w="23619" h="62" fill="none" extrusionOk="0">
                      <a:moveTo>
                        <a:pt x="1" y="0"/>
                      </a:moveTo>
                      <a:lnTo>
                        <a:pt x="23618" y="6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51;p32"/>
                <p:cNvSpPr/>
                <p:nvPr/>
              </p:nvSpPr>
              <p:spPr>
                <a:xfrm>
                  <a:off x="5080899" y="3089409"/>
                  <a:ext cx="438371" cy="18"/>
                </a:xfrm>
                <a:custGeom>
                  <a:avLst/>
                  <a:gdLst/>
                  <a:ahLst/>
                  <a:cxnLst/>
                  <a:rect l="l" t="t" r="r" b="b"/>
                  <a:pathLst>
                    <a:path w="24196" h="1" extrusionOk="0">
                      <a:moveTo>
                        <a:pt x="1" y="1"/>
                      </a:moveTo>
                      <a:lnTo>
                        <a:pt x="24196" y="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52;p32"/>
                <p:cNvSpPr/>
                <p:nvPr/>
              </p:nvSpPr>
              <p:spPr>
                <a:xfrm>
                  <a:off x="5080899" y="3089409"/>
                  <a:ext cx="438371" cy="18"/>
                </a:xfrm>
                <a:custGeom>
                  <a:avLst/>
                  <a:gdLst/>
                  <a:ahLst/>
                  <a:cxnLst/>
                  <a:rect l="l" t="t" r="r" b="b"/>
                  <a:pathLst>
                    <a:path w="24196" h="1" fill="none" extrusionOk="0">
                      <a:moveTo>
                        <a:pt x="1" y="1"/>
                      </a:moveTo>
                      <a:lnTo>
                        <a:pt x="24196" y="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53;p32"/>
                <p:cNvSpPr/>
                <p:nvPr/>
              </p:nvSpPr>
              <p:spPr>
                <a:xfrm>
                  <a:off x="5573224" y="2576720"/>
                  <a:ext cx="493992" cy="626702"/>
                </a:xfrm>
                <a:custGeom>
                  <a:avLst/>
                  <a:gdLst/>
                  <a:ahLst/>
                  <a:cxnLst/>
                  <a:rect l="l" t="t" r="r" b="b"/>
                  <a:pathLst>
                    <a:path w="27266" h="34591" extrusionOk="0">
                      <a:moveTo>
                        <a:pt x="5806" y="0"/>
                      </a:moveTo>
                      <a:lnTo>
                        <a:pt x="0" y="34591"/>
                      </a:lnTo>
                      <a:lnTo>
                        <a:pt x="24408" y="34591"/>
                      </a:lnTo>
                      <a:lnTo>
                        <a:pt x="27265" y="92"/>
                      </a:lnTo>
                      <a:lnTo>
                        <a:pt x="5806" y="0"/>
                      </a:lnTo>
                      <a:close/>
                    </a:path>
                  </a:pathLst>
                </a:custGeom>
                <a:solidFill>
                  <a:schemeClr val="accent2"/>
                </a:solid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54;p32"/>
                <p:cNvSpPr/>
                <p:nvPr/>
              </p:nvSpPr>
              <p:spPr>
                <a:xfrm>
                  <a:off x="5682255" y="2577825"/>
                  <a:ext cx="91983" cy="624492"/>
                </a:xfrm>
                <a:custGeom>
                  <a:avLst/>
                  <a:gdLst/>
                  <a:ahLst/>
                  <a:cxnLst/>
                  <a:rect l="l" t="t" r="r" b="b"/>
                  <a:pathLst>
                    <a:path w="5077" h="34469" extrusionOk="0">
                      <a:moveTo>
                        <a:pt x="5077" y="0"/>
                      </a:moveTo>
                      <a:lnTo>
                        <a:pt x="1" y="34469"/>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55;p32"/>
                <p:cNvSpPr/>
                <p:nvPr/>
              </p:nvSpPr>
              <p:spPr>
                <a:xfrm>
                  <a:off x="5682255" y="2577825"/>
                  <a:ext cx="91983" cy="624492"/>
                </a:xfrm>
                <a:custGeom>
                  <a:avLst/>
                  <a:gdLst/>
                  <a:ahLst/>
                  <a:cxnLst/>
                  <a:rect l="l" t="t" r="r" b="b"/>
                  <a:pathLst>
                    <a:path w="5077" h="34469" fill="none" extrusionOk="0">
                      <a:moveTo>
                        <a:pt x="5077" y="0"/>
                      </a:moveTo>
                      <a:lnTo>
                        <a:pt x="1" y="34469"/>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56;p32"/>
                <p:cNvSpPr/>
                <p:nvPr/>
              </p:nvSpPr>
              <p:spPr>
                <a:xfrm>
                  <a:off x="5796812" y="2578368"/>
                  <a:ext cx="77652" cy="623949"/>
                </a:xfrm>
                <a:custGeom>
                  <a:avLst/>
                  <a:gdLst/>
                  <a:ahLst/>
                  <a:cxnLst/>
                  <a:rect l="l" t="t" r="r" b="b"/>
                  <a:pathLst>
                    <a:path w="4286" h="34439" extrusionOk="0">
                      <a:moveTo>
                        <a:pt x="4286" y="1"/>
                      </a:moveTo>
                      <a:lnTo>
                        <a:pt x="0" y="34439"/>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57;p32"/>
                <p:cNvSpPr/>
                <p:nvPr/>
              </p:nvSpPr>
              <p:spPr>
                <a:xfrm>
                  <a:off x="5796812" y="2578368"/>
                  <a:ext cx="77652" cy="623949"/>
                </a:xfrm>
                <a:custGeom>
                  <a:avLst/>
                  <a:gdLst/>
                  <a:ahLst/>
                  <a:cxnLst/>
                  <a:rect l="l" t="t" r="r" b="b"/>
                  <a:pathLst>
                    <a:path w="4286" h="34439" fill="none" extrusionOk="0">
                      <a:moveTo>
                        <a:pt x="4286" y="1"/>
                      </a:moveTo>
                      <a:lnTo>
                        <a:pt x="0" y="34439"/>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58;p32"/>
                <p:cNvSpPr/>
                <p:nvPr/>
              </p:nvSpPr>
              <p:spPr>
                <a:xfrm>
                  <a:off x="5910789" y="2578930"/>
                  <a:ext cx="63900" cy="623387"/>
                </a:xfrm>
                <a:custGeom>
                  <a:avLst/>
                  <a:gdLst/>
                  <a:ahLst/>
                  <a:cxnLst/>
                  <a:rect l="l" t="t" r="r" b="b"/>
                  <a:pathLst>
                    <a:path w="3527" h="34408" extrusionOk="0">
                      <a:moveTo>
                        <a:pt x="3527" y="0"/>
                      </a:moveTo>
                      <a:lnTo>
                        <a:pt x="1" y="34408"/>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59;p32"/>
                <p:cNvSpPr/>
                <p:nvPr/>
              </p:nvSpPr>
              <p:spPr>
                <a:xfrm>
                  <a:off x="5910789" y="2578930"/>
                  <a:ext cx="63900" cy="623387"/>
                </a:xfrm>
                <a:custGeom>
                  <a:avLst/>
                  <a:gdLst/>
                  <a:ahLst/>
                  <a:cxnLst/>
                  <a:rect l="l" t="t" r="r" b="b"/>
                  <a:pathLst>
                    <a:path w="3527" h="34408" fill="none" extrusionOk="0">
                      <a:moveTo>
                        <a:pt x="3527" y="0"/>
                      </a:moveTo>
                      <a:lnTo>
                        <a:pt x="1" y="34408"/>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60;p32"/>
                <p:cNvSpPr/>
                <p:nvPr/>
              </p:nvSpPr>
              <p:spPr>
                <a:xfrm>
                  <a:off x="5664645" y="2663720"/>
                  <a:ext cx="398168" cy="1123"/>
                </a:xfrm>
                <a:custGeom>
                  <a:avLst/>
                  <a:gdLst/>
                  <a:ahLst/>
                  <a:cxnLst/>
                  <a:rect l="l" t="t" r="r" b="b"/>
                  <a:pathLst>
                    <a:path w="21977" h="62" extrusionOk="0">
                      <a:moveTo>
                        <a:pt x="0" y="1"/>
                      </a:moveTo>
                      <a:lnTo>
                        <a:pt x="21976" y="62"/>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61;p32"/>
                <p:cNvSpPr/>
                <p:nvPr/>
              </p:nvSpPr>
              <p:spPr>
                <a:xfrm>
                  <a:off x="5664645" y="2663720"/>
                  <a:ext cx="398168" cy="1123"/>
                </a:xfrm>
                <a:custGeom>
                  <a:avLst/>
                  <a:gdLst/>
                  <a:ahLst/>
                  <a:cxnLst/>
                  <a:rect l="l" t="t" r="r" b="b"/>
                  <a:pathLst>
                    <a:path w="21977" h="62" fill="none" extrusionOk="0">
                      <a:moveTo>
                        <a:pt x="0" y="1"/>
                      </a:moveTo>
                      <a:lnTo>
                        <a:pt x="21976" y="62"/>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62;p32"/>
                <p:cNvSpPr/>
                <p:nvPr/>
              </p:nvSpPr>
              <p:spPr>
                <a:xfrm>
                  <a:off x="5647560" y="2763403"/>
                  <a:ext cx="406992" cy="1123"/>
                </a:xfrm>
                <a:custGeom>
                  <a:avLst/>
                  <a:gdLst/>
                  <a:ahLst/>
                  <a:cxnLst/>
                  <a:rect l="l" t="t" r="r" b="b"/>
                  <a:pathLst>
                    <a:path w="22464" h="62" extrusionOk="0">
                      <a:moveTo>
                        <a:pt x="1" y="1"/>
                      </a:moveTo>
                      <a:lnTo>
                        <a:pt x="22463" y="6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63;p32"/>
                <p:cNvSpPr/>
                <p:nvPr/>
              </p:nvSpPr>
              <p:spPr>
                <a:xfrm>
                  <a:off x="5647560" y="2763403"/>
                  <a:ext cx="406992" cy="1123"/>
                </a:xfrm>
                <a:custGeom>
                  <a:avLst/>
                  <a:gdLst/>
                  <a:ahLst/>
                  <a:cxnLst/>
                  <a:rect l="l" t="t" r="r" b="b"/>
                  <a:pathLst>
                    <a:path w="22464" h="62" fill="none" extrusionOk="0">
                      <a:moveTo>
                        <a:pt x="1" y="1"/>
                      </a:moveTo>
                      <a:lnTo>
                        <a:pt x="22463" y="6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64;p32"/>
                <p:cNvSpPr/>
                <p:nvPr/>
              </p:nvSpPr>
              <p:spPr>
                <a:xfrm>
                  <a:off x="5630493" y="2866926"/>
                  <a:ext cx="415797" cy="1123"/>
                </a:xfrm>
                <a:custGeom>
                  <a:avLst/>
                  <a:gdLst/>
                  <a:ahLst/>
                  <a:cxnLst/>
                  <a:rect l="l" t="t" r="r" b="b"/>
                  <a:pathLst>
                    <a:path w="22950" h="62" extrusionOk="0">
                      <a:moveTo>
                        <a:pt x="1" y="1"/>
                      </a:moveTo>
                      <a:lnTo>
                        <a:pt x="22949" y="62"/>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65;p32"/>
                <p:cNvSpPr/>
                <p:nvPr/>
              </p:nvSpPr>
              <p:spPr>
                <a:xfrm>
                  <a:off x="5630493" y="2866926"/>
                  <a:ext cx="415797" cy="1123"/>
                </a:xfrm>
                <a:custGeom>
                  <a:avLst/>
                  <a:gdLst/>
                  <a:ahLst/>
                  <a:cxnLst/>
                  <a:rect l="l" t="t" r="r" b="b"/>
                  <a:pathLst>
                    <a:path w="22950" h="62" fill="none" extrusionOk="0">
                      <a:moveTo>
                        <a:pt x="1" y="1"/>
                      </a:moveTo>
                      <a:lnTo>
                        <a:pt x="22949" y="62"/>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66;p32"/>
                <p:cNvSpPr/>
                <p:nvPr/>
              </p:nvSpPr>
              <p:spPr>
                <a:xfrm>
                  <a:off x="5611778" y="2975975"/>
                  <a:ext cx="425689" cy="562"/>
                </a:xfrm>
                <a:custGeom>
                  <a:avLst/>
                  <a:gdLst/>
                  <a:ahLst/>
                  <a:cxnLst/>
                  <a:rect l="l" t="t" r="r" b="b"/>
                  <a:pathLst>
                    <a:path w="23496" h="31" extrusionOk="0">
                      <a:moveTo>
                        <a:pt x="0" y="0"/>
                      </a:moveTo>
                      <a:lnTo>
                        <a:pt x="23496" y="3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67;p32"/>
                <p:cNvSpPr/>
                <p:nvPr/>
              </p:nvSpPr>
              <p:spPr>
                <a:xfrm>
                  <a:off x="5611778" y="2975975"/>
                  <a:ext cx="425689" cy="562"/>
                </a:xfrm>
                <a:custGeom>
                  <a:avLst/>
                  <a:gdLst/>
                  <a:ahLst/>
                  <a:cxnLst/>
                  <a:rect l="l" t="t" r="r" b="b"/>
                  <a:pathLst>
                    <a:path w="23496" h="31" fill="none" extrusionOk="0">
                      <a:moveTo>
                        <a:pt x="0" y="0"/>
                      </a:moveTo>
                      <a:lnTo>
                        <a:pt x="23496" y="3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68;p32"/>
                <p:cNvSpPr/>
                <p:nvPr/>
              </p:nvSpPr>
              <p:spPr>
                <a:xfrm>
                  <a:off x="5593044" y="3089409"/>
                  <a:ext cx="435074" cy="580"/>
                </a:xfrm>
                <a:custGeom>
                  <a:avLst/>
                  <a:gdLst/>
                  <a:ahLst/>
                  <a:cxnLst/>
                  <a:rect l="l" t="t" r="r" b="b"/>
                  <a:pathLst>
                    <a:path w="24014" h="32" extrusionOk="0">
                      <a:moveTo>
                        <a:pt x="1" y="1"/>
                      </a:moveTo>
                      <a:lnTo>
                        <a:pt x="24013" y="3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9;p32"/>
                <p:cNvSpPr/>
                <p:nvPr/>
              </p:nvSpPr>
              <p:spPr>
                <a:xfrm>
                  <a:off x="5593044" y="3089409"/>
                  <a:ext cx="435074" cy="580"/>
                </a:xfrm>
                <a:custGeom>
                  <a:avLst/>
                  <a:gdLst/>
                  <a:ahLst/>
                  <a:cxnLst/>
                  <a:rect l="l" t="t" r="r" b="b"/>
                  <a:pathLst>
                    <a:path w="24014" h="32" fill="none" extrusionOk="0">
                      <a:moveTo>
                        <a:pt x="1" y="1"/>
                      </a:moveTo>
                      <a:lnTo>
                        <a:pt x="24013" y="3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0;p32"/>
                <p:cNvSpPr/>
                <p:nvPr/>
              </p:nvSpPr>
              <p:spPr>
                <a:xfrm>
                  <a:off x="7144899" y="2574509"/>
                  <a:ext cx="560084" cy="628913"/>
                </a:xfrm>
                <a:custGeom>
                  <a:avLst/>
                  <a:gdLst/>
                  <a:ahLst/>
                  <a:cxnLst/>
                  <a:rect l="l" t="t" r="r" b="b"/>
                  <a:pathLst>
                    <a:path w="30914" h="34713" extrusionOk="0">
                      <a:moveTo>
                        <a:pt x="21582" y="1"/>
                      </a:moveTo>
                      <a:lnTo>
                        <a:pt x="1" y="92"/>
                      </a:lnTo>
                      <a:lnTo>
                        <a:pt x="6353" y="34713"/>
                      </a:lnTo>
                      <a:lnTo>
                        <a:pt x="30913" y="34713"/>
                      </a:lnTo>
                      <a:lnTo>
                        <a:pt x="21582" y="1"/>
                      </a:lnTo>
                      <a:close/>
                    </a:path>
                  </a:pathLst>
                </a:custGeom>
                <a:solidFill>
                  <a:schemeClr val="accent2"/>
                </a:solid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71;p32"/>
                <p:cNvSpPr/>
                <p:nvPr/>
              </p:nvSpPr>
              <p:spPr>
                <a:xfrm>
                  <a:off x="7439526" y="2576176"/>
                  <a:ext cx="155303" cy="626141"/>
                </a:xfrm>
                <a:custGeom>
                  <a:avLst/>
                  <a:gdLst/>
                  <a:ahLst/>
                  <a:cxnLst/>
                  <a:rect l="l" t="t" r="r" b="b"/>
                  <a:pathLst>
                    <a:path w="8572" h="34560" extrusionOk="0">
                      <a:moveTo>
                        <a:pt x="0" y="0"/>
                      </a:moveTo>
                      <a:lnTo>
                        <a:pt x="8572" y="34560"/>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2;p32"/>
                <p:cNvSpPr/>
                <p:nvPr/>
              </p:nvSpPr>
              <p:spPr>
                <a:xfrm>
                  <a:off x="7439526" y="2576176"/>
                  <a:ext cx="155303" cy="626141"/>
                </a:xfrm>
                <a:custGeom>
                  <a:avLst/>
                  <a:gdLst/>
                  <a:ahLst/>
                  <a:cxnLst/>
                  <a:rect l="l" t="t" r="r" b="b"/>
                  <a:pathLst>
                    <a:path w="8572" h="34560" fill="none" extrusionOk="0">
                      <a:moveTo>
                        <a:pt x="0" y="0"/>
                      </a:moveTo>
                      <a:lnTo>
                        <a:pt x="8572" y="34560"/>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3;p32"/>
                <p:cNvSpPr/>
                <p:nvPr/>
              </p:nvSpPr>
              <p:spPr>
                <a:xfrm>
                  <a:off x="7338194" y="2576176"/>
                  <a:ext cx="141552" cy="626141"/>
                </a:xfrm>
                <a:custGeom>
                  <a:avLst/>
                  <a:gdLst/>
                  <a:ahLst/>
                  <a:cxnLst/>
                  <a:rect l="l" t="t" r="r" b="b"/>
                  <a:pathLst>
                    <a:path w="7813" h="34560" extrusionOk="0">
                      <a:moveTo>
                        <a:pt x="1" y="0"/>
                      </a:moveTo>
                      <a:lnTo>
                        <a:pt x="7812" y="34560"/>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4;p32"/>
                <p:cNvSpPr/>
                <p:nvPr/>
              </p:nvSpPr>
              <p:spPr>
                <a:xfrm>
                  <a:off x="7338194" y="2576176"/>
                  <a:ext cx="141552" cy="626141"/>
                </a:xfrm>
                <a:custGeom>
                  <a:avLst/>
                  <a:gdLst/>
                  <a:ahLst/>
                  <a:cxnLst/>
                  <a:rect l="l" t="t" r="r" b="b"/>
                  <a:pathLst>
                    <a:path w="7813" h="34560" fill="none" extrusionOk="0">
                      <a:moveTo>
                        <a:pt x="1" y="0"/>
                      </a:moveTo>
                      <a:lnTo>
                        <a:pt x="7812" y="34560"/>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5;p32"/>
                <p:cNvSpPr/>
                <p:nvPr/>
              </p:nvSpPr>
              <p:spPr>
                <a:xfrm>
                  <a:off x="7237425" y="2576720"/>
                  <a:ext cx="127765" cy="625597"/>
                </a:xfrm>
                <a:custGeom>
                  <a:avLst/>
                  <a:gdLst/>
                  <a:ahLst/>
                  <a:cxnLst/>
                  <a:rect l="l" t="t" r="r" b="b"/>
                  <a:pathLst>
                    <a:path w="7052" h="34530" extrusionOk="0">
                      <a:moveTo>
                        <a:pt x="0" y="0"/>
                      </a:moveTo>
                      <a:lnTo>
                        <a:pt x="7052" y="34530"/>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6;p32"/>
                <p:cNvSpPr/>
                <p:nvPr/>
              </p:nvSpPr>
              <p:spPr>
                <a:xfrm>
                  <a:off x="7237425" y="2576720"/>
                  <a:ext cx="127765" cy="625597"/>
                </a:xfrm>
                <a:custGeom>
                  <a:avLst/>
                  <a:gdLst/>
                  <a:ahLst/>
                  <a:cxnLst/>
                  <a:rect l="l" t="t" r="r" b="b"/>
                  <a:pathLst>
                    <a:path w="7052" h="34530" fill="none" extrusionOk="0">
                      <a:moveTo>
                        <a:pt x="0" y="0"/>
                      </a:moveTo>
                      <a:lnTo>
                        <a:pt x="7052" y="34530"/>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7;p32"/>
                <p:cNvSpPr/>
                <p:nvPr/>
              </p:nvSpPr>
              <p:spPr>
                <a:xfrm>
                  <a:off x="7157563" y="2662071"/>
                  <a:ext cx="400922" cy="1123"/>
                </a:xfrm>
                <a:custGeom>
                  <a:avLst/>
                  <a:gdLst/>
                  <a:ahLst/>
                  <a:cxnLst/>
                  <a:rect l="l" t="t" r="r" b="b"/>
                  <a:pathLst>
                    <a:path w="22129" h="62" extrusionOk="0">
                      <a:moveTo>
                        <a:pt x="22129" y="1"/>
                      </a:moveTo>
                      <a:lnTo>
                        <a:pt x="1" y="62"/>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8;p32"/>
                <p:cNvSpPr/>
                <p:nvPr/>
              </p:nvSpPr>
              <p:spPr>
                <a:xfrm>
                  <a:off x="7157563" y="2662071"/>
                  <a:ext cx="400922" cy="1123"/>
                </a:xfrm>
                <a:custGeom>
                  <a:avLst/>
                  <a:gdLst/>
                  <a:ahLst/>
                  <a:cxnLst/>
                  <a:rect l="l" t="t" r="r" b="b"/>
                  <a:pathLst>
                    <a:path w="22129" h="62" fill="none" extrusionOk="0">
                      <a:moveTo>
                        <a:pt x="22129" y="1"/>
                      </a:moveTo>
                      <a:lnTo>
                        <a:pt x="1" y="62"/>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79;p32"/>
                <p:cNvSpPr/>
                <p:nvPr/>
              </p:nvSpPr>
              <p:spPr>
                <a:xfrm>
                  <a:off x="7175735" y="2761754"/>
                  <a:ext cx="409745" cy="1123"/>
                </a:xfrm>
                <a:custGeom>
                  <a:avLst/>
                  <a:gdLst/>
                  <a:ahLst/>
                  <a:cxnLst/>
                  <a:rect l="l" t="t" r="r" b="b"/>
                  <a:pathLst>
                    <a:path w="22616" h="62" extrusionOk="0">
                      <a:moveTo>
                        <a:pt x="22615" y="0"/>
                      </a:moveTo>
                      <a:lnTo>
                        <a:pt x="1" y="6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0;p32"/>
                <p:cNvSpPr/>
                <p:nvPr/>
              </p:nvSpPr>
              <p:spPr>
                <a:xfrm>
                  <a:off x="7175735" y="2761754"/>
                  <a:ext cx="409745" cy="1123"/>
                </a:xfrm>
                <a:custGeom>
                  <a:avLst/>
                  <a:gdLst/>
                  <a:ahLst/>
                  <a:cxnLst/>
                  <a:rect l="l" t="t" r="r" b="b"/>
                  <a:pathLst>
                    <a:path w="22616" h="62" fill="none" extrusionOk="0">
                      <a:moveTo>
                        <a:pt x="22615" y="0"/>
                      </a:moveTo>
                      <a:lnTo>
                        <a:pt x="1" y="6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1;p32"/>
                <p:cNvSpPr/>
                <p:nvPr/>
              </p:nvSpPr>
              <p:spPr>
                <a:xfrm>
                  <a:off x="7195012" y="2866382"/>
                  <a:ext cx="418550" cy="562"/>
                </a:xfrm>
                <a:custGeom>
                  <a:avLst/>
                  <a:gdLst/>
                  <a:ahLst/>
                  <a:cxnLst/>
                  <a:rect l="l" t="t" r="r" b="b"/>
                  <a:pathLst>
                    <a:path w="23102" h="31" extrusionOk="0">
                      <a:moveTo>
                        <a:pt x="23101" y="1"/>
                      </a:moveTo>
                      <a:lnTo>
                        <a:pt x="1" y="3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2;p32"/>
                <p:cNvSpPr/>
                <p:nvPr/>
              </p:nvSpPr>
              <p:spPr>
                <a:xfrm>
                  <a:off x="7195012" y="2866382"/>
                  <a:ext cx="418550" cy="562"/>
                </a:xfrm>
                <a:custGeom>
                  <a:avLst/>
                  <a:gdLst/>
                  <a:ahLst/>
                  <a:cxnLst/>
                  <a:rect l="l" t="t" r="r" b="b"/>
                  <a:pathLst>
                    <a:path w="23102" h="31" fill="none" extrusionOk="0">
                      <a:moveTo>
                        <a:pt x="23101" y="1"/>
                      </a:moveTo>
                      <a:lnTo>
                        <a:pt x="1" y="3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3;p32"/>
                <p:cNvSpPr/>
                <p:nvPr/>
              </p:nvSpPr>
              <p:spPr>
                <a:xfrm>
                  <a:off x="7214832" y="2974870"/>
                  <a:ext cx="427917" cy="1123"/>
                </a:xfrm>
                <a:custGeom>
                  <a:avLst/>
                  <a:gdLst/>
                  <a:ahLst/>
                  <a:cxnLst/>
                  <a:rect l="l" t="t" r="r" b="b"/>
                  <a:pathLst>
                    <a:path w="23619" h="62" extrusionOk="0">
                      <a:moveTo>
                        <a:pt x="23618" y="0"/>
                      </a:moveTo>
                      <a:lnTo>
                        <a:pt x="1" y="6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4;p32"/>
                <p:cNvSpPr/>
                <p:nvPr/>
              </p:nvSpPr>
              <p:spPr>
                <a:xfrm>
                  <a:off x="7214832" y="2974870"/>
                  <a:ext cx="427917" cy="1123"/>
                </a:xfrm>
                <a:custGeom>
                  <a:avLst/>
                  <a:gdLst/>
                  <a:ahLst/>
                  <a:cxnLst/>
                  <a:rect l="l" t="t" r="r" b="b"/>
                  <a:pathLst>
                    <a:path w="23619" h="62" fill="none" extrusionOk="0">
                      <a:moveTo>
                        <a:pt x="23618" y="0"/>
                      </a:moveTo>
                      <a:lnTo>
                        <a:pt x="1" y="6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5;p32"/>
                <p:cNvSpPr/>
                <p:nvPr/>
              </p:nvSpPr>
              <p:spPr>
                <a:xfrm>
                  <a:off x="7235776" y="3089409"/>
                  <a:ext cx="437809" cy="18"/>
                </a:xfrm>
                <a:custGeom>
                  <a:avLst/>
                  <a:gdLst/>
                  <a:ahLst/>
                  <a:cxnLst/>
                  <a:rect l="l" t="t" r="r" b="b"/>
                  <a:pathLst>
                    <a:path w="24165" h="1" extrusionOk="0">
                      <a:moveTo>
                        <a:pt x="24165" y="1"/>
                      </a:moveTo>
                      <a:lnTo>
                        <a:pt x="0" y="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6;p32"/>
                <p:cNvSpPr/>
                <p:nvPr/>
              </p:nvSpPr>
              <p:spPr>
                <a:xfrm>
                  <a:off x="7235776" y="3089409"/>
                  <a:ext cx="437809" cy="18"/>
                </a:xfrm>
                <a:custGeom>
                  <a:avLst/>
                  <a:gdLst/>
                  <a:ahLst/>
                  <a:cxnLst/>
                  <a:rect l="l" t="t" r="r" b="b"/>
                  <a:pathLst>
                    <a:path w="24165" h="1" fill="none" extrusionOk="0">
                      <a:moveTo>
                        <a:pt x="24165" y="1"/>
                      </a:moveTo>
                      <a:lnTo>
                        <a:pt x="0" y="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7;p32"/>
                <p:cNvSpPr/>
                <p:nvPr/>
              </p:nvSpPr>
              <p:spPr>
                <a:xfrm>
                  <a:off x="6687831" y="2576720"/>
                  <a:ext cx="493992" cy="626702"/>
                </a:xfrm>
                <a:custGeom>
                  <a:avLst/>
                  <a:gdLst/>
                  <a:ahLst/>
                  <a:cxnLst/>
                  <a:rect l="l" t="t" r="r" b="b"/>
                  <a:pathLst>
                    <a:path w="27266" h="34591" extrusionOk="0">
                      <a:moveTo>
                        <a:pt x="21429" y="0"/>
                      </a:moveTo>
                      <a:lnTo>
                        <a:pt x="0" y="92"/>
                      </a:lnTo>
                      <a:lnTo>
                        <a:pt x="2857" y="34591"/>
                      </a:lnTo>
                      <a:lnTo>
                        <a:pt x="27265" y="34591"/>
                      </a:lnTo>
                      <a:lnTo>
                        <a:pt x="21429" y="0"/>
                      </a:lnTo>
                      <a:close/>
                    </a:path>
                  </a:pathLst>
                </a:custGeom>
                <a:solidFill>
                  <a:schemeClr val="accent2"/>
                </a:solid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8;p32"/>
                <p:cNvSpPr/>
                <p:nvPr/>
              </p:nvSpPr>
              <p:spPr>
                <a:xfrm>
                  <a:off x="6980790" y="2577825"/>
                  <a:ext cx="91439" cy="624492"/>
                </a:xfrm>
                <a:custGeom>
                  <a:avLst/>
                  <a:gdLst/>
                  <a:ahLst/>
                  <a:cxnLst/>
                  <a:rect l="l" t="t" r="r" b="b"/>
                  <a:pathLst>
                    <a:path w="5047" h="34469" extrusionOk="0">
                      <a:moveTo>
                        <a:pt x="1" y="0"/>
                      </a:moveTo>
                      <a:lnTo>
                        <a:pt x="5046" y="34469"/>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89;p32"/>
                <p:cNvSpPr/>
                <p:nvPr/>
              </p:nvSpPr>
              <p:spPr>
                <a:xfrm>
                  <a:off x="6980790" y="2577825"/>
                  <a:ext cx="91439" cy="624492"/>
                </a:xfrm>
                <a:custGeom>
                  <a:avLst/>
                  <a:gdLst/>
                  <a:ahLst/>
                  <a:cxnLst/>
                  <a:rect l="l" t="t" r="r" b="b"/>
                  <a:pathLst>
                    <a:path w="5047" h="34469" fill="none" extrusionOk="0">
                      <a:moveTo>
                        <a:pt x="1" y="0"/>
                      </a:moveTo>
                      <a:lnTo>
                        <a:pt x="5046" y="34469"/>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0;p32"/>
                <p:cNvSpPr/>
                <p:nvPr/>
              </p:nvSpPr>
              <p:spPr>
                <a:xfrm>
                  <a:off x="6880021" y="2578368"/>
                  <a:ext cx="78213" cy="623949"/>
                </a:xfrm>
                <a:custGeom>
                  <a:avLst/>
                  <a:gdLst/>
                  <a:ahLst/>
                  <a:cxnLst/>
                  <a:rect l="l" t="t" r="r" b="b"/>
                  <a:pathLst>
                    <a:path w="4317" h="34439" extrusionOk="0">
                      <a:moveTo>
                        <a:pt x="0" y="1"/>
                      </a:moveTo>
                      <a:lnTo>
                        <a:pt x="4317" y="34439"/>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1;p32"/>
                <p:cNvSpPr/>
                <p:nvPr/>
              </p:nvSpPr>
              <p:spPr>
                <a:xfrm>
                  <a:off x="6880021" y="2578368"/>
                  <a:ext cx="78213" cy="623949"/>
                </a:xfrm>
                <a:custGeom>
                  <a:avLst/>
                  <a:gdLst/>
                  <a:ahLst/>
                  <a:cxnLst/>
                  <a:rect l="l" t="t" r="r" b="b"/>
                  <a:pathLst>
                    <a:path w="4317" h="34439" fill="none" extrusionOk="0">
                      <a:moveTo>
                        <a:pt x="0" y="1"/>
                      </a:moveTo>
                      <a:lnTo>
                        <a:pt x="4317" y="34439"/>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2;p32"/>
                <p:cNvSpPr/>
                <p:nvPr/>
              </p:nvSpPr>
              <p:spPr>
                <a:xfrm>
                  <a:off x="6779795" y="2578930"/>
                  <a:ext cx="64444" cy="623387"/>
                </a:xfrm>
                <a:custGeom>
                  <a:avLst/>
                  <a:gdLst/>
                  <a:ahLst/>
                  <a:cxnLst/>
                  <a:rect l="l" t="t" r="r" b="b"/>
                  <a:pathLst>
                    <a:path w="3557" h="34408" extrusionOk="0">
                      <a:moveTo>
                        <a:pt x="0" y="0"/>
                      </a:moveTo>
                      <a:lnTo>
                        <a:pt x="3557" y="34408"/>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3;p32"/>
                <p:cNvSpPr/>
                <p:nvPr/>
              </p:nvSpPr>
              <p:spPr>
                <a:xfrm>
                  <a:off x="6779795" y="2578930"/>
                  <a:ext cx="64444" cy="623387"/>
                </a:xfrm>
                <a:custGeom>
                  <a:avLst/>
                  <a:gdLst/>
                  <a:ahLst/>
                  <a:cxnLst/>
                  <a:rect l="l" t="t" r="r" b="b"/>
                  <a:pathLst>
                    <a:path w="3557" h="34408" fill="none" extrusionOk="0">
                      <a:moveTo>
                        <a:pt x="0" y="0"/>
                      </a:moveTo>
                      <a:lnTo>
                        <a:pt x="3557" y="34408"/>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4;p32"/>
                <p:cNvSpPr/>
                <p:nvPr/>
              </p:nvSpPr>
              <p:spPr>
                <a:xfrm>
                  <a:off x="6691690" y="2663720"/>
                  <a:ext cx="398712" cy="1123"/>
                </a:xfrm>
                <a:custGeom>
                  <a:avLst/>
                  <a:gdLst/>
                  <a:ahLst/>
                  <a:cxnLst/>
                  <a:rect l="l" t="t" r="r" b="b"/>
                  <a:pathLst>
                    <a:path w="22007" h="62" extrusionOk="0">
                      <a:moveTo>
                        <a:pt x="22007" y="1"/>
                      </a:moveTo>
                      <a:lnTo>
                        <a:pt x="0" y="62"/>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5;p32"/>
                <p:cNvSpPr/>
                <p:nvPr/>
              </p:nvSpPr>
              <p:spPr>
                <a:xfrm>
                  <a:off x="6691690" y="2663720"/>
                  <a:ext cx="398712" cy="1123"/>
                </a:xfrm>
                <a:custGeom>
                  <a:avLst/>
                  <a:gdLst/>
                  <a:ahLst/>
                  <a:cxnLst/>
                  <a:rect l="l" t="t" r="r" b="b"/>
                  <a:pathLst>
                    <a:path w="22007" h="62" fill="none" extrusionOk="0">
                      <a:moveTo>
                        <a:pt x="22007" y="1"/>
                      </a:moveTo>
                      <a:lnTo>
                        <a:pt x="0" y="62"/>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6;p32"/>
                <p:cNvSpPr/>
                <p:nvPr/>
              </p:nvSpPr>
              <p:spPr>
                <a:xfrm>
                  <a:off x="6699933" y="2763403"/>
                  <a:ext cx="406992" cy="1123"/>
                </a:xfrm>
                <a:custGeom>
                  <a:avLst/>
                  <a:gdLst/>
                  <a:ahLst/>
                  <a:cxnLst/>
                  <a:rect l="l" t="t" r="r" b="b"/>
                  <a:pathLst>
                    <a:path w="22464" h="62" extrusionOk="0">
                      <a:moveTo>
                        <a:pt x="22463" y="1"/>
                      </a:moveTo>
                      <a:lnTo>
                        <a:pt x="1" y="6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7;p32"/>
                <p:cNvSpPr/>
                <p:nvPr/>
              </p:nvSpPr>
              <p:spPr>
                <a:xfrm>
                  <a:off x="6699933" y="2763403"/>
                  <a:ext cx="406992" cy="1123"/>
                </a:xfrm>
                <a:custGeom>
                  <a:avLst/>
                  <a:gdLst/>
                  <a:ahLst/>
                  <a:cxnLst/>
                  <a:rect l="l" t="t" r="r" b="b"/>
                  <a:pathLst>
                    <a:path w="22464" h="62" fill="none" extrusionOk="0">
                      <a:moveTo>
                        <a:pt x="22463" y="1"/>
                      </a:moveTo>
                      <a:lnTo>
                        <a:pt x="1" y="6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8;p32"/>
                <p:cNvSpPr/>
                <p:nvPr/>
              </p:nvSpPr>
              <p:spPr>
                <a:xfrm>
                  <a:off x="6708756" y="2866926"/>
                  <a:ext cx="415797" cy="1123"/>
                </a:xfrm>
                <a:custGeom>
                  <a:avLst/>
                  <a:gdLst/>
                  <a:ahLst/>
                  <a:cxnLst/>
                  <a:rect l="l" t="t" r="r" b="b"/>
                  <a:pathLst>
                    <a:path w="22950" h="62" extrusionOk="0">
                      <a:moveTo>
                        <a:pt x="22949" y="1"/>
                      </a:moveTo>
                      <a:lnTo>
                        <a:pt x="0" y="62"/>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99;p32"/>
                <p:cNvSpPr/>
                <p:nvPr/>
              </p:nvSpPr>
              <p:spPr>
                <a:xfrm>
                  <a:off x="6708756" y="2866926"/>
                  <a:ext cx="415797" cy="1123"/>
                </a:xfrm>
                <a:custGeom>
                  <a:avLst/>
                  <a:gdLst/>
                  <a:ahLst/>
                  <a:cxnLst/>
                  <a:rect l="l" t="t" r="r" b="b"/>
                  <a:pathLst>
                    <a:path w="22950" h="62" fill="none" extrusionOk="0">
                      <a:moveTo>
                        <a:pt x="22949" y="1"/>
                      </a:moveTo>
                      <a:lnTo>
                        <a:pt x="0" y="62"/>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0;p32"/>
                <p:cNvSpPr/>
                <p:nvPr/>
              </p:nvSpPr>
              <p:spPr>
                <a:xfrm>
                  <a:off x="6717561" y="2975975"/>
                  <a:ext cx="425163" cy="562"/>
                </a:xfrm>
                <a:custGeom>
                  <a:avLst/>
                  <a:gdLst/>
                  <a:ahLst/>
                  <a:cxnLst/>
                  <a:rect l="l" t="t" r="r" b="b"/>
                  <a:pathLst>
                    <a:path w="23467" h="31" extrusionOk="0">
                      <a:moveTo>
                        <a:pt x="23466" y="0"/>
                      </a:moveTo>
                      <a:lnTo>
                        <a:pt x="1" y="3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1;p32"/>
                <p:cNvSpPr/>
                <p:nvPr/>
              </p:nvSpPr>
              <p:spPr>
                <a:xfrm>
                  <a:off x="6717561" y="2975975"/>
                  <a:ext cx="425163" cy="562"/>
                </a:xfrm>
                <a:custGeom>
                  <a:avLst/>
                  <a:gdLst/>
                  <a:ahLst/>
                  <a:cxnLst/>
                  <a:rect l="l" t="t" r="r" b="b"/>
                  <a:pathLst>
                    <a:path w="23467" h="31" fill="none" extrusionOk="0">
                      <a:moveTo>
                        <a:pt x="23466" y="0"/>
                      </a:moveTo>
                      <a:lnTo>
                        <a:pt x="1" y="3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2;p32"/>
                <p:cNvSpPr/>
                <p:nvPr/>
              </p:nvSpPr>
              <p:spPr>
                <a:xfrm>
                  <a:off x="6726928" y="3089409"/>
                  <a:ext cx="435056" cy="580"/>
                </a:xfrm>
                <a:custGeom>
                  <a:avLst/>
                  <a:gdLst/>
                  <a:ahLst/>
                  <a:cxnLst/>
                  <a:rect l="l" t="t" r="r" b="b"/>
                  <a:pathLst>
                    <a:path w="24013" h="32" extrusionOk="0">
                      <a:moveTo>
                        <a:pt x="24013" y="1"/>
                      </a:moveTo>
                      <a:lnTo>
                        <a:pt x="0" y="31"/>
                      </a:lnTo>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3;p32"/>
                <p:cNvSpPr/>
                <p:nvPr/>
              </p:nvSpPr>
              <p:spPr>
                <a:xfrm>
                  <a:off x="6726928" y="3089409"/>
                  <a:ext cx="435056" cy="580"/>
                </a:xfrm>
                <a:custGeom>
                  <a:avLst/>
                  <a:gdLst/>
                  <a:ahLst/>
                  <a:cxnLst/>
                  <a:rect l="l" t="t" r="r" b="b"/>
                  <a:pathLst>
                    <a:path w="24013" h="32" fill="none" extrusionOk="0">
                      <a:moveTo>
                        <a:pt x="24013" y="1"/>
                      </a:moveTo>
                      <a:lnTo>
                        <a:pt x="0" y="31"/>
                      </a:lnTo>
                    </a:path>
                  </a:pathLst>
                </a:custGeom>
                <a:noFill/>
                <a:ln w="987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4;p32"/>
                <p:cNvSpPr/>
                <p:nvPr/>
              </p:nvSpPr>
              <p:spPr>
                <a:xfrm>
                  <a:off x="6172370" y="3467738"/>
                  <a:ext cx="55095" cy="95842"/>
                </a:xfrm>
                <a:custGeom>
                  <a:avLst/>
                  <a:gdLst/>
                  <a:ahLst/>
                  <a:cxnLst/>
                  <a:rect l="l" t="t" r="r" b="b"/>
                  <a:pathLst>
                    <a:path w="3041" h="5290" extrusionOk="0">
                      <a:moveTo>
                        <a:pt x="1" y="0"/>
                      </a:moveTo>
                      <a:lnTo>
                        <a:pt x="1" y="5289"/>
                      </a:lnTo>
                      <a:lnTo>
                        <a:pt x="3040" y="5289"/>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5;p32"/>
                <p:cNvSpPr/>
                <p:nvPr/>
              </p:nvSpPr>
              <p:spPr>
                <a:xfrm>
                  <a:off x="6172370" y="3583926"/>
                  <a:ext cx="55095" cy="85931"/>
                </a:xfrm>
                <a:custGeom>
                  <a:avLst/>
                  <a:gdLst/>
                  <a:ahLst/>
                  <a:cxnLst/>
                  <a:rect l="l" t="t" r="r" b="b"/>
                  <a:pathLst>
                    <a:path w="3041" h="4743" extrusionOk="0">
                      <a:moveTo>
                        <a:pt x="1" y="1"/>
                      </a:moveTo>
                      <a:lnTo>
                        <a:pt x="1" y="4743"/>
                      </a:lnTo>
                      <a:lnTo>
                        <a:pt x="3040" y="4743"/>
                      </a:lnTo>
                      <a:lnTo>
                        <a:pt x="30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6;p32"/>
                <p:cNvSpPr/>
                <p:nvPr/>
              </p:nvSpPr>
              <p:spPr>
                <a:xfrm>
                  <a:off x="6172370" y="3689660"/>
                  <a:ext cx="55095" cy="85931"/>
                </a:xfrm>
                <a:custGeom>
                  <a:avLst/>
                  <a:gdLst/>
                  <a:ahLst/>
                  <a:cxnLst/>
                  <a:rect l="l" t="t" r="r" b="b"/>
                  <a:pathLst>
                    <a:path w="3041" h="4743" extrusionOk="0">
                      <a:moveTo>
                        <a:pt x="1" y="1"/>
                      </a:moveTo>
                      <a:lnTo>
                        <a:pt x="1" y="4743"/>
                      </a:lnTo>
                      <a:lnTo>
                        <a:pt x="3040" y="4743"/>
                      </a:lnTo>
                      <a:lnTo>
                        <a:pt x="30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7;p32"/>
                <p:cNvSpPr/>
                <p:nvPr/>
              </p:nvSpPr>
              <p:spPr>
                <a:xfrm>
                  <a:off x="6172370" y="3795955"/>
                  <a:ext cx="55095" cy="110154"/>
                </a:xfrm>
                <a:custGeom>
                  <a:avLst/>
                  <a:gdLst/>
                  <a:ahLst/>
                  <a:cxnLst/>
                  <a:rect l="l" t="t" r="r" b="b"/>
                  <a:pathLst>
                    <a:path w="3041" h="6080" extrusionOk="0">
                      <a:moveTo>
                        <a:pt x="1" y="0"/>
                      </a:moveTo>
                      <a:lnTo>
                        <a:pt x="1" y="6079"/>
                      </a:lnTo>
                      <a:lnTo>
                        <a:pt x="3040" y="6079"/>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8;p32"/>
                <p:cNvSpPr/>
                <p:nvPr/>
              </p:nvSpPr>
              <p:spPr>
                <a:xfrm>
                  <a:off x="6091421" y="3795955"/>
                  <a:ext cx="66654" cy="110154"/>
                </a:xfrm>
                <a:custGeom>
                  <a:avLst/>
                  <a:gdLst/>
                  <a:ahLst/>
                  <a:cxnLst/>
                  <a:rect l="l" t="t" r="r" b="b"/>
                  <a:pathLst>
                    <a:path w="3679" h="6080" extrusionOk="0">
                      <a:moveTo>
                        <a:pt x="1" y="0"/>
                      </a:moveTo>
                      <a:lnTo>
                        <a:pt x="1" y="6079"/>
                      </a:lnTo>
                      <a:lnTo>
                        <a:pt x="3679" y="6079"/>
                      </a:lnTo>
                      <a:lnTo>
                        <a:pt x="36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09;p32"/>
                <p:cNvSpPr/>
                <p:nvPr/>
              </p:nvSpPr>
              <p:spPr>
                <a:xfrm>
                  <a:off x="6091421" y="3689660"/>
                  <a:ext cx="66654" cy="85931"/>
                </a:xfrm>
                <a:custGeom>
                  <a:avLst/>
                  <a:gdLst/>
                  <a:ahLst/>
                  <a:cxnLst/>
                  <a:rect l="l" t="t" r="r" b="b"/>
                  <a:pathLst>
                    <a:path w="3679" h="4743" extrusionOk="0">
                      <a:moveTo>
                        <a:pt x="1" y="1"/>
                      </a:moveTo>
                      <a:lnTo>
                        <a:pt x="1" y="4743"/>
                      </a:lnTo>
                      <a:lnTo>
                        <a:pt x="3679" y="4743"/>
                      </a:lnTo>
                      <a:lnTo>
                        <a:pt x="36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0;p32"/>
                <p:cNvSpPr/>
                <p:nvPr/>
              </p:nvSpPr>
              <p:spPr>
                <a:xfrm>
                  <a:off x="6091421" y="3583926"/>
                  <a:ext cx="66654" cy="85931"/>
                </a:xfrm>
                <a:custGeom>
                  <a:avLst/>
                  <a:gdLst/>
                  <a:ahLst/>
                  <a:cxnLst/>
                  <a:rect l="l" t="t" r="r" b="b"/>
                  <a:pathLst>
                    <a:path w="3679" h="4743" extrusionOk="0">
                      <a:moveTo>
                        <a:pt x="1" y="1"/>
                      </a:moveTo>
                      <a:lnTo>
                        <a:pt x="1" y="4743"/>
                      </a:lnTo>
                      <a:lnTo>
                        <a:pt x="3679" y="4743"/>
                      </a:lnTo>
                      <a:lnTo>
                        <a:pt x="36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1;p32"/>
                <p:cNvSpPr/>
                <p:nvPr/>
              </p:nvSpPr>
              <p:spPr>
                <a:xfrm>
                  <a:off x="6091421" y="3467738"/>
                  <a:ext cx="66654" cy="95842"/>
                </a:xfrm>
                <a:custGeom>
                  <a:avLst/>
                  <a:gdLst/>
                  <a:ahLst/>
                  <a:cxnLst/>
                  <a:rect l="l" t="t" r="r" b="b"/>
                  <a:pathLst>
                    <a:path w="3679" h="5290" extrusionOk="0">
                      <a:moveTo>
                        <a:pt x="1" y="0"/>
                      </a:moveTo>
                      <a:lnTo>
                        <a:pt x="1" y="5289"/>
                      </a:lnTo>
                      <a:lnTo>
                        <a:pt x="3679" y="5289"/>
                      </a:lnTo>
                      <a:lnTo>
                        <a:pt x="36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2;p32"/>
                <p:cNvSpPr/>
                <p:nvPr/>
              </p:nvSpPr>
              <p:spPr>
                <a:xfrm>
                  <a:off x="6631648" y="3467738"/>
                  <a:ext cx="55639" cy="95842"/>
                </a:xfrm>
                <a:custGeom>
                  <a:avLst/>
                  <a:gdLst/>
                  <a:ahLst/>
                  <a:cxnLst/>
                  <a:rect l="l" t="t" r="r" b="b"/>
                  <a:pathLst>
                    <a:path w="3071" h="5290" extrusionOk="0">
                      <a:moveTo>
                        <a:pt x="1" y="0"/>
                      </a:moveTo>
                      <a:lnTo>
                        <a:pt x="1" y="5289"/>
                      </a:lnTo>
                      <a:lnTo>
                        <a:pt x="3071" y="5289"/>
                      </a:lnTo>
                      <a:lnTo>
                        <a:pt x="3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3;p32"/>
                <p:cNvSpPr/>
                <p:nvPr/>
              </p:nvSpPr>
              <p:spPr>
                <a:xfrm>
                  <a:off x="6631648" y="3583926"/>
                  <a:ext cx="55639" cy="85931"/>
                </a:xfrm>
                <a:custGeom>
                  <a:avLst/>
                  <a:gdLst/>
                  <a:ahLst/>
                  <a:cxnLst/>
                  <a:rect l="l" t="t" r="r" b="b"/>
                  <a:pathLst>
                    <a:path w="3071" h="4743" extrusionOk="0">
                      <a:moveTo>
                        <a:pt x="1" y="1"/>
                      </a:moveTo>
                      <a:lnTo>
                        <a:pt x="1" y="4743"/>
                      </a:lnTo>
                      <a:lnTo>
                        <a:pt x="3071" y="4743"/>
                      </a:lnTo>
                      <a:lnTo>
                        <a:pt x="30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4;p32"/>
                <p:cNvSpPr/>
                <p:nvPr/>
              </p:nvSpPr>
              <p:spPr>
                <a:xfrm>
                  <a:off x="6631648" y="3689660"/>
                  <a:ext cx="55639" cy="85931"/>
                </a:xfrm>
                <a:custGeom>
                  <a:avLst/>
                  <a:gdLst/>
                  <a:ahLst/>
                  <a:cxnLst/>
                  <a:rect l="l" t="t" r="r" b="b"/>
                  <a:pathLst>
                    <a:path w="3071" h="4743" extrusionOk="0">
                      <a:moveTo>
                        <a:pt x="1" y="1"/>
                      </a:moveTo>
                      <a:lnTo>
                        <a:pt x="1" y="4743"/>
                      </a:lnTo>
                      <a:lnTo>
                        <a:pt x="3071" y="4743"/>
                      </a:lnTo>
                      <a:lnTo>
                        <a:pt x="30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5;p32"/>
                <p:cNvSpPr/>
                <p:nvPr/>
              </p:nvSpPr>
              <p:spPr>
                <a:xfrm>
                  <a:off x="6631648" y="3795955"/>
                  <a:ext cx="55639" cy="110154"/>
                </a:xfrm>
                <a:custGeom>
                  <a:avLst/>
                  <a:gdLst/>
                  <a:ahLst/>
                  <a:cxnLst/>
                  <a:rect l="l" t="t" r="r" b="b"/>
                  <a:pathLst>
                    <a:path w="3071" h="6080" extrusionOk="0">
                      <a:moveTo>
                        <a:pt x="1" y="0"/>
                      </a:moveTo>
                      <a:lnTo>
                        <a:pt x="1" y="6079"/>
                      </a:lnTo>
                      <a:lnTo>
                        <a:pt x="3071" y="6079"/>
                      </a:lnTo>
                      <a:lnTo>
                        <a:pt x="3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6;p32"/>
                <p:cNvSpPr/>
                <p:nvPr/>
              </p:nvSpPr>
              <p:spPr>
                <a:xfrm>
                  <a:off x="6550699" y="3795955"/>
                  <a:ext cx="67216" cy="110154"/>
                </a:xfrm>
                <a:custGeom>
                  <a:avLst/>
                  <a:gdLst/>
                  <a:ahLst/>
                  <a:cxnLst/>
                  <a:rect l="l" t="t" r="r" b="b"/>
                  <a:pathLst>
                    <a:path w="3710" h="6080" extrusionOk="0">
                      <a:moveTo>
                        <a:pt x="1" y="0"/>
                      </a:moveTo>
                      <a:lnTo>
                        <a:pt x="1" y="6079"/>
                      </a:lnTo>
                      <a:lnTo>
                        <a:pt x="3709" y="6079"/>
                      </a:lnTo>
                      <a:lnTo>
                        <a:pt x="37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7;p32"/>
                <p:cNvSpPr/>
                <p:nvPr/>
              </p:nvSpPr>
              <p:spPr>
                <a:xfrm>
                  <a:off x="6550699" y="3689660"/>
                  <a:ext cx="67216" cy="85931"/>
                </a:xfrm>
                <a:custGeom>
                  <a:avLst/>
                  <a:gdLst/>
                  <a:ahLst/>
                  <a:cxnLst/>
                  <a:rect l="l" t="t" r="r" b="b"/>
                  <a:pathLst>
                    <a:path w="3710" h="4743" extrusionOk="0">
                      <a:moveTo>
                        <a:pt x="1" y="1"/>
                      </a:moveTo>
                      <a:lnTo>
                        <a:pt x="1" y="4743"/>
                      </a:lnTo>
                      <a:lnTo>
                        <a:pt x="3709" y="4743"/>
                      </a:lnTo>
                      <a:lnTo>
                        <a:pt x="37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8;p32"/>
                <p:cNvSpPr/>
                <p:nvPr/>
              </p:nvSpPr>
              <p:spPr>
                <a:xfrm>
                  <a:off x="6550699" y="3583926"/>
                  <a:ext cx="67216" cy="85931"/>
                </a:xfrm>
                <a:custGeom>
                  <a:avLst/>
                  <a:gdLst/>
                  <a:ahLst/>
                  <a:cxnLst/>
                  <a:rect l="l" t="t" r="r" b="b"/>
                  <a:pathLst>
                    <a:path w="3710" h="4743" extrusionOk="0">
                      <a:moveTo>
                        <a:pt x="1" y="1"/>
                      </a:moveTo>
                      <a:lnTo>
                        <a:pt x="1" y="4743"/>
                      </a:lnTo>
                      <a:lnTo>
                        <a:pt x="3709" y="4743"/>
                      </a:lnTo>
                      <a:lnTo>
                        <a:pt x="37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19;p32"/>
                <p:cNvSpPr/>
                <p:nvPr/>
              </p:nvSpPr>
              <p:spPr>
                <a:xfrm>
                  <a:off x="6550699" y="3467738"/>
                  <a:ext cx="67216" cy="95842"/>
                </a:xfrm>
                <a:custGeom>
                  <a:avLst/>
                  <a:gdLst/>
                  <a:ahLst/>
                  <a:cxnLst/>
                  <a:rect l="l" t="t" r="r" b="b"/>
                  <a:pathLst>
                    <a:path w="3710" h="5290" extrusionOk="0">
                      <a:moveTo>
                        <a:pt x="1" y="0"/>
                      </a:moveTo>
                      <a:lnTo>
                        <a:pt x="1" y="5289"/>
                      </a:lnTo>
                      <a:lnTo>
                        <a:pt x="3709" y="5289"/>
                      </a:lnTo>
                      <a:lnTo>
                        <a:pt x="37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0;p32"/>
                <p:cNvSpPr/>
                <p:nvPr/>
              </p:nvSpPr>
              <p:spPr>
                <a:xfrm>
                  <a:off x="6246724" y="3463336"/>
                  <a:ext cx="287470" cy="550700"/>
                </a:xfrm>
                <a:custGeom>
                  <a:avLst/>
                  <a:gdLst/>
                  <a:ahLst/>
                  <a:cxnLst/>
                  <a:rect l="l" t="t" r="r" b="b"/>
                  <a:pathLst>
                    <a:path w="15867" h="30396" extrusionOk="0">
                      <a:moveTo>
                        <a:pt x="0" y="0"/>
                      </a:moveTo>
                      <a:lnTo>
                        <a:pt x="0" y="30396"/>
                      </a:lnTo>
                      <a:lnTo>
                        <a:pt x="15867" y="30396"/>
                      </a:lnTo>
                      <a:lnTo>
                        <a:pt x="15867" y="0"/>
                      </a:lnTo>
                      <a:close/>
                    </a:path>
                  </a:pathLst>
                </a:custGeom>
                <a:solidFill>
                  <a:schemeClr val="accent6"/>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1;p32"/>
                <p:cNvSpPr/>
                <p:nvPr/>
              </p:nvSpPr>
              <p:spPr>
                <a:xfrm>
                  <a:off x="6288575" y="3495821"/>
                  <a:ext cx="208732" cy="268755"/>
                </a:xfrm>
                <a:custGeom>
                  <a:avLst/>
                  <a:gdLst/>
                  <a:ahLst/>
                  <a:cxnLst/>
                  <a:rect l="l" t="t" r="r" b="b"/>
                  <a:pathLst>
                    <a:path w="11521" h="14834" fill="none" extrusionOk="0">
                      <a:moveTo>
                        <a:pt x="0" y="1"/>
                      </a:moveTo>
                      <a:lnTo>
                        <a:pt x="11520" y="1"/>
                      </a:lnTo>
                      <a:lnTo>
                        <a:pt x="11520" y="14834"/>
                      </a:lnTo>
                      <a:lnTo>
                        <a:pt x="0" y="14834"/>
                      </a:lnTo>
                      <a:close/>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2;p32"/>
                <p:cNvSpPr/>
                <p:nvPr/>
              </p:nvSpPr>
              <p:spPr>
                <a:xfrm>
                  <a:off x="6288575" y="3866432"/>
                  <a:ext cx="208732" cy="111260"/>
                </a:xfrm>
                <a:custGeom>
                  <a:avLst/>
                  <a:gdLst/>
                  <a:ahLst/>
                  <a:cxnLst/>
                  <a:rect l="l" t="t" r="r" b="b"/>
                  <a:pathLst>
                    <a:path w="11521" h="6141" fill="none" extrusionOk="0">
                      <a:moveTo>
                        <a:pt x="0" y="1"/>
                      </a:moveTo>
                      <a:lnTo>
                        <a:pt x="11520" y="1"/>
                      </a:lnTo>
                      <a:lnTo>
                        <a:pt x="11520" y="6141"/>
                      </a:lnTo>
                      <a:lnTo>
                        <a:pt x="0" y="6141"/>
                      </a:lnTo>
                      <a:close/>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3;p32"/>
                <p:cNvSpPr/>
                <p:nvPr/>
              </p:nvSpPr>
              <p:spPr>
                <a:xfrm>
                  <a:off x="6288575" y="3797060"/>
                  <a:ext cx="208732" cy="41870"/>
                </a:xfrm>
                <a:custGeom>
                  <a:avLst/>
                  <a:gdLst/>
                  <a:ahLst/>
                  <a:cxnLst/>
                  <a:rect l="l" t="t" r="r" b="b"/>
                  <a:pathLst>
                    <a:path w="11521" h="2311" fill="none" extrusionOk="0">
                      <a:moveTo>
                        <a:pt x="0" y="0"/>
                      </a:moveTo>
                      <a:lnTo>
                        <a:pt x="11520" y="0"/>
                      </a:lnTo>
                      <a:lnTo>
                        <a:pt x="11520" y="2310"/>
                      </a:lnTo>
                      <a:lnTo>
                        <a:pt x="0" y="2310"/>
                      </a:lnTo>
                      <a:close/>
                    </a:path>
                  </a:pathLst>
                </a:custGeom>
                <a:noFill/>
                <a:ln w="4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4;p32"/>
                <p:cNvSpPr/>
                <p:nvPr/>
              </p:nvSpPr>
              <p:spPr>
                <a:xfrm>
                  <a:off x="6253880" y="3731511"/>
                  <a:ext cx="26452" cy="88142"/>
                </a:xfrm>
                <a:custGeom>
                  <a:avLst/>
                  <a:gdLst/>
                  <a:ahLst/>
                  <a:cxnLst/>
                  <a:rect l="l" t="t" r="r" b="b"/>
                  <a:pathLst>
                    <a:path w="1460" h="4865" extrusionOk="0">
                      <a:moveTo>
                        <a:pt x="0" y="1"/>
                      </a:moveTo>
                      <a:lnTo>
                        <a:pt x="0" y="4864"/>
                      </a:lnTo>
                      <a:lnTo>
                        <a:pt x="1459" y="4864"/>
                      </a:lnTo>
                      <a:lnTo>
                        <a:pt x="14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5;p32"/>
                <p:cNvSpPr/>
                <p:nvPr/>
              </p:nvSpPr>
              <p:spPr>
                <a:xfrm>
                  <a:off x="6346950" y="3331169"/>
                  <a:ext cx="96385" cy="96929"/>
                </a:xfrm>
                <a:custGeom>
                  <a:avLst/>
                  <a:gdLst/>
                  <a:ahLst/>
                  <a:cxnLst/>
                  <a:rect l="l" t="t" r="r" b="b"/>
                  <a:pathLst>
                    <a:path w="5320" h="5350" fill="none" extrusionOk="0">
                      <a:moveTo>
                        <a:pt x="5320" y="2675"/>
                      </a:moveTo>
                      <a:cubicBezTo>
                        <a:pt x="5320" y="4134"/>
                        <a:pt x="4134" y="5350"/>
                        <a:pt x="2675" y="5350"/>
                      </a:cubicBezTo>
                      <a:cubicBezTo>
                        <a:pt x="1186" y="5350"/>
                        <a:pt x="0" y="4134"/>
                        <a:pt x="0" y="2675"/>
                      </a:cubicBezTo>
                      <a:cubicBezTo>
                        <a:pt x="0" y="1216"/>
                        <a:pt x="1186" y="0"/>
                        <a:pt x="2675" y="0"/>
                      </a:cubicBezTo>
                      <a:cubicBezTo>
                        <a:pt x="4134" y="0"/>
                        <a:pt x="5320" y="1216"/>
                        <a:pt x="5320" y="2675"/>
                      </a:cubicBezTo>
                      <a:close/>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6;p32"/>
                <p:cNvSpPr/>
                <p:nvPr/>
              </p:nvSpPr>
              <p:spPr>
                <a:xfrm>
                  <a:off x="6368981" y="3421484"/>
                  <a:ext cx="52323" cy="46272"/>
                </a:xfrm>
                <a:custGeom>
                  <a:avLst/>
                  <a:gdLst/>
                  <a:ahLst/>
                  <a:cxnLst/>
                  <a:rect l="l" t="t" r="r" b="b"/>
                  <a:pathLst>
                    <a:path w="2888" h="2554" extrusionOk="0">
                      <a:moveTo>
                        <a:pt x="0" y="0"/>
                      </a:moveTo>
                      <a:lnTo>
                        <a:pt x="395" y="2553"/>
                      </a:lnTo>
                      <a:lnTo>
                        <a:pt x="2493" y="2553"/>
                      </a:lnTo>
                      <a:lnTo>
                        <a:pt x="2888" y="0"/>
                      </a:lnTo>
                      <a:close/>
                    </a:path>
                  </a:pathLst>
                </a:custGeom>
                <a:solidFill>
                  <a:srgbClr val="FFFFFF"/>
                </a:solidFill>
                <a:ln w="19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27;p32"/>
                <p:cNvSpPr/>
                <p:nvPr/>
              </p:nvSpPr>
              <p:spPr>
                <a:xfrm>
                  <a:off x="6364016" y="3384036"/>
                  <a:ext cx="62252" cy="37467"/>
                </a:xfrm>
                <a:custGeom>
                  <a:avLst/>
                  <a:gdLst/>
                  <a:ahLst/>
                  <a:cxnLst/>
                  <a:rect l="l" t="t" r="r" b="b"/>
                  <a:pathLst>
                    <a:path w="3436" h="2068" extrusionOk="0">
                      <a:moveTo>
                        <a:pt x="882" y="0"/>
                      </a:moveTo>
                      <a:lnTo>
                        <a:pt x="1" y="2067"/>
                      </a:lnTo>
                      <a:lnTo>
                        <a:pt x="3435" y="2067"/>
                      </a:lnTo>
                      <a:lnTo>
                        <a:pt x="2554" y="0"/>
                      </a:lnTo>
                      <a:close/>
                    </a:path>
                  </a:pathLst>
                </a:custGeom>
                <a:solidFill>
                  <a:srgbClr val="FFFFFF"/>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28;p32"/>
                <p:cNvSpPr/>
                <p:nvPr/>
              </p:nvSpPr>
              <p:spPr>
                <a:xfrm>
                  <a:off x="6387696" y="3365864"/>
                  <a:ext cx="14893" cy="18190"/>
                </a:xfrm>
                <a:custGeom>
                  <a:avLst/>
                  <a:gdLst/>
                  <a:ahLst/>
                  <a:cxnLst/>
                  <a:rect l="l" t="t" r="r" b="b"/>
                  <a:pathLst>
                    <a:path w="822" h="1004" extrusionOk="0">
                      <a:moveTo>
                        <a:pt x="1" y="0"/>
                      </a:moveTo>
                      <a:lnTo>
                        <a:pt x="1" y="1003"/>
                      </a:lnTo>
                      <a:lnTo>
                        <a:pt x="821" y="1003"/>
                      </a:lnTo>
                      <a:lnTo>
                        <a:pt x="821" y="0"/>
                      </a:lnTo>
                      <a:close/>
                    </a:path>
                  </a:pathLst>
                </a:custGeom>
                <a:solidFill>
                  <a:schemeClr val="accent3"/>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29;p32"/>
                <p:cNvSpPr/>
                <p:nvPr/>
              </p:nvSpPr>
              <p:spPr>
                <a:xfrm>
                  <a:off x="5975233" y="2730356"/>
                  <a:ext cx="811736" cy="663064"/>
                </a:xfrm>
                <a:custGeom>
                  <a:avLst/>
                  <a:gdLst/>
                  <a:ahLst/>
                  <a:cxnLst/>
                  <a:rect l="l" t="t" r="r" b="b"/>
                  <a:pathLst>
                    <a:path w="44804" h="36598" extrusionOk="0">
                      <a:moveTo>
                        <a:pt x="22189" y="1"/>
                      </a:moveTo>
                      <a:lnTo>
                        <a:pt x="0" y="26779"/>
                      </a:lnTo>
                      <a:lnTo>
                        <a:pt x="0" y="36567"/>
                      </a:lnTo>
                      <a:lnTo>
                        <a:pt x="8663" y="36597"/>
                      </a:lnTo>
                      <a:lnTo>
                        <a:pt x="12736" y="35290"/>
                      </a:lnTo>
                      <a:cubicBezTo>
                        <a:pt x="15922" y="34301"/>
                        <a:pt x="19222" y="33807"/>
                        <a:pt x="22518" y="33807"/>
                      </a:cubicBezTo>
                      <a:cubicBezTo>
                        <a:pt x="25605" y="33807"/>
                        <a:pt x="28689" y="34240"/>
                        <a:pt x="31673" y="35108"/>
                      </a:cubicBezTo>
                      <a:lnTo>
                        <a:pt x="36657" y="36597"/>
                      </a:lnTo>
                      <a:lnTo>
                        <a:pt x="44804" y="36597"/>
                      </a:lnTo>
                      <a:lnTo>
                        <a:pt x="44804" y="26779"/>
                      </a:lnTo>
                      <a:lnTo>
                        <a:pt x="22189" y="1"/>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30;p32"/>
                <p:cNvSpPr/>
                <p:nvPr/>
              </p:nvSpPr>
              <p:spPr>
                <a:xfrm>
                  <a:off x="5975233" y="4009071"/>
                  <a:ext cx="811736" cy="64987"/>
                </a:xfrm>
                <a:custGeom>
                  <a:avLst/>
                  <a:gdLst/>
                  <a:ahLst/>
                  <a:cxnLst/>
                  <a:rect l="l" t="t" r="r" b="b"/>
                  <a:pathLst>
                    <a:path w="44804" h="3587" extrusionOk="0">
                      <a:moveTo>
                        <a:pt x="0" y="0"/>
                      </a:moveTo>
                      <a:lnTo>
                        <a:pt x="0" y="3587"/>
                      </a:lnTo>
                      <a:lnTo>
                        <a:pt x="44804" y="3587"/>
                      </a:lnTo>
                      <a:lnTo>
                        <a:pt x="44804" y="0"/>
                      </a:lnTo>
                      <a:close/>
                    </a:path>
                  </a:pathLst>
                </a:custGeom>
                <a:solidFill>
                  <a:schemeClr val="dk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31;p32"/>
                <p:cNvSpPr/>
                <p:nvPr/>
              </p:nvSpPr>
              <p:spPr>
                <a:xfrm>
                  <a:off x="6139885" y="4015684"/>
                  <a:ext cx="18" cy="50675"/>
                </a:xfrm>
                <a:custGeom>
                  <a:avLst/>
                  <a:gdLst/>
                  <a:ahLst/>
                  <a:cxnLst/>
                  <a:rect l="l" t="t" r="r" b="b"/>
                  <a:pathLst>
                    <a:path w="1" h="2797" fill="none" extrusionOk="0">
                      <a:moveTo>
                        <a:pt x="1" y="0"/>
                      </a:moveTo>
                      <a:lnTo>
                        <a:pt x="1"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32;p32"/>
                <p:cNvSpPr/>
                <p:nvPr/>
              </p:nvSpPr>
              <p:spPr>
                <a:xfrm>
                  <a:off x="6181736" y="4015684"/>
                  <a:ext cx="18" cy="50675"/>
                </a:xfrm>
                <a:custGeom>
                  <a:avLst/>
                  <a:gdLst/>
                  <a:ahLst/>
                  <a:cxnLst/>
                  <a:rect l="l" t="t" r="r" b="b"/>
                  <a:pathLst>
                    <a:path w="1" h="2797" fill="none" extrusionOk="0">
                      <a:moveTo>
                        <a:pt x="1" y="0"/>
                      </a:moveTo>
                      <a:lnTo>
                        <a:pt x="1"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33;p32"/>
                <p:cNvSpPr/>
                <p:nvPr/>
              </p:nvSpPr>
              <p:spPr>
                <a:xfrm>
                  <a:off x="6223588" y="4015684"/>
                  <a:ext cx="18" cy="50675"/>
                </a:xfrm>
                <a:custGeom>
                  <a:avLst/>
                  <a:gdLst/>
                  <a:ahLst/>
                  <a:cxnLst/>
                  <a:rect l="l" t="t" r="r" b="b"/>
                  <a:pathLst>
                    <a:path w="1" h="2797" fill="none" extrusionOk="0">
                      <a:moveTo>
                        <a:pt x="1" y="0"/>
                      </a:moveTo>
                      <a:lnTo>
                        <a:pt x="1"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34;p32"/>
                <p:cNvSpPr/>
                <p:nvPr/>
              </p:nvSpPr>
              <p:spPr>
                <a:xfrm>
                  <a:off x="6265439" y="4015684"/>
                  <a:ext cx="18" cy="50675"/>
                </a:xfrm>
                <a:custGeom>
                  <a:avLst/>
                  <a:gdLst/>
                  <a:ahLst/>
                  <a:cxnLst/>
                  <a:rect l="l" t="t" r="r" b="b"/>
                  <a:pathLst>
                    <a:path w="1" h="2797" fill="none" extrusionOk="0">
                      <a:moveTo>
                        <a:pt x="1" y="0"/>
                      </a:moveTo>
                      <a:lnTo>
                        <a:pt x="1"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35;p32"/>
                <p:cNvSpPr/>
                <p:nvPr/>
              </p:nvSpPr>
              <p:spPr>
                <a:xfrm>
                  <a:off x="6307852" y="4015684"/>
                  <a:ext cx="18" cy="50675"/>
                </a:xfrm>
                <a:custGeom>
                  <a:avLst/>
                  <a:gdLst/>
                  <a:ahLst/>
                  <a:cxnLst/>
                  <a:rect l="l" t="t" r="r" b="b"/>
                  <a:pathLst>
                    <a:path w="1" h="2797" fill="none" extrusionOk="0">
                      <a:moveTo>
                        <a:pt x="0" y="0"/>
                      </a:moveTo>
                      <a:lnTo>
                        <a:pt x="0"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36;p32"/>
                <p:cNvSpPr/>
                <p:nvPr/>
              </p:nvSpPr>
              <p:spPr>
                <a:xfrm>
                  <a:off x="6349704" y="4015684"/>
                  <a:ext cx="18" cy="50675"/>
                </a:xfrm>
                <a:custGeom>
                  <a:avLst/>
                  <a:gdLst/>
                  <a:ahLst/>
                  <a:cxnLst/>
                  <a:rect l="l" t="t" r="r" b="b"/>
                  <a:pathLst>
                    <a:path w="1" h="2797" fill="none" extrusionOk="0">
                      <a:moveTo>
                        <a:pt x="0" y="0"/>
                      </a:moveTo>
                      <a:lnTo>
                        <a:pt x="0"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37;p32"/>
                <p:cNvSpPr/>
                <p:nvPr/>
              </p:nvSpPr>
              <p:spPr>
                <a:xfrm>
                  <a:off x="6391555" y="4015684"/>
                  <a:ext cx="18" cy="50675"/>
                </a:xfrm>
                <a:custGeom>
                  <a:avLst/>
                  <a:gdLst/>
                  <a:ahLst/>
                  <a:cxnLst/>
                  <a:rect l="l" t="t" r="r" b="b"/>
                  <a:pathLst>
                    <a:path w="1" h="2797" fill="none" extrusionOk="0">
                      <a:moveTo>
                        <a:pt x="0" y="0"/>
                      </a:moveTo>
                      <a:lnTo>
                        <a:pt x="0"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38;p32"/>
                <p:cNvSpPr/>
                <p:nvPr/>
              </p:nvSpPr>
              <p:spPr>
                <a:xfrm>
                  <a:off x="6433406" y="4015684"/>
                  <a:ext cx="18" cy="50675"/>
                </a:xfrm>
                <a:custGeom>
                  <a:avLst/>
                  <a:gdLst/>
                  <a:ahLst/>
                  <a:cxnLst/>
                  <a:rect l="l" t="t" r="r" b="b"/>
                  <a:pathLst>
                    <a:path w="1" h="2797" fill="none" extrusionOk="0">
                      <a:moveTo>
                        <a:pt x="0" y="0"/>
                      </a:moveTo>
                      <a:lnTo>
                        <a:pt x="0"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39;p32"/>
                <p:cNvSpPr/>
                <p:nvPr/>
              </p:nvSpPr>
              <p:spPr>
                <a:xfrm>
                  <a:off x="6475258" y="4015684"/>
                  <a:ext cx="18" cy="50675"/>
                </a:xfrm>
                <a:custGeom>
                  <a:avLst/>
                  <a:gdLst/>
                  <a:ahLst/>
                  <a:cxnLst/>
                  <a:rect l="l" t="t" r="r" b="b"/>
                  <a:pathLst>
                    <a:path w="1" h="2797" fill="none" extrusionOk="0">
                      <a:moveTo>
                        <a:pt x="1" y="0"/>
                      </a:moveTo>
                      <a:lnTo>
                        <a:pt x="1"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40;p32"/>
                <p:cNvSpPr/>
                <p:nvPr/>
              </p:nvSpPr>
              <p:spPr>
                <a:xfrm>
                  <a:off x="6517671" y="4015684"/>
                  <a:ext cx="18" cy="50675"/>
                </a:xfrm>
                <a:custGeom>
                  <a:avLst/>
                  <a:gdLst/>
                  <a:ahLst/>
                  <a:cxnLst/>
                  <a:rect l="l" t="t" r="r" b="b"/>
                  <a:pathLst>
                    <a:path w="1" h="2797" fill="none" extrusionOk="0">
                      <a:moveTo>
                        <a:pt x="0" y="0"/>
                      </a:moveTo>
                      <a:lnTo>
                        <a:pt x="0"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41;p32"/>
                <p:cNvSpPr/>
                <p:nvPr/>
              </p:nvSpPr>
              <p:spPr>
                <a:xfrm>
                  <a:off x="6559522" y="4015684"/>
                  <a:ext cx="18" cy="50675"/>
                </a:xfrm>
                <a:custGeom>
                  <a:avLst/>
                  <a:gdLst/>
                  <a:ahLst/>
                  <a:cxnLst/>
                  <a:rect l="l" t="t" r="r" b="b"/>
                  <a:pathLst>
                    <a:path w="1" h="2797" fill="none" extrusionOk="0">
                      <a:moveTo>
                        <a:pt x="0" y="0"/>
                      </a:moveTo>
                      <a:lnTo>
                        <a:pt x="0"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42;p32"/>
                <p:cNvSpPr/>
                <p:nvPr/>
              </p:nvSpPr>
              <p:spPr>
                <a:xfrm>
                  <a:off x="6601374" y="4015684"/>
                  <a:ext cx="18" cy="50675"/>
                </a:xfrm>
                <a:custGeom>
                  <a:avLst/>
                  <a:gdLst/>
                  <a:ahLst/>
                  <a:cxnLst/>
                  <a:rect l="l" t="t" r="r" b="b"/>
                  <a:pathLst>
                    <a:path w="1" h="2797" fill="none" extrusionOk="0">
                      <a:moveTo>
                        <a:pt x="0" y="0"/>
                      </a:moveTo>
                      <a:lnTo>
                        <a:pt x="0"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43;p32"/>
                <p:cNvSpPr/>
                <p:nvPr/>
              </p:nvSpPr>
              <p:spPr>
                <a:xfrm>
                  <a:off x="6643225" y="4015684"/>
                  <a:ext cx="18" cy="50675"/>
                </a:xfrm>
                <a:custGeom>
                  <a:avLst/>
                  <a:gdLst/>
                  <a:ahLst/>
                  <a:cxnLst/>
                  <a:rect l="l" t="t" r="r" b="b"/>
                  <a:pathLst>
                    <a:path w="1" h="2797" fill="none" extrusionOk="0">
                      <a:moveTo>
                        <a:pt x="0" y="0"/>
                      </a:moveTo>
                      <a:lnTo>
                        <a:pt x="0" y="2796"/>
                      </a:lnTo>
                    </a:path>
                  </a:pathLst>
                </a:custGeom>
                <a:noFill/>
                <a:ln w="98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44;p32"/>
                <p:cNvSpPr/>
                <p:nvPr/>
              </p:nvSpPr>
              <p:spPr>
                <a:xfrm>
                  <a:off x="5884917" y="2668141"/>
                  <a:ext cx="992368" cy="631649"/>
                </a:xfrm>
                <a:custGeom>
                  <a:avLst/>
                  <a:gdLst/>
                  <a:ahLst/>
                  <a:cxnLst/>
                  <a:rect l="l" t="t" r="r" b="b"/>
                  <a:pathLst>
                    <a:path w="54774" h="34864" extrusionOk="0">
                      <a:moveTo>
                        <a:pt x="27387" y="0"/>
                      </a:moveTo>
                      <a:lnTo>
                        <a:pt x="0" y="34864"/>
                      </a:lnTo>
                      <a:lnTo>
                        <a:pt x="13222" y="34864"/>
                      </a:lnTo>
                      <a:lnTo>
                        <a:pt x="13222" y="31429"/>
                      </a:lnTo>
                      <a:lnTo>
                        <a:pt x="6505" y="31429"/>
                      </a:lnTo>
                      <a:lnTo>
                        <a:pt x="27387" y="5684"/>
                      </a:lnTo>
                      <a:lnTo>
                        <a:pt x="48269" y="31429"/>
                      </a:lnTo>
                      <a:lnTo>
                        <a:pt x="41582" y="31429"/>
                      </a:lnTo>
                      <a:lnTo>
                        <a:pt x="41582" y="34864"/>
                      </a:lnTo>
                      <a:lnTo>
                        <a:pt x="54773" y="34864"/>
                      </a:lnTo>
                      <a:lnTo>
                        <a:pt x="27387"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45;p32"/>
                <p:cNvSpPr/>
                <p:nvPr/>
              </p:nvSpPr>
              <p:spPr>
                <a:xfrm>
                  <a:off x="5884917" y="3299771"/>
                  <a:ext cx="239024" cy="56744"/>
                </a:xfrm>
                <a:custGeom>
                  <a:avLst/>
                  <a:gdLst/>
                  <a:ahLst/>
                  <a:cxnLst/>
                  <a:rect l="l" t="t" r="r" b="b"/>
                  <a:pathLst>
                    <a:path w="13193" h="3132" extrusionOk="0">
                      <a:moveTo>
                        <a:pt x="0" y="1"/>
                      </a:moveTo>
                      <a:lnTo>
                        <a:pt x="0" y="3132"/>
                      </a:lnTo>
                      <a:lnTo>
                        <a:pt x="13192" y="3132"/>
                      </a:lnTo>
                      <a:lnTo>
                        <a:pt x="13192" y="1"/>
                      </a:lnTo>
                      <a:close/>
                    </a:path>
                  </a:pathLst>
                </a:custGeom>
                <a:solidFill>
                  <a:srgbClr val="FFFFFF"/>
                </a:solidFill>
                <a:ln w="9875"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46;p32"/>
                <p:cNvSpPr/>
                <p:nvPr/>
              </p:nvSpPr>
              <p:spPr>
                <a:xfrm>
                  <a:off x="5924558" y="3450110"/>
                  <a:ext cx="71057" cy="582659"/>
                </a:xfrm>
                <a:custGeom>
                  <a:avLst/>
                  <a:gdLst/>
                  <a:ahLst/>
                  <a:cxnLst/>
                  <a:rect l="l" t="t" r="r" b="b"/>
                  <a:pathLst>
                    <a:path w="3922" h="32160" extrusionOk="0">
                      <a:moveTo>
                        <a:pt x="1" y="1"/>
                      </a:moveTo>
                      <a:lnTo>
                        <a:pt x="1" y="32159"/>
                      </a:lnTo>
                      <a:lnTo>
                        <a:pt x="3922" y="32159"/>
                      </a:lnTo>
                      <a:lnTo>
                        <a:pt x="3922" y="1"/>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47;p32"/>
                <p:cNvSpPr/>
                <p:nvPr/>
              </p:nvSpPr>
              <p:spPr>
                <a:xfrm>
                  <a:off x="5920156" y="3428641"/>
                  <a:ext cx="79318" cy="22049"/>
                </a:xfrm>
                <a:custGeom>
                  <a:avLst/>
                  <a:gdLst/>
                  <a:ahLst/>
                  <a:cxnLst/>
                  <a:rect l="l" t="t" r="r" b="b"/>
                  <a:pathLst>
                    <a:path w="4378" h="1217" extrusionOk="0">
                      <a:moveTo>
                        <a:pt x="1" y="0"/>
                      </a:moveTo>
                      <a:lnTo>
                        <a:pt x="1" y="1216"/>
                      </a:lnTo>
                      <a:lnTo>
                        <a:pt x="4378" y="1216"/>
                      </a:lnTo>
                      <a:lnTo>
                        <a:pt x="4378"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48;p32"/>
                <p:cNvSpPr/>
                <p:nvPr/>
              </p:nvSpPr>
              <p:spPr>
                <a:xfrm>
                  <a:off x="5914648" y="3357602"/>
                  <a:ext cx="90334" cy="72162"/>
                </a:xfrm>
                <a:custGeom>
                  <a:avLst/>
                  <a:gdLst/>
                  <a:ahLst/>
                  <a:cxnLst/>
                  <a:rect l="l" t="t" r="r" b="b"/>
                  <a:pathLst>
                    <a:path w="4986" h="3983" extrusionOk="0">
                      <a:moveTo>
                        <a:pt x="1" y="0"/>
                      </a:moveTo>
                      <a:lnTo>
                        <a:pt x="1" y="3982"/>
                      </a:lnTo>
                      <a:lnTo>
                        <a:pt x="4986" y="3982"/>
                      </a:lnTo>
                      <a:lnTo>
                        <a:pt x="4986"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49;p32"/>
                <p:cNvSpPr/>
                <p:nvPr/>
              </p:nvSpPr>
              <p:spPr>
                <a:xfrm>
                  <a:off x="5920156" y="3979884"/>
                  <a:ext cx="79318" cy="22049"/>
                </a:xfrm>
                <a:custGeom>
                  <a:avLst/>
                  <a:gdLst/>
                  <a:ahLst/>
                  <a:cxnLst/>
                  <a:rect l="l" t="t" r="r" b="b"/>
                  <a:pathLst>
                    <a:path w="4378" h="1217" extrusionOk="0">
                      <a:moveTo>
                        <a:pt x="1" y="0"/>
                      </a:moveTo>
                      <a:lnTo>
                        <a:pt x="1" y="1216"/>
                      </a:lnTo>
                      <a:lnTo>
                        <a:pt x="4378" y="1216"/>
                      </a:lnTo>
                      <a:lnTo>
                        <a:pt x="4378"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50;p32"/>
                <p:cNvSpPr/>
                <p:nvPr/>
              </p:nvSpPr>
              <p:spPr>
                <a:xfrm>
                  <a:off x="5915210" y="4000810"/>
                  <a:ext cx="89772" cy="72706"/>
                </a:xfrm>
                <a:custGeom>
                  <a:avLst/>
                  <a:gdLst/>
                  <a:ahLst/>
                  <a:cxnLst/>
                  <a:rect l="l" t="t" r="r" b="b"/>
                  <a:pathLst>
                    <a:path w="4955" h="4013" extrusionOk="0">
                      <a:moveTo>
                        <a:pt x="0" y="0"/>
                      </a:moveTo>
                      <a:lnTo>
                        <a:pt x="0" y="4013"/>
                      </a:lnTo>
                      <a:lnTo>
                        <a:pt x="4955" y="4013"/>
                      </a:lnTo>
                      <a:lnTo>
                        <a:pt x="4955"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51;p32"/>
                <p:cNvSpPr/>
                <p:nvPr/>
              </p:nvSpPr>
              <p:spPr>
                <a:xfrm>
                  <a:off x="6030292" y="3450110"/>
                  <a:ext cx="71057" cy="582659"/>
                </a:xfrm>
                <a:custGeom>
                  <a:avLst/>
                  <a:gdLst/>
                  <a:ahLst/>
                  <a:cxnLst/>
                  <a:rect l="l" t="t" r="r" b="b"/>
                  <a:pathLst>
                    <a:path w="3922" h="32160" extrusionOk="0">
                      <a:moveTo>
                        <a:pt x="1" y="1"/>
                      </a:moveTo>
                      <a:lnTo>
                        <a:pt x="1" y="32159"/>
                      </a:lnTo>
                      <a:lnTo>
                        <a:pt x="3922" y="32159"/>
                      </a:lnTo>
                      <a:lnTo>
                        <a:pt x="3922" y="1"/>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52;p32"/>
                <p:cNvSpPr/>
                <p:nvPr/>
              </p:nvSpPr>
              <p:spPr>
                <a:xfrm>
                  <a:off x="6025890" y="3428641"/>
                  <a:ext cx="79318" cy="22049"/>
                </a:xfrm>
                <a:custGeom>
                  <a:avLst/>
                  <a:gdLst/>
                  <a:ahLst/>
                  <a:cxnLst/>
                  <a:rect l="l" t="t" r="r" b="b"/>
                  <a:pathLst>
                    <a:path w="4378" h="1217" extrusionOk="0">
                      <a:moveTo>
                        <a:pt x="1" y="0"/>
                      </a:moveTo>
                      <a:lnTo>
                        <a:pt x="1" y="1216"/>
                      </a:lnTo>
                      <a:lnTo>
                        <a:pt x="4378" y="1216"/>
                      </a:lnTo>
                      <a:lnTo>
                        <a:pt x="4378"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53;p32"/>
                <p:cNvSpPr/>
                <p:nvPr/>
              </p:nvSpPr>
              <p:spPr>
                <a:xfrm>
                  <a:off x="6020943" y="3357602"/>
                  <a:ext cx="89772" cy="72162"/>
                </a:xfrm>
                <a:custGeom>
                  <a:avLst/>
                  <a:gdLst/>
                  <a:ahLst/>
                  <a:cxnLst/>
                  <a:rect l="l" t="t" r="r" b="b"/>
                  <a:pathLst>
                    <a:path w="4955" h="3983" extrusionOk="0">
                      <a:moveTo>
                        <a:pt x="0" y="0"/>
                      </a:moveTo>
                      <a:lnTo>
                        <a:pt x="0" y="3982"/>
                      </a:lnTo>
                      <a:lnTo>
                        <a:pt x="4955" y="3982"/>
                      </a:lnTo>
                      <a:lnTo>
                        <a:pt x="4955"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54;p32"/>
                <p:cNvSpPr/>
                <p:nvPr/>
              </p:nvSpPr>
              <p:spPr>
                <a:xfrm>
                  <a:off x="6025890" y="3979884"/>
                  <a:ext cx="79318" cy="22049"/>
                </a:xfrm>
                <a:custGeom>
                  <a:avLst/>
                  <a:gdLst/>
                  <a:ahLst/>
                  <a:cxnLst/>
                  <a:rect l="l" t="t" r="r" b="b"/>
                  <a:pathLst>
                    <a:path w="4378" h="1217" extrusionOk="0">
                      <a:moveTo>
                        <a:pt x="1" y="0"/>
                      </a:moveTo>
                      <a:lnTo>
                        <a:pt x="1" y="1216"/>
                      </a:lnTo>
                      <a:lnTo>
                        <a:pt x="4378" y="1216"/>
                      </a:lnTo>
                      <a:lnTo>
                        <a:pt x="4378"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55;p32"/>
                <p:cNvSpPr/>
                <p:nvPr/>
              </p:nvSpPr>
              <p:spPr>
                <a:xfrm>
                  <a:off x="6020943" y="4000810"/>
                  <a:ext cx="89772" cy="72706"/>
                </a:xfrm>
                <a:custGeom>
                  <a:avLst/>
                  <a:gdLst/>
                  <a:ahLst/>
                  <a:cxnLst/>
                  <a:rect l="l" t="t" r="r" b="b"/>
                  <a:pathLst>
                    <a:path w="4955" h="4013" extrusionOk="0">
                      <a:moveTo>
                        <a:pt x="0" y="0"/>
                      </a:moveTo>
                      <a:lnTo>
                        <a:pt x="0" y="4013"/>
                      </a:lnTo>
                      <a:lnTo>
                        <a:pt x="4955" y="4013"/>
                      </a:lnTo>
                      <a:lnTo>
                        <a:pt x="4955"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56;p32"/>
                <p:cNvSpPr/>
                <p:nvPr/>
              </p:nvSpPr>
              <p:spPr>
                <a:xfrm>
                  <a:off x="6638261" y="3299771"/>
                  <a:ext cx="239024" cy="56744"/>
                </a:xfrm>
                <a:custGeom>
                  <a:avLst/>
                  <a:gdLst/>
                  <a:ahLst/>
                  <a:cxnLst/>
                  <a:rect l="l" t="t" r="r" b="b"/>
                  <a:pathLst>
                    <a:path w="13193" h="3132" extrusionOk="0">
                      <a:moveTo>
                        <a:pt x="1" y="1"/>
                      </a:moveTo>
                      <a:lnTo>
                        <a:pt x="1" y="3132"/>
                      </a:lnTo>
                      <a:lnTo>
                        <a:pt x="13192" y="3132"/>
                      </a:lnTo>
                      <a:lnTo>
                        <a:pt x="13192" y="1"/>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57;p32"/>
                <p:cNvSpPr/>
                <p:nvPr/>
              </p:nvSpPr>
              <p:spPr>
                <a:xfrm>
                  <a:off x="6677359" y="3450110"/>
                  <a:ext cx="71057" cy="582659"/>
                </a:xfrm>
                <a:custGeom>
                  <a:avLst/>
                  <a:gdLst/>
                  <a:ahLst/>
                  <a:cxnLst/>
                  <a:rect l="l" t="t" r="r" b="b"/>
                  <a:pathLst>
                    <a:path w="3922" h="32160" extrusionOk="0">
                      <a:moveTo>
                        <a:pt x="1" y="1"/>
                      </a:moveTo>
                      <a:lnTo>
                        <a:pt x="1" y="32159"/>
                      </a:lnTo>
                      <a:lnTo>
                        <a:pt x="3922" y="32159"/>
                      </a:lnTo>
                      <a:lnTo>
                        <a:pt x="3922" y="1"/>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58;p32"/>
                <p:cNvSpPr/>
                <p:nvPr/>
              </p:nvSpPr>
              <p:spPr>
                <a:xfrm>
                  <a:off x="6673518" y="3428641"/>
                  <a:ext cx="78757" cy="22049"/>
                </a:xfrm>
                <a:custGeom>
                  <a:avLst/>
                  <a:gdLst/>
                  <a:ahLst/>
                  <a:cxnLst/>
                  <a:rect l="l" t="t" r="r" b="b"/>
                  <a:pathLst>
                    <a:path w="4347" h="1217" extrusionOk="0">
                      <a:moveTo>
                        <a:pt x="0" y="0"/>
                      </a:moveTo>
                      <a:lnTo>
                        <a:pt x="0" y="1216"/>
                      </a:lnTo>
                      <a:lnTo>
                        <a:pt x="4347" y="1216"/>
                      </a:lnTo>
                      <a:lnTo>
                        <a:pt x="4347"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59;p32"/>
                <p:cNvSpPr/>
                <p:nvPr/>
              </p:nvSpPr>
              <p:spPr>
                <a:xfrm>
                  <a:off x="6668010" y="3357602"/>
                  <a:ext cx="89772" cy="72162"/>
                </a:xfrm>
                <a:custGeom>
                  <a:avLst/>
                  <a:gdLst/>
                  <a:ahLst/>
                  <a:cxnLst/>
                  <a:rect l="l" t="t" r="r" b="b"/>
                  <a:pathLst>
                    <a:path w="4955" h="3983" extrusionOk="0">
                      <a:moveTo>
                        <a:pt x="0" y="0"/>
                      </a:moveTo>
                      <a:lnTo>
                        <a:pt x="0" y="3982"/>
                      </a:lnTo>
                      <a:lnTo>
                        <a:pt x="4955" y="3982"/>
                      </a:lnTo>
                      <a:lnTo>
                        <a:pt x="4955"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60;p32"/>
                <p:cNvSpPr/>
                <p:nvPr/>
              </p:nvSpPr>
              <p:spPr>
                <a:xfrm>
                  <a:off x="6673518" y="3979884"/>
                  <a:ext cx="79300" cy="22049"/>
                </a:xfrm>
                <a:custGeom>
                  <a:avLst/>
                  <a:gdLst/>
                  <a:ahLst/>
                  <a:cxnLst/>
                  <a:rect l="l" t="t" r="r" b="b"/>
                  <a:pathLst>
                    <a:path w="4377" h="1217" extrusionOk="0">
                      <a:moveTo>
                        <a:pt x="0" y="0"/>
                      </a:moveTo>
                      <a:lnTo>
                        <a:pt x="0" y="1216"/>
                      </a:lnTo>
                      <a:lnTo>
                        <a:pt x="4377" y="1216"/>
                      </a:lnTo>
                      <a:lnTo>
                        <a:pt x="4377"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61;p32"/>
                <p:cNvSpPr/>
                <p:nvPr/>
              </p:nvSpPr>
              <p:spPr>
                <a:xfrm>
                  <a:off x="6668010" y="4000810"/>
                  <a:ext cx="89772" cy="72706"/>
                </a:xfrm>
                <a:custGeom>
                  <a:avLst/>
                  <a:gdLst/>
                  <a:ahLst/>
                  <a:cxnLst/>
                  <a:rect l="l" t="t" r="r" b="b"/>
                  <a:pathLst>
                    <a:path w="4955" h="4013" extrusionOk="0">
                      <a:moveTo>
                        <a:pt x="0" y="0"/>
                      </a:moveTo>
                      <a:lnTo>
                        <a:pt x="0" y="4013"/>
                      </a:lnTo>
                      <a:lnTo>
                        <a:pt x="4955" y="4013"/>
                      </a:lnTo>
                      <a:lnTo>
                        <a:pt x="4955"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62;p32"/>
                <p:cNvSpPr/>
                <p:nvPr/>
              </p:nvSpPr>
              <p:spPr>
                <a:xfrm>
                  <a:off x="6783092" y="3450110"/>
                  <a:ext cx="71057" cy="582659"/>
                </a:xfrm>
                <a:custGeom>
                  <a:avLst/>
                  <a:gdLst/>
                  <a:ahLst/>
                  <a:cxnLst/>
                  <a:rect l="l" t="t" r="r" b="b"/>
                  <a:pathLst>
                    <a:path w="3922" h="32160" extrusionOk="0">
                      <a:moveTo>
                        <a:pt x="1" y="1"/>
                      </a:moveTo>
                      <a:lnTo>
                        <a:pt x="1" y="32159"/>
                      </a:lnTo>
                      <a:lnTo>
                        <a:pt x="3922" y="32159"/>
                      </a:lnTo>
                      <a:lnTo>
                        <a:pt x="3922" y="1"/>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63;p32"/>
                <p:cNvSpPr/>
                <p:nvPr/>
              </p:nvSpPr>
              <p:spPr>
                <a:xfrm>
                  <a:off x="6779233" y="3428641"/>
                  <a:ext cx="79318" cy="22049"/>
                </a:xfrm>
                <a:custGeom>
                  <a:avLst/>
                  <a:gdLst/>
                  <a:ahLst/>
                  <a:cxnLst/>
                  <a:rect l="l" t="t" r="r" b="b"/>
                  <a:pathLst>
                    <a:path w="4378" h="1217" extrusionOk="0">
                      <a:moveTo>
                        <a:pt x="1" y="0"/>
                      </a:moveTo>
                      <a:lnTo>
                        <a:pt x="1" y="1216"/>
                      </a:lnTo>
                      <a:lnTo>
                        <a:pt x="4378" y="1216"/>
                      </a:lnTo>
                      <a:lnTo>
                        <a:pt x="4378"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64;p32"/>
                <p:cNvSpPr/>
                <p:nvPr/>
              </p:nvSpPr>
              <p:spPr>
                <a:xfrm>
                  <a:off x="6773744" y="3357602"/>
                  <a:ext cx="89772" cy="72162"/>
                </a:xfrm>
                <a:custGeom>
                  <a:avLst/>
                  <a:gdLst/>
                  <a:ahLst/>
                  <a:cxnLst/>
                  <a:rect l="l" t="t" r="r" b="b"/>
                  <a:pathLst>
                    <a:path w="4955" h="3983" extrusionOk="0">
                      <a:moveTo>
                        <a:pt x="0" y="0"/>
                      </a:moveTo>
                      <a:lnTo>
                        <a:pt x="0" y="3982"/>
                      </a:lnTo>
                      <a:lnTo>
                        <a:pt x="4955" y="3982"/>
                      </a:lnTo>
                      <a:lnTo>
                        <a:pt x="4955"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65;p32"/>
                <p:cNvSpPr/>
                <p:nvPr/>
              </p:nvSpPr>
              <p:spPr>
                <a:xfrm>
                  <a:off x="6779233" y="3979884"/>
                  <a:ext cx="79318" cy="22049"/>
                </a:xfrm>
                <a:custGeom>
                  <a:avLst/>
                  <a:gdLst/>
                  <a:ahLst/>
                  <a:cxnLst/>
                  <a:rect l="l" t="t" r="r" b="b"/>
                  <a:pathLst>
                    <a:path w="4378" h="1217" extrusionOk="0">
                      <a:moveTo>
                        <a:pt x="1" y="0"/>
                      </a:moveTo>
                      <a:lnTo>
                        <a:pt x="1" y="1216"/>
                      </a:lnTo>
                      <a:lnTo>
                        <a:pt x="4378" y="1216"/>
                      </a:lnTo>
                      <a:lnTo>
                        <a:pt x="4378"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66;p32"/>
                <p:cNvSpPr/>
                <p:nvPr/>
              </p:nvSpPr>
              <p:spPr>
                <a:xfrm>
                  <a:off x="6773744" y="4000810"/>
                  <a:ext cx="89772" cy="72706"/>
                </a:xfrm>
                <a:custGeom>
                  <a:avLst/>
                  <a:gdLst/>
                  <a:ahLst/>
                  <a:cxnLst/>
                  <a:rect l="l" t="t" r="r" b="b"/>
                  <a:pathLst>
                    <a:path w="4955" h="4013" extrusionOk="0">
                      <a:moveTo>
                        <a:pt x="0" y="0"/>
                      </a:moveTo>
                      <a:lnTo>
                        <a:pt x="0" y="4013"/>
                      </a:lnTo>
                      <a:lnTo>
                        <a:pt x="4955" y="4013"/>
                      </a:lnTo>
                      <a:lnTo>
                        <a:pt x="4955" y="0"/>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67;p32"/>
                <p:cNvSpPr/>
                <p:nvPr/>
              </p:nvSpPr>
              <p:spPr>
                <a:xfrm>
                  <a:off x="5198753" y="3689660"/>
                  <a:ext cx="68303" cy="85931"/>
                </a:xfrm>
                <a:custGeom>
                  <a:avLst/>
                  <a:gdLst/>
                  <a:ahLst/>
                  <a:cxnLst/>
                  <a:rect l="l" t="t" r="r" b="b"/>
                  <a:pathLst>
                    <a:path w="3770" h="4743" extrusionOk="0">
                      <a:moveTo>
                        <a:pt x="0" y="1"/>
                      </a:moveTo>
                      <a:lnTo>
                        <a:pt x="0" y="4743"/>
                      </a:lnTo>
                      <a:lnTo>
                        <a:pt x="3769" y="4743"/>
                      </a:lnTo>
                      <a:lnTo>
                        <a:pt x="37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68;p32"/>
                <p:cNvSpPr/>
                <p:nvPr/>
              </p:nvSpPr>
              <p:spPr>
                <a:xfrm>
                  <a:off x="5129363" y="3467738"/>
                  <a:ext cx="55095" cy="95842"/>
                </a:xfrm>
                <a:custGeom>
                  <a:avLst/>
                  <a:gdLst/>
                  <a:ahLst/>
                  <a:cxnLst/>
                  <a:rect l="l" t="t" r="r" b="b"/>
                  <a:pathLst>
                    <a:path w="3041" h="5290" extrusionOk="0">
                      <a:moveTo>
                        <a:pt x="0" y="0"/>
                      </a:moveTo>
                      <a:lnTo>
                        <a:pt x="0" y="5289"/>
                      </a:lnTo>
                      <a:lnTo>
                        <a:pt x="3040" y="5289"/>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69;p32"/>
                <p:cNvSpPr/>
                <p:nvPr/>
              </p:nvSpPr>
              <p:spPr>
                <a:xfrm>
                  <a:off x="5129363" y="3583926"/>
                  <a:ext cx="55095" cy="85931"/>
                </a:xfrm>
                <a:custGeom>
                  <a:avLst/>
                  <a:gdLst/>
                  <a:ahLst/>
                  <a:cxnLst/>
                  <a:rect l="l" t="t" r="r" b="b"/>
                  <a:pathLst>
                    <a:path w="3041" h="4743" extrusionOk="0">
                      <a:moveTo>
                        <a:pt x="0" y="1"/>
                      </a:moveTo>
                      <a:lnTo>
                        <a:pt x="0" y="4743"/>
                      </a:lnTo>
                      <a:lnTo>
                        <a:pt x="3040" y="4743"/>
                      </a:lnTo>
                      <a:lnTo>
                        <a:pt x="30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70;p32"/>
                <p:cNvSpPr/>
                <p:nvPr/>
              </p:nvSpPr>
              <p:spPr>
                <a:xfrm>
                  <a:off x="5198753" y="3583926"/>
                  <a:ext cx="68303" cy="85931"/>
                </a:xfrm>
                <a:custGeom>
                  <a:avLst/>
                  <a:gdLst/>
                  <a:ahLst/>
                  <a:cxnLst/>
                  <a:rect l="l" t="t" r="r" b="b"/>
                  <a:pathLst>
                    <a:path w="3770" h="4743" extrusionOk="0">
                      <a:moveTo>
                        <a:pt x="0" y="1"/>
                      </a:moveTo>
                      <a:lnTo>
                        <a:pt x="0" y="4743"/>
                      </a:lnTo>
                      <a:lnTo>
                        <a:pt x="3769" y="4743"/>
                      </a:lnTo>
                      <a:lnTo>
                        <a:pt x="37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71;p32"/>
                <p:cNvSpPr/>
                <p:nvPr/>
              </p:nvSpPr>
              <p:spPr>
                <a:xfrm>
                  <a:off x="5129363" y="3689660"/>
                  <a:ext cx="55095" cy="85931"/>
                </a:xfrm>
                <a:custGeom>
                  <a:avLst/>
                  <a:gdLst/>
                  <a:ahLst/>
                  <a:cxnLst/>
                  <a:rect l="l" t="t" r="r" b="b"/>
                  <a:pathLst>
                    <a:path w="3041" h="4743" extrusionOk="0">
                      <a:moveTo>
                        <a:pt x="0" y="1"/>
                      </a:moveTo>
                      <a:lnTo>
                        <a:pt x="0" y="4743"/>
                      </a:lnTo>
                      <a:lnTo>
                        <a:pt x="3040" y="4743"/>
                      </a:lnTo>
                      <a:lnTo>
                        <a:pt x="30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872;p32"/>
                <p:cNvSpPr/>
                <p:nvPr/>
              </p:nvSpPr>
              <p:spPr>
                <a:xfrm>
                  <a:off x="5198753" y="3467738"/>
                  <a:ext cx="68303" cy="95842"/>
                </a:xfrm>
                <a:custGeom>
                  <a:avLst/>
                  <a:gdLst/>
                  <a:ahLst/>
                  <a:cxnLst/>
                  <a:rect l="l" t="t" r="r" b="b"/>
                  <a:pathLst>
                    <a:path w="3770" h="5290" extrusionOk="0">
                      <a:moveTo>
                        <a:pt x="0" y="0"/>
                      </a:moveTo>
                      <a:lnTo>
                        <a:pt x="0" y="5289"/>
                      </a:lnTo>
                      <a:lnTo>
                        <a:pt x="3769" y="5289"/>
                      </a:lnTo>
                      <a:lnTo>
                        <a:pt x="37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873;p32"/>
                <p:cNvSpPr/>
                <p:nvPr/>
              </p:nvSpPr>
              <p:spPr>
                <a:xfrm>
                  <a:off x="5129363" y="3795955"/>
                  <a:ext cx="55095" cy="110154"/>
                </a:xfrm>
                <a:custGeom>
                  <a:avLst/>
                  <a:gdLst/>
                  <a:ahLst/>
                  <a:cxnLst/>
                  <a:rect l="l" t="t" r="r" b="b"/>
                  <a:pathLst>
                    <a:path w="3041" h="6080" extrusionOk="0">
                      <a:moveTo>
                        <a:pt x="0" y="0"/>
                      </a:moveTo>
                      <a:lnTo>
                        <a:pt x="0" y="6079"/>
                      </a:lnTo>
                      <a:lnTo>
                        <a:pt x="3040" y="6079"/>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874;p32"/>
                <p:cNvSpPr/>
                <p:nvPr/>
              </p:nvSpPr>
              <p:spPr>
                <a:xfrm>
                  <a:off x="5198753" y="3795955"/>
                  <a:ext cx="68303" cy="110154"/>
                </a:xfrm>
                <a:custGeom>
                  <a:avLst/>
                  <a:gdLst/>
                  <a:ahLst/>
                  <a:cxnLst/>
                  <a:rect l="l" t="t" r="r" b="b"/>
                  <a:pathLst>
                    <a:path w="3770" h="6080" extrusionOk="0">
                      <a:moveTo>
                        <a:pt x="0" y="0"/>
                      </a:moveTo>
                      <a:lnTo>
                        <a:pt x="0" y="6079"/>
                      </a:lnTo>
                      <a:lnTo>
                        <a:pt x="3769" y="6079"/>
                      </a:lnTo>
                      <a:lnTo>
                        <a:pt x="37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875;p32"/>
                <p:cNvSpPr/>
                <p:nvPr/>
              </p:nvSpPr>
              <p:spPr>
                <a:xfrm>
                  <a:off x="5048414" y="3795955"/>
                  <a:ext cx="66654" cy="110154"/>
                </a:xfrm>
                <a:custGeom>
                  <a:avLst/>
                  <a:gdLst/>
                  <a:ahLst/>
                  <a:cxnLst/>
                  <a:rect l="l" t="t" r="r" b="b"/>
                  <a:pathLst>
                    <a:path w="3679" h="6080" extrusionOk="0">
                      <a:moveTo>
                        <a:pt x="0" y="0"/>
                      </a:moveTo>
                      <a:lnTo>
                        <a:pt x="0" y="6079"/>
                      </a:lnTo>
                      <a:lnTo>
                        <a:pt x="3678" y="6079"/>
                      </a:lnTo>
                      <a:lnTo>
                        <a:pt x="36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876;p32"/>
                <p:cNvSpPr/>
                <p:nvPr/>
              </p:nvSpPr>
              <p:spPr>
                <a:xfrm>
                  <a:off x="5048414" y="3689660"/>
                  <a:ext cx="66654" cy="85931"/>
                </a:xfrm>
                <a:custGeom>
                  <a:avLst/>
                  <a:gdLst/>
                  <a:ahLst/>
                  <a:cxnLst/>
                  <a:rect l="l" t="t" r="r" b="b"/>
                  <a:pathLst>
                    <a:path w="3679" h="4743" extrusionOk="0">
                      <a:moveTo>
                        <a:pt x="0" y="1"/>
                      </a:moveTo>
                      <a:lnTo>
                        <a:pt x="0" y="4743"/>
                      </a:lnTo>
                      <a:lnTo>
                        <a:pt x="3678" y="4743"/>
                      </a:lnTo>
                      <a:lnTo>
                        <a:pt x="3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877;p32"/>
                <p:cNvSpPr/>
                <p:nvPr/>
              </p:nvSpPr>
              <p:spPr>
                <a:xfrm>
                  <a:off x="5048414" y="3583926"/>
                  <a:ext cx="66654" cy="85931"/>
                </a:xfrm>
                <a:custGeom>
                  <a:avLst/>
                  <a:gdLst/>
                  <a:ahLst/>
                  <a:cxnLst/>
                  <a:rect l="l" t="t" r="r" b="b"/>
                  <a:pathLst>
                    <a:path w="3679" h="4743" extrusionOk="0">
                      <a:moveTo>
                        <a:pt x="0" y="1"/>
                      </a:moveTo>
                      <a:lnTo>
                        <a:pt x="0" y="4743"/>
                      </a:lnTo>
                      <a:lnTo>
                        <a:pt x="3678" y="4743"/>
                      </a:lnTo>
                      <a:lnTo>
                        <a:pt x="3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878;p32"/>
                <p:cNvSpPr/>
                <p:nvPr/>
              </p:nvSpPr>
              <p:spPr>
                <a:xfrm>
                  <a:off x="5048414" y="3467738"/>
                  <a:ext cx="66654" cy="95842"/>
                </a:xfrm>
                <a:custGeom>
                  <a:avLst/>
                  <a:gdLst/>
                  <a:ahLst/>
                  <a:cxnLst/>
                  <a:rect l="l" t="t" r="r" b="b"/>
                  <a:pathLst>
                    <a:path w="3679" h="5290" extrusionOk="0">
                      <a:moveTo>
                        <a:pt x="0" y="0"/>
                      </a:moveTo>
                      <a:lnTo>
                        <a:pt x="0" y="5289"/>
                      </a:lnTo>
                      <a:lnTo>
                        <a:pt x="3678" y="5289"/>
                      </a:lnTo>
                      <a:lnTo>
                        <a:pt x="36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879;p32"/>
                <p:cNvSpPr/>
                <p:nvPr/>
              </p:nvSpPr>
              <p:spPr>
                <a:xfrm>
                  <a:off x="5460334" y="3689660"/>
                  <a:ext cx="68303" cy="85931"/>
                </a:xfrm>
                <a:custGeom>
                  <a:avLst/>
                  <a:gdLst/>
                  <a:ahLst/>
                  <a:cxnLst/>
                  <a:rect l="l" t="t" r="r" b="b"/>
                  <a:pathLst>
                    <a:path w="3770" h="4743" extrusionOk="0">
                      <a:moveTo>
                        <a:pt x="0" y="1"/>
                      </a:moveTo>
                      <a:lnTo>
                        <a:pt x="0" y="4743"/>
                      </a:lnTo>
                      <a:lnTo>
                        <a:pt x="3769" y="4743"/>
                      </a:lnTo>
                      <a:lnTo>
                        <a:pt x="37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880;p32"/>
                <p:cNvSpPr/>
                <p:nvPr/>
              </p:nvSpPr>
              <p:spPr>
                <a:xfrm>
                  <a:off x="5390944" y="3467738"/>
                  <a:ext cx="55639" cy="95842"/>
                </a:xfrm>
                <a:custGeom>
                  <a:avLst/>
                  <a:gdLst/>
                  <a:ahLst/>
                  <a:cxnLst/>
                  <a:rect l="l" t="t" r="r" b="b"/>
                  <a:pathLst>
                    <a:path w="3071" h="5290" extrusionOk="0">
                      <a:moveTo>
                        <a:pt x="0" y="0"/>
                      </a:moveTo>
                      <a:lnTo>
                        <a:pt x="0" y="5289"/>
                      </a:lnTo>
                      <a:lnTo>
                        <a:pt x="3070" y="5289"/>
                      </a:lnTo>
                      <a:lnTo>
                        <a:pt x="30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881;p32"/>
                <p:cNvSpPr/>
                <p:nvPr/>
              </p:nvSpPr>
              <p:spPr>
                <a:xfrm>
                  <a:off x="5390944" y="3583926"/>
                  <a:ext cx="55639" cy="85931"/>
                </a:xfrm>
                <a:custGeom>
                  <a:avLst/>
                  <a:gdLst/>
                  <a:ahLst/>
                  <a:cxnLst/>
                  <a:rect l="l" t="t" r="r" b="b"/>
                  <a:pathLst>
                    <a:path w="3071" h="4743" extrusionOk="0">
                      <a:moveTo>
                        <a:pt x="0" y="1"/>
                      </a:moveTo>
                      <a:lnTo>
                        <a:pt x="0" y="4743"/>
                      </a:lnTo>
                      <a:lnTo>
                        <a:pt x="3070" y="4743"/>
                      </a:lnTo>
                      <a:lnTo>
                        <a:pt x="30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882;p32"/>
                <p:cNvSpPr/>
                <p:nvPr/>
              </p:nvSpPr>
              <p:spPr>
                <a:xfrm>
                  <a:off x="5460334" y="3583926"/>
                  <a:ext cx="68303" cy="85931"/>
                </a:xfrm>
                <a:custGeom>
                  <a:avLst/>
                  <a:gdLst/>
                  <a:ahLst/>
                  <a:cxnLst/>
                  <a:rect l="l" t="t" r="r" b="b"/>
                  <a:pathLst>
                    <a:path w="3770" h="4743" extrusionOk="0">
                      <a:moveTo>
                        <a:pt x="0" y="1"/>
                      </a:moveTo>
                      <a:lnTo>
                        <a:pt x="0" y="4743"/>
                      </a:lnTo>
                      <a:lnTo>
                        <a:pt x="3769" y="4743"/>
                      </a:lnTo>
                      <a:lnTo>
                        <a:pt x="37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883;p32"/>
                <p:cNvSpPr/>
                <p:nvPr/>
              </p:nvSpPr>
              <p:spPr>
                <a:xfrm>
                  <a:off x="5390944" y="3689660"/>
                  <a:ext cx="55639" cy="85931"/>
                </a:xfrm>
                <a:custGeom>
                  <a:avLst/>
                  <a:gdLst/>
                  <a:ahLst/>
                  <a:cxnLst/>
                  <a:rect l="l" t="t" r="r" b="b"/>
                  <a:pathLst>
                    <a:path w="3071" h="4743" extrusionOk="0">
                      <a:moveTo>
                        <a:pt x="0" y="1"/>
                      </a:moveTo>
                      <a:lnTo>
                        <a:pt x="0" y="4743"/>
                      </a:lnTo>
                      <a:lnTo>
                        <a:pt x="3070" y="4743"/>
                      </a:lnTo>
                      <a:lnTo>
                        <a:pt x="30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884;p32"/>
                <p:cNvSpPr/>
                <p:nvPr/>
              </p:nvSpPr>
              <p:spPr>
                <a:xfrm>
                  <a:off x="5460334" y="3467738"/>
                  <a:ext cx="68303" cy="95842"/>
                </a:xfrm>
                <a:custGeom>
                  <a:avLst/>
                  <a:gdLst/>
                  <a:ahLst/>
                  <a:cxnLst/>
                  <a:rect l="l" t="t" r="r" b="b"/>
                  <a:pathLst>
                    <a:path w="3770" h="5290" extrusionOk="0">
                      <a:moveTo>
                        <a:pt x="0" y="0"/>
                      </a:moveTo>
                      <a:lnTo>
                        <a:pt x="0" y="5289"/>
                      </a:lnTo>
                      <a:lnTo>
                        <a:pt x="3769" y="5289"/>
                      </a:lnTo>
                      <a:lnTo>
                        <a:pt x="37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885;p32"/>
                <p:cNvSpPr/>
                <p:nvPr/>
              </p:nvSpPr>
              <p:spPr>
                <a:xfrm>
                  <a:off x="5390944" y="3795955"/>
                  <a:ext cx="55639" cy="110154"/>
                </a:xfrm>
                <a:custGeom>
                  <a:avLst/>
                  <a:gdLst/>
                  <a:ahLst/>
                  <a:cxnLst/>
                  <a:rect l="l" t="t" r="r" b="b"/>
                  <a:pathLst>
                    <a:path w="3071" h="6080" extrusionOk="0">
                      <a:moveTo>
                        <a:pt x="0" y="0"/>
                      </a:moveTo>
                      <a:lnTo>
                        <a:pt x="0" y="6079"/>
                      </a:lnTo>
                      <a:lnTo>
                        <a:pt x="3070" y="6079"/>
                      </a:lnTo>
                      <a:lnTo>
                        <a:pt x="30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886;p32"/>
                <p:cNvSpPr/>
                <p:nvPr/>
              </p:nvSpPr>
              <p:spPr>
                <a:xfrm>
                  <a:off x="5460334" y="3795955"/>
                  <a:ext cx="68303" cy="110154"/>
                </a:xfrm>
                <a:custGeom>
                  <a:avLst/>
                  <a:gdLst/>
                  <a:ahLst/>
                  <a:cxnLst/>
                  <a:rect l="l" t="t" r="r" b="b"/>
                  <a:pathLst>
                    <a:path w="3770" h="6080" extrusionOk="0">
                      <a:moveTo>
                        <a:pt x="0" y="0"/>
                      </a:moveTo>
                      <a:lnTo>
                        <a:pt x="0" y="6079"/>
                      </a:lnTo>
                      <a:lnTo>
                        <a:pt x="3769" y="6079"/>
                      </a:lnTo>
                      <a:lnTo>
                        <a:pt x="37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887;p32"/>
                <p:cNvSpPr/>
                <p:nvPr/>
              </p:nvSpPr>
              <p:spPr>
                <a:xfrm>
                  <a:off x="5309995" y="3795955"/>
                  <a:ext cx="66654" cy="110154"/>
                </a:xfrm>
                <a:custGeom>
                  <a:avLst/>
                  <a:gdLst/>
                  <a:ahLst/>
                  <a:cxnLst/>
                  <a:rect l="l" t="t" r="r" b="b"/>
                  <a:pathLst>
                    <a:path w="3679" h="6080" extrusionOk="0">
                      <a:moveTo>
                        <a:pt x="0" y="0"/>
                      </a:moveTo>
                      <a:lnTo>
                        <a:pt x="0" y="6079"/>
                      </a:lnTo>
                      <a:lnTo>
                        <a:pt x="3678" y="6079"/>
                      </a:lnTo>
                      <a:lnTo>
                        <a:pt x="36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888;p32"/>
                <p:cNvSpPr/>
                <p:nvPr/>
              </p:nvSpPr>
              <p:spPr>
                <a:xfrm>
                  <a:off x="5309995" y="3689660"/>
                  <a:ext cx="66654" cy="85931"/>
                </a:xfrm>
                <a:custGeom>
                  <a:avLst/>
                  <a:gdLst/>
                  <a:ahLst/>
                  <a:cxnLst/>
                  <a:rect l="l" t="t" r="r" b="b"/>
                  <a:pathLst>
                    <a:path w="3679" h="4743" extrusionOk="0">
                      <a:moveTo>
                        <a:pt x="0" y="1"/>
                      </a:moveTo>
                      <a:lnTo>
                        <a:pt x="0" y="4743"/>
                      </a:lnTo>
                      <a:lnTo>
                        <a:pt x="3678" y="4743"/>
                      </a:lnTo>
                      <a:lnTo>
                        <a:pt x="3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889;p32"/>
                <p:cNvSpPr/>
                <p:nvPr/>
              </p:nvSpPr>
              <p:spPr>
                <a:xfrm>
                  <a:off x="5309995" y="3583926"/>
                  <a:ext cx="66654" cy="85931"/>
                </a:xfrm>
                <a:custGeom>
                  <a:avLst/>
                  <a:gdLst/>
                  <a:ahLst/>
                  <a:cxnLst/>
                  <a:rect l="l" t="t" r="r" b="b"/>
                  <a:pathLst>
                    <a:path w="3679" h="4743" extrusionOk="0">
                      <a:moveTo>
                        <a:pt x="0" y="1"/>
                      </a:moveTo>
                      <a:lnTo>
                        <a:pt x="0" y="4743"/>
                      </a:lnTo>
                      <a:lnTo>
                        <a:pt x="3678" y="4743"/>
                      </a:lnTo>
                      <a:lnTo>
                        <a:pt x="3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890;p32"/>
                <p:cNvSpPr/>
                <p:nvPr/>
              </p:nvSpPr>
              <p:spPr>
                <a:xfrm>
                  <a:off x="5309995" y="3467738"/>
                  <a:ext cx="66654" cy="95842"/>
                </a:xfrm>
                <a:custGeom>
                  <a:avLst/>
                  <a:gdLst/>
                  <a:ahLst/>
                  <a:cxnLst/>
                  <a:rect l="l" t="t" r="r" b="b"/>
                  <a:pathLst>
                    <a:path w="3679" h="5290" extrusionOk="0">
                      <a:moveTo>
                        <a:pt x="0" y="0"/>
                      </a:moveTo>
                      <a:lnTo>
                        <a:pt x="0" y="5289"/>
                      </a:lnTo>
                      <a:lnTo>
                        <a:pt x="3678" y="5289"/>
                      </a:lnTo>
                      <a:lnTo>
                        <a:pt x="36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891;p32"/>
                <p:cNvSpPr/>
                <p:nvPr/>
              </p:nvSpPr>
              <p:spPr>
                <a:xfrm>
                  <a:off x="5722458" y="3689660"/>
                  <a:ext cx="68303" cy="85931"/>
                </a:xfrm>
                <a:custGeom>
                  <a:avLst/>
                  <a:gdLst/>
                  <a:ahLst/>
                  <a:cxnLst/>
                  <a:rect l="l" t="t" r="r" b="b"/>
                  <a:pathLst>
                    <a:path w="3770" h="4743" extrusionOk="0">
                      <a:moveTo>
                        <a:pt x="1" y="1"/>
                      </a:moveTo>
                      <a:lnTo>
                        <a:pt x="1" y="4743"/>
                      </a:lnTo>
                      <a:lnTo>
                        <a:pt x="3770" y="4743"/>
                      </a:lnTo>
                      <a:lnTo>
                        <a:pt x="37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892;p32"/>
                <p:cNvSpPr/>
                <p:nvPr/>
              </p:nvSpPr>
              <p:spPr>
                <a:xfrm>
                  <a:off x="5652524" y="3467738"/>
                  <a:ext cx="55639" cy="95842"/>
                </a:xfrm>
                <a:custGeom>
                  <a:avLst/>
                  <a:gdLst/>
                  <a:ahLst/>
                  <a:cxnLst/>
                  <a:rect l="l" t="t" r="r" b="b"/>
                  <a:pathLst>
                    <a:path w="3071" h="5290" extrusionOk="0">
                      <a:moveTo>
                        <a:pt x="0" y="0"/>
                      </a:moveTo>
                      <a:lnTo>
                        <a:pt x="0" y="5289"/>
                      </a:lnTo>
                      <a:lnTo>
                        <a:pt x="3070" y="5289"/>
                      </a:lnTo>
                      <a:lnTo>
                        <a:pt x="30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893;p32"/>
                <p:cNvSpPr/>
                <p:nvPr/>
              </p:nvSpPr>
              <p:spPr>
                <a:xfrm>
                  <a:off x="5652524" y="3583926"/>
                  <a:ext cx="55639" cy="85931"/>
                </a:xfrm>
                <a:custGeom>
                  <a:avLst/>
                  <a:gdLst/>
                  <a:ahLst/>
                  <a:cxnLst/>
                  <a:rect l="l" t="t" r="r" b="b"/>
                  <a:pathLst>
                    <a:path w="3071" h="4743" extrusionOk="0">
                      <a:moveTo>
                        <a:pt x="0" y="1"/>
                      </a:moveTo>
                      <a:lnTo>
                        <a:pt x="0" y="4743"/>
                      </a:lnTo>
                      <a:lnTo>
                        <a:pt x="3070" y="4743"/>
                      </a:lnTo>
                      <a:lnTo>
                        <a:pt x="30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894;p32"/>
                <p:cNvSpPr/>
                <p:nvPr/>
              </p:nvSpPr>
              <p:spPr>
                <a:xfrm>
                  <a:off x="5722458" y="3583926"/>
                  <a:ext cx="68303" cy="85931"/>
                </a:xfrm>
                <a:custGeom>
                  <a:avLst/>
                  <a:gdLst/>
                  <a:ahLst/>
                  <a:cxnLst/>
                  <a:rect l="l" t="t" r="r" b="b"/>
                  <a:pathLst>
                    <a:path w="3770" h="4743" extrusionOk="0">
                      <a:moveTo>
                        <a:pt x="1" y="1"/>
                      </a:moveTo>
                      <a:lnTo>
                        <a:pt x="1" y="4743"/>
                      </a:lnTo>
                      <a:lnTo>
                        <a:pt x="3770" y="4743"/>
                      </a:lnTo>
                      <a:lnTo>
                        <a:pt x="37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895;p32"/>
                <p:cNvSpPr/>
                <p:nvPr/>
              </p:nvSpPr>
              <p:spPr>
                <a:xfrm>
                  <a:off x="5652524" y="3689660"/>
                  <a:ext cx="55639" cy="85931"/>
                </a:xfrm>
                <a:custGeom>
                  <a:avLst/>
                  <a:gdLst/>
                  <a:ahLst/>
                  <a:cxnLst/>
                  <a:rect l="l" t="t" r="r" b="b"/>
                  <a:pathLst>
                    <a:path w="3071" h="4743" extrusionOk="0">
                      <a:moveTo>
                        <a:pt x="0" y="1"/>
                      </a:moveTo>
                      <a:lnTo>
                        <a:pt x="0" y="4743"/>
                      </a:lnTo>
                      <a:lnTo>
                        <a:pt x="3070" y="4743"/>
                      </a:lnTo>
                      <a:lnTo>
                        <a:pt x="30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896;p32"/>
                <p:cNvSpPr/>
                <p:nvPr/>
              </p:nvSpPr>
              <p:spPr>
                <a:xfrm>
                  <a:off x="5722458" y="3467738"/>
                  <a:ext cx="68303" cy="95842"/>
                </a:xfrm>
                <a:custGeom>
                  <a:avLst/>
                  <a:gdLst/>
                  <a:ahLst/>
                  <a:cxnLst/>
                  <a:rect l="l" t="t" r="r" b="b"/>
                  <a:pathLst>
                    <a:path w="3770" h="5290" extrusionOk="0">
                      <a:moveTo>
                        <a:pt x="1" y="0"/>
                      </a:moveTo>
                      <a:lnTo>
                        <a:pt x="1" y="5289"/>
                      </a:lnTo>
                      <a:lnTo>
                        <a:pt x="3770" y="5289"/>
                      </a:lnTo>
                      <a:lnTo>
                        <a:pt x="37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897;p32"/>
                <p:cNvSpPr/>
                <p:nvPr/>
              </p:nvSpPr>
              <p:spPr>
                <a:xfrm>
                  <a:off x="5652524" y="3795955"/>
                  <a:ext cx="55639" cy="110154"/>
                </a:xfrm>
                <a:custGeom>
                  <a:avLst/>
                  <a:gdLst/>
                  <a:ahLst/>
                  <a:cxnLst/>
                  <a:rect l="l" t="t" r="r" b="b"/>
                  <a:pathLst>
                    <a:path w="3071" h="6080" extrusionOk="0">
                      <a:moveTo>
                        <a:pt x="0" y="0"/>
                      </a:moveTo>
                      <a:lnTo>
                        <a:pt x="0" y="6079"/>
                      </a:lnTo>
                      <a:lnTo>
                        <a:pt x="3070" y="6079"/>
                      </a:lnTo>
                      <a:lnTo>
                        <a:pt x="30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898;p32"/>
                <p:cNvSpPr/>
                <p:nvPr/>
              </p:nvSpPr>
              <p:spPr>
                <a:xfrm>
                  <a:off x="5722458" y="3795955"/>
                  <a:ext cx="68303" cy="110154"/>
                </a:xfrm>
                <a:custGeom>
                  <a:avLst/>
                  <a:gdLst/>
                  <a:ahLst/>
                  <a:cxnLst/>
                  <a:rect l="l" t="t" r="r" b="b"/>
                  <a:pathLst>
                    <a:path w="3770" h="6080" extrusionOk="0">
                      <a:moveTo>
                        <a:pt x="1" y="0"/>
                      </a:moveTo>
                      <a:lnTo>
                        <a:pt x="1" y="6079"/>
                      </a:lnTo>
                      <a:lnTo>
                        <a:pt x="3770" y="6079"/>
                      </a:lnTo>
                      <a:lnTo>
                        <a:pt x="37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899;p32"/>
                <p:cNvSpPr/>
                <p:nvPr/>
              </p:nvSpPr>
              <p:spPr>
                <a:xfrm>
                  <a:off x="5572119" y="3795955"/>
                  <a:ext cx="66654" cy="110154"/>
                </a:xfrm>
                <a:custGeom>
                  <a:avLst/>
                  <a:gdLst/>
                  <a:ahLst/>
                  <a:cxnLst/>
                  <a:rect l="l" t="t" r="r" b="b"/>
                  <a:pathLst>
                    <a:path w="3679" h="6080" extrusionOk="0">
                      <a:moveTo>
                        <a:pt x="1" y="0"/>
                      </a:moveTo>
                      <a:lnTo>
                        <a:pt x="1" y="6079"/>
                      </a:lnTo>
                      <a:lnTo>
                        <a:pt x="3678" y="6079"/>
                      </a:lnTo>
                      <a:lnTo>
                        <a:pt x="36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00;p32"/>
                <p:cNvSpPr/>
                <p:nvPr/>
              </p:nvSpPr>
              <p:spPr>
                <a:xfrm>
                  <a:off x="5572119" y="3689660"/>
                  <a:ext cx="66654" cy="85931"/>
                </a:xfrm>
                <a:custGeom>
                  <a:avLst/>
                  <a:gdLst/>
                  <a:ahLst/>
                  <a:cxnLst/>
                  <a:rect l="l" t="t" r="r" b="b"/>
                  <a:pathLst>
                    <a:path w="3679" h="4743" extrusionOk="0">
                      <a:moveTo>
                        <a:pt x="1" y="1"/>
                      </a:moveTo>
                      <a:lnTo>
                        <a:pt x="1" y="4743"/>
                      </a:lnTo>
                      <a:lnTo>
                        <a:pt x="3678" y="4743"/>
                      </a:lnTo>
                      <a:lnTo>
                        <a:pt x="3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01;p32"/>
                <p:cNvSpPr/>
                <p:nvPr/>
              </p:nvSpPr>
              <p:spPr>
                <a:xfrm>
                  <a:off x="5572119" y="3583926"/>
                  <a:ext cx="66654" cy="85931"/>
                </a:xfrm>
                <a:custGeom>
                  <a:avLst/>
                  <a:gdLst/>
                  <a:ahLst/>
                  <a:cxnLst/>
                  <a:rect l="l" t="t" r="r" b="b"/>
                  <a:pathLst>
                    <a:path w="3679" h="4743" extrusionOk="0">
                      <a:moveTo>
                        <a:pt x="1" y="1"/>
                      </a:moveTo>
                      <a:lnTo>
                        <a:pt x="1" y="4743"/>
                      </a:lnTo>
                      <a:lnTo>
                        <a:pt x="3678" y="4743"/>
                      </a:lnTo>
                      <a:lnTo>
                        <a:pt x="3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02;p32"/>
                <p:cNvSpPr/>
                <p:nvPr/>
              </p:nvSpPr>
              <p:spPr>
                <a:xfrm>
                  <a:off x="5572119" y="3467738"/>
                  <a:ext cx="66654" cy="95842"/>
                </a:xfrm>
                <a:custGeom>
                  <a:avLst/>
                  <a:gdLst/>
                  <a:ahLst/>
                  <a:cxnLst/>
                  <a:rect l="l" t="t" r="r" b="b"/>
                  <a:pathLst>
                    <a:path w="3679" h="5290" extrusionOk="0">
                      <a:moveTo>
                        <a:pt x="1" y="0"/>
                      </a:moveTo>
                      <a:lnTo>
                        <a:pt x="1" y="5289"/>
                      </a:lnTo>
                      <a:lnTo>
                        <a:pt x="3678" y="5289"/>
                      </a:lnTo>
                      <a:lnTo>
                        <a:pt x="36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03;p32"/>
                <p:cNvSpPr/>
                <p:nvPr/>
              </p:nvSpPr>
              <p:spPr>
                <a:xfrm>
                  <a:off x="5013719" y="3421484"/>
                  <a:ext cx="806790" cy="519320"/>
                </a:xfrm>
                <a:custGeom>
                  <a:avLst/>
                  <a:gdLst/>
                  <a:ahLst/>
                  <a:cxnLst/>
                  <a:rect l="l" t="t" r="r" b="b"/>
                  <a:pathLst>
                    <a:path w="44531" h="28664" fill="none" extrusionOk="0">
                      <a:moveTo>
                        <a:pt x="0" y="0"/>
                      </a:moveTo>
                      <a:lnTo>
                        <a:pt x="44530" y="0"/>
                      </a:lnTo>
                      <a:lnTo>
                        <a:pt x="44530" y="28663"/>
                      </a:lnTo>
                      <a:lnTo>
                        <a:pt x="0" y="28663"/>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04;p32"/>
                <p:cNvSpPr/>
                <p:nvPr/>
              </p:nvSpPr>
              <p:spPr>
                <a:xfrm>
                  <a:off x="7147653" y="3689660"/>
                  <a:ext cx="68303" cy="85931"/>
                </a:xfrm>
                <a:custGeom>
                  <a:avLst/>
                  <a:gdLst/>
                  <a:ahLst/>
                  <a:cxnLst/>
                  <a:rect l="l" t="t" r="r" b="b"/>
                  <a:pathLst>
                    <a:path w="3770" h="4743" extrusionOk="0">
                      <a:moveTo>
                        <a:pt x="1" y="1"/>
                      </a:moveTo>
                      <a:lnTo>
                        <a:pt x="1" y="4743"/>
                      </a:lnTo>
                      <a:lnTo>
                        <a:pt x="3770" y="4743"/>
                      </a:lnTo>
                      <a:lnTo>
                        <a:pt x="37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05;p32"/>
                <p:cNvSpPr/>
                <p:nvPr/>
              </p:nvSpPr>
              <p:spPr>
                <a:xfrm>
                  <a:off x="7078263" y="3467738"/>
                  <a:ext cx="55639" cy="95842"/>
                </a:xfrm>
                <a:custGeom>
                  <a:avLst/>
                  <a:gdLst/>
                  <a:ahLst/>
                  <a:cxnLst/>
                  <a:rect l="l" t="t" r="r" b="b"/>
                  <a:pathLst>
                    <a:path w="3071" h="5290" extrusionOk="0">
                      <a:moveTo>
                        <a:pt x="1" y="0"/>
                      </a:moveTo>
                      <a:lnTo>
                        <a:pt x="1" y="5289"/>
                      </a:lnTo>
                      <a:lnTo>
                        <a:pt x="3071" y="5289"/>
                      </a:lnTo>
                      <a:lnTo>
                        <a:pt x="3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906;p32"/>
                <p:cNvSpPr/>
                <p:nvPr/>
              </p:nvSpPr>
              <p:spPr>
                <a:xfrm>
                  <a:off x="7078263" y="3583926"/>
                  <a:ext cx="55639" cy="85931"/>
                </a:xfrm>
                <a:custGeom>
                  <a:avLst/>
                  <a:gdLst/>
                  <a:ahLst/>
                  <a:cxnLst/>
                  <a:rect l="l" t="t" r="r" b="b"/>
                  <a:pathLst>
                    <a:path w="3071" h="4743" extrusionOk="0">
                      <a:moveTo>
                        <a:pt x="1" y="1"/>
                      </a:moveTo>
                      <a:lnTo>
                        <a:pt x="1" y="4743"/>
                      </a:lnTo>
                      <a:lnTo>
                        <a:pt x="3071" y="4743"/>
                      </a:lnTo>
                      <a:lnTo>
                        <a:pt x="30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907;p32"/>
                <p:cNvSpPr/>
                <p:nvPr/>
              </p:nvSpPr>
              <p:spPr>
                <a:xfrm>
                  <a:off x="7147653" y="3583926"/>
                  <a:ext cx="68303" cy="85931"/>
                </a:xfrm>
                <a:custGeom>
                  <a:avLst/>
                  <a:gdLst/>
                  <a:ahLst/>
                  <a:cxnLst/>
                  <a:rect l="l" t="t" r="r" b="b"/>
                  <a:pathLst>
                    <a:path w="3770" h="4743" extrusionOk="0">
                      <a:moveTo>
                        <a:pt x="1" y="1"/>
                      </a:moveTo>
                      <a:lnTo>
                        <a:pt x="1" y="4743"/>
                      </a:lnTo>
                      <a:lnTo>
                        <a:pt x="3770" y="4743"/>
                      </a:lnTo>
                      <a:lnTo>
                        <a:pt x="37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908;p32"/>
                <p:cNvSpPr/>
                <p:nvPr/>
              </p:nvSpPr>
              <p:spPr>
                <a:xfrm>
                  <a:off x="7078263" y="3689660"/>
                  <a:ext cx="55639" cy="85931"/>
                </a:xfrm>
                <a:custGeom>
                  <a:avLst/>
                  <a:gdLst/>
                  <a:ahLst/>
                  <a:cxnLst/>
                  <a:rect l="l" t="t" r="r" b="b"/>
                  <a:pathLst>
                    <a:path w="3071" h="4743" extrusionOk="0">
                      <a:moveTo>
                        <a:pt x="1" y="1"/>
                      </a:moveTo>
                      <a:lnTo>
                        <a:pt x="1" y="4743"/>
                      </a:lnTo>
                      <a:lnTo>
                        <a:pt x="3071" y="4743"/>
                      </a:lnTo>
                      <a:lnTo>
                        <a:pt x="30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909;p32"/>
                <p:cNvSpPr/>
                <p:nvPr/>
              </p:nvSpPr>
              <p:spPr>
                <a:xfrm>
                  <a:off x="7147653" y="3467738"/>
                  <a:ext cx="68303" cy="95842"/>
                </a:xfrm>
                <a:custGeom>
                  <a:avLst/>
                  <a:gdLst/>
                  <a:ahLst/>
                  <a:cxnLst/>
                  <a:rect l="l" t="t" r="r" b="b"/>
                  <a:pathLst>
                    <a:path w="3770" h="5290" extrusionOk="0">
                      <a:moveTo>
                        <a:pt x="1" y="0"/>
                      </a:moveTo>
                      <a:lnTo>
                        <a:pt x="1" y="5289"/>
                      </a:lnTo>
                      <a:lnTo>
                        <a:pt x="3770" y="5289"/>
                      </a:lnTo>
                      <a:lnTo>
                        <a:pt x="37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910;p32"/>
                <p:cNvSpPr/>
                <p:nvPr/>
              </p:nvSpPr>
              <p:spPr>
                <a:xfrm>
                  <a:off x="7078263" y="3795955"/>
                  <a:ext cx="55639" cy="110154"/>
                </a:xfrm>
                <a:custGeom>
                  <a:avLst/>
                  <a:gdLst/>
                  <a:ahLst/>
                  <a:cxnLst/>
                  <a:rect l="l" t="t" r="r" b="b"/>
                  <a:pathLst>
                    <a:path w="3071" h="6080" extrusionOk="0">
                      <a:moveTo>
                        <a:pt x="1" y="0"/>
                      </a:moveTo>
                      <a:lnTo>
                        <a:pt x="1" y="6079"/>
                      </a:lnTo>
                      <a:lnTo>
                        <a:pt x="3071" y="6079"/>
                      </a:lnTo>
                      <a:lnTo>
                        <a:pt x="30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911;p32"/>
                <p:cNvSpPr/>
                <p:nvPr/>
              </p:nvSpPr>
              <p:spPr>
                <a:xfrm>
                  <a:off x="7147653" y="3795955"/>
                  <a:ext cx="68303" cy="110154"/>
                </a:xfrm>
                <a:custGeom>
                  <a:avLst/>
                  <a:gdLst/>
                  <a:ahLst/>
                  <a:cxnLst/>
                  <a:rect l="l" t="t" r="r" b="b"/>
                  <a:pathLst>
                    <a:path w="3770" h="6080" extrusionOk="0">
                      <a:moveTo>
                        <a:pt x="1" y="0"/>
                      </a:moveTo>
                      <a:lnTo>
                        <a:pt x="1" y="6079"/>
                      </a:lnTo>
                      <a:lnTo>
                        <a:pt x="3770" y="6079"/>
                      </a:lnTo>
                      <a:lnTo>
                        <a:pt x="37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912;p32"/>
                <p:cNvSpPr/>
                <p:nvPr/>
              </p:nvSpPr>
              <p:spPr>
                <a:xfrm>
                  <a:off x="6997314" y="3795955"/>
                  <a:ext cx="67198" cy="110154"/>
                </a:xfrm>
                <a:custGeom>
                  <a:avLst/>
                  <a:gdLst/>
                  <a:ahLst/>
                  <a:cxnLst/>
                  <a:rect l="l" t="t" r="r" b="b"/>
                  <a:pathLst>
                    <a:path w="3709" h="6080" extrusionOk="0">
                      <a:moveTo>
                        <a:pt x="1" y="0"/>
                      </a:moveTo>
                      <a:lnTo>
                        <a:pt x="1" y="6079"/>
                      </a:lnTo>
                      <a:lnTo>
                        <a:pt x="3709" y="6079"/>
                      </a:lnTo>
                      <a:lnTo>
                        <a:pt x="37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913;p32"/>
                <p:cNvSpPr/>
                <p:nvPr/>
              </p:nvSpPr>
              <p:spPr>
                <a:xfrm>
                  <a:off x="6997314" y="3689660"/>
                  <a:ext cx="67198" cy="85931"/>
                </a:xfrm>
                <a:custGeom>
                  <a:avLst/>
                  <a:gdLst/>
                  <a:ahLst/>
                  <a:cxnLst/>
                  <a:rect l="l" t="t" r="r" b="b"/>
                  <a:pathLst>
                    <a:path w="3709" h="4743" extrusionOk="0">
                      <a:moveTo>
                        <a:pt x="1" y="1"/>
                      </a:moveTo>
                      <a:lnTo>
                        <a:pt x="1" y="4743"/>
                      </a:lnTo>
                      <a:lnTo>
                        <a:pt x="3709" y="4743"/>
                      </a:lnTo>
                      <a:lnTo>
                        <a:pt x="37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914;p32"/>
                <p:cNvSpPr/>
                <p:nvPr/>
              </p:nvSpPr>
              <p:spPr>
                <a:xfrm>
                  <a:off x="6997314" y="3583926"/>
                  <a:ext cx="67198" cy="85931"/>
                </a:xfrm>
                <a:custGeom>
                  <a:avLst/>
                  <a:gdLst/>
                  <a:ahLst/>
                  <a:cxnLst/>
                  <a:rect l="l" t="t" r="r" b="b"/>
                  <a:pathLst>
                    <a:path w="3709" h="4743" extrusionOk="0">
                      <a:moveTo>
                        <a:pt x="1" y="1"/>
                      </a:moveTo>
                      <a:lnTo>
                        <a:pt x="1" y="4743"/>
                      </a:lnTo>
                      <a:lnTo>
                        <a:pt x="3709" y="4743"/>
                      </a:lnTo>
                      <a:lnTo>
                        <a:pt x="37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915;p32"/>
                <p:cNvSpPr/>
                <p:nvPr/>
              </p:nvSpPr>
              <p:spPr>
                <a:xfrm>
                  <a:off x="6997314" y="3467738"/>
                  <a:ext cx="67198" cy="95842"/>
                </a:xfrm>
                <a:custGeom>
                  <a:avLst/>
                  <a:gdLst/>
                  <a:ahLst/>
                  <a:cxnLst/>
                  <a:rect l="l" t="t" r="r" b="b"/>
                  <a:pathLst>
                    <a:path w="3709" h="5290" extrusionOk="0">
                      <a:moveTo>
                        <a:pt x="1" y="0"/>
                      </a:moveTo>
                      <a:lnTo>
                        <a:pt x="1" y="5289"/>
                      </a:lnTo>
                      <a:lnTo>
                        <a:pt x="3709" y="5289"/>
                      </a:lnTo>
                      <a:lnTo>
                        <a:pt x="37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916;p32"/>
                <p:cNvSpPr/>
                <p:nvPr/>
              </p:nvSpPr>
              <p:spPr>
                <a:xfrm>
                  <a:off x="7409795" y="3689660"/>
                  <a:ext cx="67741" cy="85931"/>
                </a:xfrm>
                <a:custGeom>
                  <a:avLst/>
                  <a:gdLst/>
                  <a:ahLst/>
                  <a:cxnLst/>
                  <a:rect l="l" t="t" r="r" b="b"/>
                  <a:pathLst>
                    <a:path w="3739" h="4743" extrusionOk="0">
                      <a:moveTo>
                        <a:pt x="0" y="1"/>
                      </a:moveTo>
                      <a:lnTo>
                        <a:pt x="0" y="4743"/>
                      </a:lnTo>
                      <a:lnTo>
                        <a:pt x="3739" y="4743"/>
                      </a:lnTo>
                      <a:lnTo>
                        <a:pt x="3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917;p32"/>
                <p:cNvSpPr/>
                <p:nvPr/>
              </p:nvSpPr>
              <p:spPr>
                <a:xfrm>
                  <a:off x="7340405" y="3467738"/>
                  <a:ext cx="55077" cy="95842"/>
                </a:xfrm>
                <a:custGeom>
                  <a:avLst/>
                  <a:gdLst/>
                  <a:ahLst/>
                  <a:cxnLst/>
                  <a:rect l="l" t="t" r="r" b="b"/>
                  <a:pathLst>
                    <a:path w="3040" h="5290" extrusionOk="0">
                      <a:moveTo>
                        <a:pt x="0" y="0"/>
                      </a:moveTo>
                      <a:lnTo>
                        <a:pt x="0" y="5289"/>
                      </a:lnTo>
                      <a:lnTo>
                        <a:pt x="3040" y="5289"/>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918;p32"/>
                <p:cNvSpPr/>
                <p:nvPr/>
              </p:nvSpPr>
              <p:spPr>
                <a:xfrm>
                  <a:off x="7340405" y="3583926"/>
                  <a:ext cx="55077" cy="85931"/>
                </a:xfrm>
                <a:custGeom>
                  <a:avLst/>
                  <a:gdLst/>
                  <a:ahLst/>
                  <a:cxnLst/>
                  <a:rect l="l" t="t" r="r" b="b"/>
                  <a:pathLst>
                    <a:path w="3040" h="4743" extrusionOk="0">
                      <a:moveTo>
                        <a:pt x="0" y="1"/>
                      </a:moveTo>
                      <a:lnTo>
                        <a:pt x="0" y="4743"/>
                      </a:lnTo>
                      <a:lnTo>
                        <a:pt x="3040" y="4743"/>
                      </a:lnTo>
                      <a:lnTo>
                        <a:pt x="30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919;p32"/>
                <p:cNvSpPr/>
                <p:nvPr/>
              </p:nvSpPr>
              <p:spPr>
                <a:xfrm>
                  <a:off x="7409795" y="3583926"/>
                  <a:ext cx="67741" cy="85931"/>
                </a:xfrm>
                <a:custGeom>
                  <a:avLst/>
                  <a:gdLst/>
                  <a:ahLst/>
                  <a:cxnLst/>
                  <a:rect l="l" t="t" r="r" b="b"/>
                  <a:pathLst>
                    <a:path w="3739" h="4743" extrusionOk="0">
                      <a:moveTo>
                        <a:pt x="0" y="1"/>
                      </a:moveTo>
                      <a:lnTo>
                        <a:pt x="0" y="4743"/>
                      </a:lnTo>
                      <a:lnTo>
                        <a:pt x="3739" y="4743"/>
                      </a:lnTo>
                      <a:lnTo>
                        <a:pt x="3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920;p32"/>
                <p:cNvSpPr/>
                <p:nvPr/>
              </p:nvSpPr>
              <p:spPr>
                <a:xfrm>
                  <a:off x="7340405" y="3689660"/>
                  <a:ext cx="55077" cy="85931"/>
                </a:xfrm>
                <a:custGeom>
                  <a:avLst/>
                  <a:gdLst/>
                  <a:ahLst/>
                  <a:cxnLst/>
                  <a:rect l="l" t="t" r="r" b="b"/>
                  <a:pathLst>
                    <a:path w="3040" h="4743" extrusionOk="0">
                      <a:moveTo>
                        <a:pt x="0" y="1"/>
                      </a:moveTo>
                      <a:lnTo>
                        <a:pt x="0" y="4743"/>
                      </a:lnTo>
                      <a:lnTo>
                        <a:pt x="3040" y="4743"/>
                      </a:lnTo>
                      <a:lnTo>
                        <a:pt x="30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921;p32"/>
                <p:cNvSpPr/>
                <p:nvPr/>
              </p:nvSpPr>
              <p:spPr>
                <a:xfrm>
                  <a:off x="7409795" y="3467738"/>
                  <a:ext cx="67741" cy="95842"/>
                </a:xfrm>
                <a:custGeom>
                  <a:avLst/>
                  <a:gdLst/>
                  <a:ahLst/>
                  <a:cxnLst/>
                  <a:rect l="l" t="t" r="r" b="b"/>
                  <a:pathLst>
                    <a:path w="3739" h="5290" extrusionOk="0">
                      <a:moveTo>
                        <a:pt x="0" y="0"/>
                      </a:moveTo>
                      <a:lnTo>
                        <a:pt x="0" y="5289"/>
                      </a:lnTo>
                      <a:lnTo>
                        <a:pt x="3739" y="5289"/>
                      </a:lnTo>
                      <a:lnTo>
                        <a:pt x="3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922;p32"/>
                <p:cNvSpPr/>
                <p:nvPr/>
              </p:nvSpPr>
              <p:spPr>
                <a:xfrm>
                  <a:off x="7340405" y="3795955"/>
                  <a:ext cx="55077" cy="110154"/>
                </a:xfrm>
                <a:custGeom>
                  <a:avLst/>
                  <a:gdLst/>
                  <a:ahLst/>
                  <a:cxnLst/>
                  <a:rect l="l" t="t" r="r" b="b"/>
                  <a:pathLst>
                    <a:path w="3040" h="6080" extrusionOk="0">
                      <a:moveTo>
                        <a:pt x="0" y="0"/>
                      </a:moveTo>
                      <a:lnTo>
                        <a:pt x="0" y="6079"/>
                      </a:lnTo>
                      <a:lnTo>
                        <a:pt x="3040" y="6079"/>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23;p32"/>
                <p:cNvSpPr/>
                <p:nvPr/>
              </p:nvSpPr>
              <p:spPr>
                <a:xfrm>
                  <a:off x="7409795" y="3795955"/>
                  <a:ext cx="67741" cy="110154"/>
                </a:xfrm>
                <a:custGeom>
                  <a:avLst/>
                  <a:gdLst/>
                  <a:ahLst/>
                  <a:cxnLst/>
                  <a:rect l="l" t="t" r="r" b="b"/>
                  <a:pathLst>
                    <a:path w="3739" h="6080" extrusionOk="0">
                      <a:moveTo>
                        <a:pt x="0" y="0"/>
                      </a:moveTo>
                      <a:lnTo>
                        <a:pt x="0" y="6079"/>
                      </a:lnTo>
                      <a:lnTo>
                        <a:pt x="3739" y="6079"/>
                      </a:lnTo>
                      <a:lnTo>
                        <a:pt x="3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24;p32"/>
                <p:cNvSpPr/>
                <p:nvPr/>
              </p:nvSpPr>
              <p:spPr>
                <a:xfrm>
                  <a:off x="7259456" y="3795955"/>
                  <a:ext cx="66636" cy="110154"/>
                </a:xfrm>
                <a:custGeom>
                  <a:avLst/>
                  <a:gdLst/>
                  <a:ahLst/>
                  <a:cxnLst/>
                  <a:rect l="l" t="t" r="r" b="b"/>
                  <a:pathLst>
                    <a:path w="3678" h="6080" extrusionOk="0">
                      <a:moveTo>
                        <a:pt x="0" y="0"/>
                      </a:moveTo>
                      <a:lnTo>
                        <a:pt x="0" y="6079"/>
                      </a:lnTo>
                      <a:lnTo>
                        <a:pt x="3678" y="6079"/>
                      </a:lnTo>
                      <a:lnTo>
                        <a:pt x="36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25;p32"/>
                <p:cNvSpPr/>
                <p:nvPr/>
              </p:nvSpPr>
              <p:spPr>
                <a:xfrm>
                  <a:off x="7259456" y="3689660"/>
                  <a:ext cx="66636" cy="85931"/>
                </a:xfrm>
                <a:custGeom>
                  <a:avLst/>
                  <a:gdLst/>
                  <a:ahLst/>
                  <a:cxnLst/>
                  <a:rect l="l" t="t" r="r" b="b"/>
                  <a:pathLst>
                    <a:path w="3678" h="4743" extrusionOk="0">
                      <a:moveTo>
                        <a:pt x="0" y="1"/>
                      </a:moveTo>
                      <a:lnTo>
                        <a:pt x="0" y="4743"/>
                      </a:lnTo>
                      <a:lnTo>
                        <a:pt x="3678" y="4743"/>
                      </a:lnTo>
                      <a:lnTo>
                        <a:pt x="3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26;p32"/>
                <p:cNvSpPr/>
                <p:nvPr/>
              </p:nvSpPr>
              <p:spPr>
                <a:xfrm>
                  <a:off x="7259456" y="3583926"/>
                  <a:ext cx="66636" cy="85931"/>
                </a:xfrm>
                <a:custGeom>
                  <a:avLst/>
                  <a:gdLst/>
                  <a:ahLst/>
                  <a:cxnLst/>
                  <a:rect l="l" t="t" r="r" b="b"/>
                  <a:pathLst>
                    <a:path w="3678" h="4743" extrusionOk="0">
                      <a:moveTo>
                        <a:pt x="0" y="1"/>
                      </a:moveTo>
                      <a:lnTo>
                        <a:pt x="0" y="4743"/>
                      </a:lnTo>
                      <a:lnTo>
                        <a:pt x="3678" y="4743"/>
                      </a:lnTo>
                      <a:lnTo>
                        <a:pt x="3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27;p32"/>
                <p:cNvSpPr/>
                <p:nvPr/>
              </p:nvSpPr>
              <p:spPr>
                <a:xfrm>
                  <a:off x="7259456" y="3467738"/>
                  <a:ext cx="66636" cy="95842"/>
                </a:xfrm>
                <a:custGeom>
                  <a:avLst/>
                  <a:gdLst/>
                  <a:ahLst/>
                  <a:cxnLst/>
                  <a:rect l="l" t="t" r="r" b="b"/>
                  <a:pathLst>
                    <a:path w="3678" h="5290" extrusionOk="0">
                      <a:moveTo>
                        <a:pt x="0" y="0"/>
                      </a:moveTo>
                      <a:lnTo>
                        <a:pt x="0" y="5289"/>
                      </a:lnTo>
                      <a:lnTo>
                        <a:pt x="3678" y="5289"/>
                      </a:lnTo>
                      <a:lnTo>
                        <a:pt x="36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28;p32"/>
                <p:cNvSpPr/>
                <p:nvPr/>
              </p:nvSpPr>
              <p:spPr>
                <a:xfrm>
                  <a:off x="7671375" y="3689660"/>
                  <a:ext cx="68303" cy="85931"/>
                </a:xfrm>
                <a:custGeom>
                  <a:avLst/>
                  <a:gdLst/>
                  <a:ahLst/>
                  <a:cxnLst/>
                  <a:rect l="l" t="t" r="r" b="b"/>
                  <a:pathLst>
                    <a:path w="3770" h="4743" extrusionOk="0">
                      <a:moveTo>
                        <a:pt x="0" y="1"/>
                      </a:moveTo>
                      <a:lnTo>
                        <a:pt x="0" y="4743"/>
                      </a:lnTo>
                      <a:lnTo>
                        <a:pt x="3769" y="4743"/>
                      </a:lnTo>
                      <a:lnTo>
                        <a:pt x="37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29;p32"/>
                <p:cNvSpPr/>
                <p:nvPr/>
              </p:nvSpPr>
              <p:spPr>
                <a:xfrm>
                  <a:off x="7601985" y="3467738"/>
                  <a:ext cx="55077" cy="95842"/>
                </a:xfrm>
                <a:custGeom>
                  <a:avLst/>
                  <a:gdLst/>
                  <a:ahLst/>
                  <a:cxnLst/>
                  <a:rect l="l" t="t" r="r" b="b"/>
                  <a:pathLst>
                    <a:path w="3040" h="5290" extrusionOk="0">
                      <a:moveTo>
                        <a:pt x="0" y="0"/>
                      </a:moveTo>
                      <a:lnTo>
                        <a:pt x="0" y="5289"/>
                      </a:lnTo>
                      <a:lnTo>
                        <a:pt x="3040" y="5289"/>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30;p32"/>
                <p:cNvSpPr/>
                <p:nvPr/>
              </p:nvSpPr>
              <p:spPr>
                <a:xfrm>
                  <a:off x="7601985" y="3583926"/>
                  <a:ext cx="55077" cy="85931"/>
                </a:xfrm>
                <a:custGeom>
                  <a:avLst/>
                  <a:gdLst/>
                  <a:ahLst/>
                  <a:cxnLst/>
                  <a:rect l="l" t="t" r="r" b="b"/>
                  <a:pathLst>
                    <a:path w="3040" h="4743" extrusionOk="0">
                      <a:moveTo>
                        <a:pt x="0" y="1"/>
                      </a:moveTo>
                      <a:lnTo>
                        <a:pt x="0" y="4743"/>
                      </a:lnTo>
                      <a:lnTo>
                        <a:pt x="3040" y="4743"/>
                      </a:lnTo>
                      <a:lnTo>
                        <a:pt x="30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31;p32"/>
                <p:cNvSpPr/>
                <p:nvPr/>
              </p:nvSpPr>
              <p:spPr>
                <a:xfrm>
                  <a:off x="7671375" y="3583926"/>
                  <a:ext cx="68303" cy="85931"/>
                </a:xfrm>
                <a:custGeom>
                  <a:avLst/>
                  <a:gdLst/>
                  <a:ahLst/>
                  <a:cxnLst/>
                  <a:rect l="l" t="t" r="r" b="b"/>
                  <a:pathLst>
                    <a:path w="3770" h="4743" extrusionOk="0">
                      <a:moveTo>
                        <a:pt x="0" y="1"/>
                      </a:moveTo>
                      <a:lnTo>
                        <a:pt x="0" y="4743"/>
                      </a:lnTo>
                      <a:lnTo>
                        <a:pt x="3769" y="4743"/>
                      </a:lnTo>
                      <a:lnTo>
                        <a:pt x="37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32;p32"/>
                <p:cNvSpPr/>
                <p:nvPr/>
              </p:nvSpPr>
              <p:spPr>
                <a:xfrm>
                  <a:off x="7601985" y="3689660"/>
                  <a:ext cx="55077" cy="85931"/>
                </a:xfrm>
                <a:custGeom>
                  <a:avLst/>
                  <a:gdLst/>
                  <a:ahLst/>
                  <a:cxnLst/>
                  <a:rect l="l" t="t" r="r" b="b"/>
                  <a:pathLst>
                    <a:path w="3040" h="4743" extrusionOk="0">
                      <a:moveTo>
                        <a:pt x="0" y="1"/>
                      </a:moveTo>
                      <a:lnTo>
                        <a:pt x="0" y="4743"/>
                      </a:lnTo>
                      <a:lnTo>
                        <a:pt x="3040" y="4743"/>
                      </a:lnTo>
                      <a:lnTo>
                        <a:pt x="30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33;p32"/>
                <p:cNvSpPr/>
                <p:nvPr/>
              </p:nvSpPr>
              <p:spPr>
                <a:xfrm>
                  <a:off x="7671375" y="3467738"/>
                  <a:ext cx="68303" cy="95842"/>
                </a:xfrm>
                <a:custGeom>
                  <a:avLst/>
                  <a:gdLst/>
                  <a:ahLst/>
                  <a:cxnLst/>
                  <a:rect l="l" t="t" r="r" b="b"/>
                  <a:pathLst>
                    <a:path w="3770" h="5290" extrusionOk="0">
                      <a:moveTo>
                        <a:pt x="0" y="0"/>
                      </a:moveTo>
                      <a:lnTo>
                        <a:pt x="0" y="5289"/>
                      </a:lnTo>
                      <a:lnTo>
                        <a:pt x="3769" y="5289"/>
                      </a:lnTo>
                      <a:lnTo>
                        <a:pt x="37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34;p32"/>
                <p:cNvSpPr/>
                <p:nvPr/>
              </p:nvSpPr>
              <p:spPr>
                <a:xfrm>
                  <a:off x="7601985" y="3795955"/>
                  <a:ext cx="55077" cy="110154"/>
                </a:xfrm>
                <a:custGeom>
                  <a:avLst/>
                  <a:gdLst/>
                  <a:ahLst/>
                  <a:cxnLst/>
                  <a:rect l="l" t="t" r="r" b="b"/>
                  <a:pathLst>
                    <a:path w="3040" h="6080" extrusionOk="0">
                      <a:moveTo>
                        <a:pt x="0" y="0"/>
                      </a:moveTo>
                      <a:lnTo>
                        <a:pt x="0" y="6079"/>
                      </a:lnTo>
                      <a:lnTo>
                        <a:pt x="3040" y="6079"/>
                      </a:lnTo>
                      <a:lnTo>
                        <a:pt x="30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35;p32"/>
                <p:cNvSpPr/>
                <p:nvPr/>
              </p:nvSpPr>
              <p:spPr>
                <a:xfrm>
                  <a:off x="7671375" y="3795955"/>
                  <a:ext cx="68303" cy="110154"/>
                </a:xfrm>
                <a:custGeom>
                  <a:avLst/>
                  <a:gdLst/>
                  <a:ahLst/>
                  <a:cxnLst/>
                  <a:rect l="l" t="t" r="r" b="b"/>
                  <a:pathLst>
                    <a:path w="3770" h="6080" extrusionOk="0">
                      <a:moveTo>
                        <a:pt x="0" y="0"/>
                      </a:moveTo>
                      <a:lnTo>
                        <a:pt x="0" y="6079"/>
                      </a:lnTo>
                      <a:lnTo>
                        <a:pt x="3769" y="6079"/>
                      </a:lnTo>
                      <a:lnTo>
                        <a:pt x="37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36;p32"/>
                <p:cNvSpPr/>
                <p:nvPr/>
              </p:nvSpPr>
              <p:spPr>
                <a:xfrm>
                  <a:off x="7521018" y="3795955"/>
                  <a:ext cx="66654" cy="110154"/>
                </a:xfrm>
                <a:custGeom>
                  <a:avLst/>
                  <a:gdLst/>
                  <a:ahLst/>
                  <a:cxnLst/>
                  <a:rect l="l" t="t" r="r" b="b"/>
                  <a:pathLst>
                    <a:path w="3679" h="6080" extrusionOk="0">
                      <a:moveTo>
                        <a:pt x="1" y="0"/>
                      </a:moveTo>
                      <a:lnTo>
                        <a:pt x="1" y="6079"/>
                      </a:lnTo>
                      <a:lnTo>
                        <a:pt x="3679" y="6079"/>
                      </a:lnTo>
                      <a:lnTo>
                        <a:pt x="36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37;p32"/>
                <p:cNvSpPr/>
                <p:nvPr/>
              </p:nvSpPr>
              <p:spPr>
                <a:xfrm>
                  <a:off x="7521018" y="3689660"/>
                  <a:ext cx="66654" cy="85931"/>
                </a:xfrm>
                <a:custGeom>
                  <a:avLst/>
                  <a:gdLst/>
                  <a:ahLst/>
                  <a:cxnLst/>
                  <a:rect l="l" t="t" r="r" b="b"/>
                  <a:pathLst>
                    <a:path w="3679" h="4743" extrusionOk="0">
                      <a:moveTo>
                        <a:pt x="1" y="1"/>
                      </a:moveTo>
                      <a:lnTo>
                        <a:pt x="1" y="4743"/>
                      </a:lnTo>
                      <a:lnTo>
                        <a:pt x="3679" y="4743"/>
                      </a:lnTo>
                      <a:lnTo>
                        <a:pt x="36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38;p32"/>
                <p:cNvSpPr/>
                <p:nvPr/>
              </p:nvSpPr>
              <p:spPr>
                <a:xfrm>
                  <a:off x="7521018" y="3583926"/>
                  <a:ext cx="66654" cy="85931"/>
                </a:xfrm>
                <a:custGeom>
                  <a:avLst/>
                  <a:gdLst/>
                  <a:ahLst/>
                  <a:cxnLst/>
                  <a:rect l="l" t="t" r="r" b="b"/>
                  <a:pathLst>
                    <a:path w="3679" h="4743" extrusionOk="0">
                      <a:moveTo>
                        <a:pt x="1" y="1"/>
                      </a:moveTo>
                      <a:lnTo>
                        <a:pt x="1" y="4743"/>
                      </a:lnTo>
                      <a:lnTo>
                        <a:pt x="3679" y="4743"/>
                      </a:lnTo>
                      <a:lnTo>
                        <a:pt x="36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39;p32"/>
                <p:cNvSpPr/>
                <p:nvPr/>
              </p:nvSpPr>
              <p:spPr>
                <a:xfrm>
                  <a:off x="7521018" y="3467738"/>
                  <a:ext cx="66654" cy="95842"/>
                </a:xfrm>
                <a:custGeom>
                  <a:avLst/>
                  <a:gdLst/>
                  <a:ahLst/>
                  <a:cxnLst/>
                  <a:rect l="l" t="t" r="r" b="b"/>
                  <a:pathLst>
                    <a:path w="3679" h="5290" extrusionOk="0">
                      <a:moveTo>
                        <a:pt x="1" y="0"/>
                      </a:moveTo>
                      <a:lnTo>
                        <a:pt x="1" y="5289"/>
                      </a:lnTo>
                      <a:lnTo>
                        <a:pt x="3679" y="5289"/>
                      </a:lnTo>
                      <a:lnTo>
                        <a:pt x="36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40;p32"/>
                <p:cNvSpPr/>
                <p:nvPr/>
              </p:nvSpPr>
              <p:spPr>
                <a:xfrm>
                  <a:off x="6963180" y="3421484"/>
                  <a:ext cx="806229" cy="519320"/>
                </a:xfrm>
                <a:custGeom>
                  <a:avLst/>
                  <a:gdLst/>
                  <a:ahLst/>
                  <a:cxnLst/>
                  <a:rect l="l" t="t" r="r" b="b"/>
                  <a:pathLst>
                    <a:path w="44500" h="28664" fill="none" extrusionOk="0">
                      <a:moveTo>
                        <a:pt x="0" y="0"/>
                      </a:moveTo>
                      <a:lnTo>
                        <a:pt x="44499" y="0"/>
                      </a:lnTo>
                      <a:lnTo>
                        <a:pt x="44499" y="28663"/>
                      </a:lnTo>
                      <a:lnTo>
                        <a:pt x="0" y="28663"/>
                      </a:lnTo>
                      <a:close/>
                    </a:path>
                  </a:pathLst>
                </a:custGeom>
                <a:solidFill>
                  <a:schemeClr val="lt1"/>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941;p32"/>
              <p:cNvSpPr/>
              <p:nvPr/>
            </p:nvSpPr>
            <p:spPr>
              <a:xfrm>
                <a:off x="4441801" y="2007508"/>
                <a:ext cx="595052" cy="190816"/>
              </a:xfrm>
              <a:custGeom>
                <a:avLst/>
                <a:gdLst/>
                <a:ahLst/>
                <a:cxnLst/>
                <a:rect l="l" t="t" r="r" b="b"/>
                <a:pathLst>
                  <a:path w="71051" h="22784" fill="none" extrusionOk="0">
                    <a:moveTo>
                      <a:pt x="53038" y="22784"/>
                    </a:moveTo>
                    <a:lnTo>
                      <a:pt x="70217" y="22784"/>
                    </a:lnTo>
                    <a:cubicBezTo>
                      <a:pt x="70217" y="22784"/>
                      <a:pt x="71051" y="20249"/>
                      <a:pt x="68015" y="18581"/>
                    </a:cubicBezTo>
                    <a:cubicBezTo>
                      <a:pt x="64980" y="16913"/>
                      <a:pt x="63579" y="18281"/>
                      <a:pt x="62478" y="16913"/>
                    </a:cubicBezTo>
                    <a:cubicBezTo>
                      <a:pt x="61344" y="15512"/>
                      <a:pt x="65514" y="11909"/>
                      <a:pt x="57208" y="8307"/>
                    </a:cubicBezTo>
                    <a:cubicBezTo>
                      <a:pt x="57208" y="8307"/>
                      <a:pt x="56641" y="501"/>
                      <a:pt x="45266" y="268"/>
                    </a:cubicBezTo>
                    <a:cubicBezTo>
                      <a:pt x="33891" y="1"/>
                      <a:pt x="36927" y="8040"/>
                      <a:pt x="33891" y="10008"/>
                    </a:cubicBezTo>
                    <a:cubicBezTo>
                      <a:pt x="30856" y="11943"/>
                      <a:pt x="29988" y="8874"/>
                      <a:pt x="26953" y="10842"/>
                    </a:cubicBezTo>
                    <a:cubicBezTo>
                      <a:pt x="23884" y="12777"/>
                      <a:pt x="25285" y="16680"/>
                      <a:pt x="22783" y="17213"/>
                    </a:cubicBezTo>
                    <a:cubicBezTo>
                      <a:pt x="20281" y="17747"/>
                      <a:pt x="16946" y="14711"/>
                      <a:pt x="13877" y="16680"/>
                    </a:cubicBezTo>
                    <a:cubicBezTo>
                      <a:pt x="10841" y="18614"/>
                      <a:pt x="10841" y="20282"/>
                      <a:pt x="9440" y="20282"/>
                    </a:cubicBezTo>
                    <a:cubicBezTo>
                      <a:pt x="8039" y="20282"/>
                      <a:pt x="5271" y="19148"/>
                      <a:pt x="3603" y="20282"/>
                    </a:cubicBezTo>
                    <a:cubicBezTo>
                      <a:pt x="1935" y="21383"/>
                      <a:pt x="0" y="22784"/>
                      <a:pt x="0" y="22784"/>
                    </a:cubicBezTo>
                    <a:lnTo>
                      <a:pt x="49502" y="22784"/>
                    </a:lnTo>
                  </a:path>
                </a:pathLst>
              </a:custGeom>
              <a:noFill/>
              <a:ln w="108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42;p32"/>
              <p:cNvSpPr/>
              <p:nvPr/>
            </p:nvSpPr>
            <p:spPr>
              <a:xfrm>
                <a:off x="4088914" y="2315603"/>
                <a:ext cx="348902" cy="111927"/>
              </a:xfrm>
              <a:custGeom>
                <a:avLst/>
                <a:gdLst/>
                <a:ahLst/>
                <a:cxnLst/>
                <a:rect l="l" t="t" r="r" b="b"/>
                <a:pathLst>
                  <a:path w="39829" h="12777" fill="none" extrusionOk="0">
                    <a:moveTo>
                      <a:pt x="467" y="12777"/>
                    </a:moveTo>
                    <a:lnTo>
                      <a:pt x="39829" y="12777"/>
                    </a:lnTo>
                    <a:cubicBezTo>
                      <a:pt x="39829" y="12777"/>
                      <a:pt x="38761" y="11976"/>
                      <a:pt x="37794" y="11376"/>
                    </a:cubicBezTo>
                    <a:cubicBezTo>
                      <a:pt x="36860" y="10742"/>
                      <a:pt x="35292" y="11376"/>
                      <a:pt x="34525" y="11376"/>
                    </a:cubicBezTo>
                    <a:cubicBezTo>
                      <a:pt x="33758" y="11376"/>
                      <a:pt x="33724" y="10408"/>
                      <a:pt x="32023" y="9341"/>
                    </a:cubicBezTo>
                    <a:cubicBezTo>
                      <a:pt x="30288" y="8240"/>
                      <a:pt x="28454" y="9941"/>
                      <a:pt x="27053" y="9641"/>
                    </a:cubicBezTo>
                    <a:cubicBezTo>
                      <a:pt x="25652" y="9341"/>
                      <a:pt x="26419" y="7139"/>
                      <a:pt x="24718" y="6072"/>
                    </a:cubicBezTo>
                    <a:cubicBezTo>
                      <a:pt x="23017" y="5004"/>
                      <a:pt x="22550" y="6706"/>
                      <a:pt x="20815" y="5605"/>
                    </a:cubicBezTo>
                    <a:cubicBezTo>
                      <a:pt x="19114" y="4504"/>
                      <a:pt x="20815" y="1"/>
                      <a:pt x="14444" y="134"/>
                    </a:cubicBezTo>
                    <a:cubicBezTo>
                      <a:pt x="8073" y="301"/>
                      <a:pt x="7772" y="4671"/>
                      <a:pt x="7772" y="4671"/>
                    </a:cubicBezTo>
                    <a:cubicBezTo>
                      <a:pt x="3102" y="6672"/>
                      <a:pt x="5437" y="8707"/>
                      <a:pt x="4804" y="9474"/>
                    </a:cubicBezTo>
                    <a:cubicBezTo>
                      <a:pt x="4203" y="10241"/>
                      <a:pt x="3403" y="9474"/>
                      <a:pt x="1701" y="10408"/>
                    </a:cubicBezTo>
                    <a:cubicBezTo>
                      <a:pt x="0" y="11342"/>
                      <a:pt x="467" y="12777"/>
                      <a:pt x="467" y="12777"/>
                    </a:cubicBezTo>
                    <a:close/>
                  </a:path>
                </a:pathLst>
              </a:custGeom>
              <a:noFill/>
              <a:ln w="108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943;p32"/>
            <p:cNvSpPr/>
            <p:nvPr/>
          </p:nvSpPr>
          <p:spPr>
            <a:xfrm>
              <a:off x="5903050" y="2478648"/>
              <a:ext cx="303388" cy="86351"/>
            </a:xfrm>
            <a:custGeom>
              <a:avLst/>
              <a:gdLst/>
              <a:ahLst/>
              <a:cxnLst/>
              <a:rect l="l" t="t" r="r" b="b"/>
              <a:pathLst>
                <a:path w="71051" h="22784" fill="none" extrusionOk="0">
                  <a:moveTo>
                    <a:pt x="53038" y="22784"/>
                  </a:moveTo>
                  <a:lnTo>
                    <a:pt x="70217" y="22784"/>
                  </a:lnTo>
                  <a:cubicBezTo>
                    <a:pt x="70217" y="22784"/>
                    <a:pt x="71051" y="20249"/>
                    <a:pt x="68015" y="18581"/>
                  </a:cubicBezTo>
                  <a:cubicBezTo>
                    <a:pt x="64980" y="16913"/>
                    <a:pt x="63579" y="18281"/>
                    <a:pt x="62478" y="16913"/>
                  </a:cubicBezTo>
                  <a:cubicBezTo>
                    <a:pt x="61344" y="15512"/>
                    <a:pt x="65514" y="11909"/>
                    <a:pt x="57208" y="8307"/>
                  </a:cubicBezTo>
                  <a:cubicBezTo>
                    <a:pt x="57208" y="8307"/>
                    <a:pt x="56641" y="501"/>
                    <a:pt x="45266" y="268"/>
                  </a:cubicBezTo>
                  <a:cubicBezTo>
                    <a:pt x="33891" y="1"/>
                    <a:pt x="36927" y="8040"/>
                    <a:pt x="33891" y="10008"/>
                  </a:cubicBezTo>
                  <a:cubicBezTo>
                    <a:pt x="30856" y="11943"/>
                    <a:pt x="29988" y="8874"/>
                    <a:pt x="26953" y="10842"/>
                  </a:cubicBezTo>
                  <a:cubicBezTo>
                    <a:pt x="23884" y="12777"/>
                    <a:pt x="25285" y="16680"/>
                    <a:pt x="22783" y="17213"/>
                  </a:cubicBezTo>
                  <a:cubicBezTo>
                    <a:pt x="20281" y="17747"/>
                    <a:pt x="16946" y="14711"/>
                    <a:pt x="13877" y="16680"/>
                  </a:cubicBezTo>
                  <a:cubicBezTo>
                    <a:pt x="10841" y="18614"/>
                    <a:pt x="10841" y="20282"/>
                    <a:pt x="9440" y="20282"/>
                  </a:cubicBezTo>
                  <a:cubicBezTo>
                    <a:pt x="8039" y="20282"/>
                    <a:pt x="5271" y="19148"/>
                    <a:pt x="3603" y="20282"/>
                  </a:cubicBezTo>
                  <a:cubicBezTo>
                    <a:pt x="1935" y="21383"/>
                    <a:pt x="0" y="22784"/>
                    <a:pt x="0" y="22784"/>
                  </a:cubicBezTo>
                  <a:lnTo>
                    <a:pt x="49502" y="22784"/>
                  </a:lnTo>
                </a:path>
              </a:pathLst>
            </a:custGeom>
            <a:noFill/>
            <a:ln w="108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1608;p39"/>
          <p:cNvGrpSpPr/>
          <p:nvPr/>
        </p:nvGrpSpPr>
        <p:grpSpPr>
          <a:xfrm>
            <a:off x="4723339" y="1237657"/>
            <a:ext cx="3669628" cy="2300727"/>
            <a:chOff x="1104400" y="873400"/>
            <a:chExt cx="2525900" cy="1583650"/>
          </a:xfrm>
        </p:grpSpPr>
        <p:sp>
          <p:nvSpPr>
            <p:cNvPr id="249" name="Google Shape;1609;p39"/>
            <p:cNvSpPr/>
            <p:nvPr/>
          </p:nvSpPr>
          <p:spPr>
            <a:xfrm>
              <a:off x="1197850" y="942550"/>
              <a:ext cx="2349625" cy="1429375"/>
            </a:xfrm>
            <a:custGeom>
              <a:avLst/>
              <a:gdLst/>
              <a:ahLst/>
              <a:cxnLst/>
              <a:rect l="l" t="t" r="r" b="b"/>
              <a:pathLst>
                <a:path w="93985" h="57175" extrusionOk="0">
                  <a:moveTo>
                    <a:pt x="1" y="1"/>
                  </a:moveTo>
                  <a:lnTo>
                    <a:pt x="1" y="57175"/>
                  </a:lnTo>
                  <a:lnTo>
                    <a:pt x="93984" y="57175"/>
                  </a:lnTo>
                  <a:lnTo>
                    <a:pt x="93984"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50" name="Google Shape;1610;p39"/>
            <p:cNvSpPr/>
            <p:nvPr/>
          </p:nvSpPr>
          <p:spPr>
            <a:xfrm>
              <a:off x="3374200" y="2226000"/>
              <a:ext cx="253050" cy="231050"/>
            </a:xfrm>
            <a:custGeom>
              <a:avLst/>
              <a:gdLst/>
              <a:ahLst/>
              <a:cxnLst/>
              <a:rect l="l" t="t" r="r" b="b"/>
              <a:pathLst>
                <a:path w="10122" h="9242" extrusionOk="0">
                  <a:moveTo>
                    <a:pt x="8359" y="1"/>
                  </a:moveTo>
                  <a:lnTo>
                    <a:pt x="0" y="7387"/>
                  </a:lnTo>
                  <a:lnTo>
                    <a:pt x="2006" y="9241"/>
                  </a:lnTo>
                  <a:lnTo>
                    <a:pt x="10122" y="1521"/>
                  </a:lnTo>
                  <a:lnTo>
                    <a:pt x="8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51" name="Google Shape;1611;p39"/>
            <p:cNvSpPr/>
            <p:nvPr/>
          </p:nvSpPr>
          <p:spPr>
            <a:xfrm>
              <a:off x="3409150" y="881775"/>
              <a:ext cx="221150" cy="256850"/>
            </a:xfrm>
            <a:custGeom>
              <a:avLst/>
              <a:gdLst/>
              <a:ahLst/>
              <a:cxnLst/>
              <a:rect l="l" t="t" r="r" b="b"/>
              <a:pathLst>
                <a:path w="8846" h="10274" extrusionOk="0">
                  <a:moveTo>
                    <a:pt x="2037" y="0"/>
                  </a:moveTo>
                  <a:lnTo>
                    <a:pt x="0" y="1155"/>
                  </a:lnTo>
                  <a:lnTo>
                    <a:pt x="6505" y="10274"/>
                  </a:lnTo>
                  <a:lnTo>
                    <a:pt x="8845" y="8815"/>
                  </a:lnTo>
                  <a:lnTo>
                    <a:pt x="20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52" name="Google Shape;1612;p39"/>
            <p:cNvSpPr/>
            <p:nvPr/>
          </p:nvSpPr>
          <p:spPr>
            <a:xfrm>
              <a:off x="1104400" y="873400"/>
              <a:ext cx="259900" cy="215075"/>
            </a:xfrm>
            <a:custGeom>
              <a:avLst/>
              <a:gdLst/>
              <a:ahLst/>
              <a:cxnLst/>
              <a:rect l="l" t="t" r="r" b="b"/>
              <a:pathLst>
                <a:path w="10396" h="8603" extrusionOk="0">
                  <a:moveTo>
                    <a:pt x="9028" y="1"/>
                  </a:moveTo>
                  <a:lnTo>
                    <a:pt x="0" y="6536"/>
                  </a:lnTo>
                  <a:lnTo>
                    <a:pt x="1094" y="8603"/>
                  </a:lnTo>
                  <a:lnTo>
                    <a:pt x="10395" y="2372"/>
                  </a:lnTo>
                  <a:lnTo>
                    <a:pt x="90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53" name="Google Shape;1613;p39"/>
            <p:cNvSpPr/>
            <p:nvPr/>
          </p:nvSpPr>
          <p:spPr>
            <a:xfrm>
              <a:off x="1120350" y="2200175"/>
              <a:ext cx="230275" cy="253075"/>
            </a:xfrm>
            <a:custGeom>
              <a:avLst/>
              <a:gdLst/>
              <a:ahLst/>
              <a:cxnLst/>
              <a:rect l="l" t="t" r="r" b="b"/>
              <a:pathLst>
                <a:path w="9211" h="10123" extrusionOk="0">
                  <a:moveTo>
                    <a:pt x="1885" y="0"/>
                  </a:moveTo>
                  <a:lnTo>
                    <a:pt x="0" y="2006"/>
                  </a:lnTo>
                  <a:lnTo>
                    <a:pt x="7691" y="10122"/>
                  </a:lnTo>
                  <a:lnTo>
                    <a:pt x="9210" y="8359"/>
                  </a:lnTo>
                  <a:lnTo>
                    <a:pt x="18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54" name="Google Shape;1614;p39"/>
            <p:cNvSpPr/>
            <p:nvPr/>
          </p:nvSpPr>
          <p:spPr>
            <a:xfrm>
              <a:off x="2559575" y="1499550"/>
              <a:ext cx="87425" cy="696075"/>
            </a:xfrm>
            <a:custGeom>
              <a:avLst/>
              <a:gdLst/>
              <a:ahLst/>
              <a:cxnLst/>
              <a:rect l="l" t="t" r="r" b="b"/>
              <a:pathLst>
                <a:path w="3497" h="27843" extrusionOk="0">
                  <a:moveTo>
                    <a:pt x="882" y="1"/>
                  </a:moveTo>
                  <a:lnTo>
                    <a:pt x="1" y="27843"/>
                  </a:lnTo>
                  <a:lnTo>
                    <a:pt x="3496" y="27843"/>
                  </a:lnTo>
                  <a:lnTo>
                    <a:pt x="2615" y="1"/>
                  </a:ln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55" name="Google Shape;1615;p39"/>
            <p:cNvSpPr/>
            <p:nvPr/>
          </p:nvSpPr>
          <p:spPr>
            <a:xfrm>
              <a:off x="2559575" y="1499550"/>
              <a:ext cx="87425" cy="696075"/>
            </a:xfrm>
            <a:custGeom>
              <a:avLst/>
              <a:gdLst/>
              <a:ahLst/>
              <a:cxnLst/>
              <a:rect l="l" t="t" r="r" b="b"/>
              <a:pathLst>
                <a:path w="3497" h="27843" fill="none" extrusionOk="0">
                  <a:moveTo>
                    <a:pt x="3496" y="27843"/>
                  </a:moveTo>
                  <a:lnTo>
                    <a:pt x="2615" y="1"/>
                  </a:lnTo>
                  <a:lnTo>
                    <a:pt x="882" y="1"/>
                  </a:lnTo>
                  <a:lnTo>
                    <a:pt x="1" y="27843"/>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56" name="Google Shape;1616;p39"/>
            <p:cNvSpPr/>
            <p:nvPr/>
          </p:nvSpPr>
          <p:spPr>
            <a:xfrm>
              <a:off x="2528425" y="1457750"/>
              <a:ext cx="110975" cy="79050"/>
            </a:xfrm>
            <a:custGeom>
              <a:avLst/>
              <a:gdLst/>
              <a:ahLst/>
              <a:cxnLst/>
              <a:rect l="l" t="t" r="r" b="b"/>
              <a:pathLst>
                <a:path w="4439" h="3162" extrusionOk="0">
                  <a:moveTo>
                    <a:pt x="4438" y="1"/>
                  </a:moveTo>
                  <a:lnTo>
                    <a:pt x="761" y="639"/>
                  </a:lnTo>
                  <a:cubicBezTo>
                    <a:pt x="335" y="730"/>
                    <a:pt x="1" y="1125"/>
                    <a:pt x="1" y="1581"/>
                  </a:cubicBezTo>
                  <a:cubicBezTo>
                    <a:pt x="1" y="2037"/>
                    <a:pt x="335" y="2402"/>
                    <a:pt x="761" y="2493"/>
                  </a:cubicBezTo>
                  <a:lnTo>
                    <a:pt x="4438" y="3162"/>
                  </a:lnTo>
                  <a:lnTo>
                    <a:pt x="4438" y="1"/>
                  </a:lnTo>
                  <a:close/>
                </a:path>
              </a:pathLst>
            </a:custGeom>
            <a:solidFill>
              <a:srgbClr val="FFFFFF"/>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57" name="Google Shape;1617;p39"/>
            <p:cNvSpPr/>
            <p:nvPr/>
          </p:nvSpPr>
          <p:spPr>
            <a:xfrm>
              <a:off x="2532225" y="1025900"/>
              <a:ext cx="152000" cy="452400"/>
            </a:xfrm>
            <a:custGeom>
              <a:avLst/>
              <a:gdLst/>
              <a:ahLst/>
              <a:cxnLst/>
              <a:rect l="l" t="t" r="r" b="b"/>
              <a:pathLst>
                <a:path w="6080" h="18096" extrusionOk="0">
                  <a:moveTo>
                    <a:pt x="629" y="1"/>
                  </a:moveTo>
                  <a:cubicBezTo>
                    <a:pt x="278" y="1"/>
                    <a:pt x="1" y="314"/>
                    <a:pt x="1" y="314"/>
                  </a:cubicBezTo>
                  <a:lnTo>
                    <a:pt x="3800" y="17275"/>
                  </a:lnTo>
                  <a:lnTo>
                    <a:pt x="3496" y="18096"/>
                  </a:lnTo>
                  <a:lnTo>
                    <a:pt x="4682" y="18096"/>
                  </a:lnTo>
                  <a:lnTo>
                    <a:pt x="4286" y="16211"/>
                  </a:lnTo>
                  <a:cubicBezTo>
                    <a:pt x="4286" y="16211"/>
                    <a:pt x="5624" y="14995"/>
                    <a:pt x="5837" y="14175"/>
                  </a:cubicBezTo>
                  <a:cubicBezTo>
                    <a:pt x="6080" y="13323"/>
                    <a:pt x="2159" y="2837"/>
                    <a:pt x="1551" y="1044"/>
                  </a:cubicBezTo>
                  <a:cubicBezTo>
                    <a:pt x="1273" y="223"/>
                    <a:pt x="925" y="1"/>
                    <a:pt x="629" y="1"/>
                  </a:cubicBezTo>
                  <a:close/>
                </a:path>
              </a:pathLst>
            </a:custGeom>
            <a:solidFill>
              <a:srgbClr val="FFFFFF"/>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58" name="Google Shape;1618;p39"/>
            <p:cNvSpPr/>
            <p:nvPr/>
          </p:nvSpPr>
          <p:spPr>
            <a:xfrm>
              <a:off x="2359475" y="1515500"/>
              <a:ext cx="286000" cy="397475"/>
            </a:xfrm>
            <a:custGeom>
              <a:avLst/>
              <a:gdLst/>
              <a:ahLst/>
              <a:cxnLst/>
              <a:rect l="l" t="t" r="r" b="b"/>
              <a:pathLst>
                <a:path w="11440" h="15899" extrusionOk="0">
                  <a:moveTo>
                    <a:pt x="10589" y="1"/>
                  </a:moveTo>
                  <a:lnTo>
                    <a:pt x="9494" y="1612"/>
                  </a:lnTo>
                  <a:cubicBezTo>
                    <a:pt x="9494" y="1612"/>
                    <a:pt x="9406" y="1609"/>
                    <a:pt x="9260" y="1609"/>
                  </a:cubicBezTo>
                  <a:cubicBezTo>
                    <a:pt x="8748" y="1609"/>
                    <a:pt x="7532" y="1646"/>
                    <a:pt x="6941" y="1977"/>
                  </a:cubicBezTo>
                  <a:cubicBezTo>
                    <a:pt x="6212" y="2402"/>
                    <a:pt x="1591" y="12615"/>
                    <a:pt x="740" y="14317"/>
                  </a:cubicBezTo>
                  <a:cubicBezTo>
                    <a:pt x="0" y="15825"/>
                    <a:pt x="1089" y="15899"/>
                    <a:pt x="1310" y="15899"/>
                  </a:cubicBezTo>
                  <a:cubicBezTo>
                    <a:pt x="1334" y="15899"/>
                    <a:pt x="1348" y="15898"/>
                    <a:pt x="1348" y="15898"/>
                  </a:cubicBezTo>
                  <a:lnTo>
                    <a:pt x="10619" y="1217"/>
                  </a:lnTo>
                  <a:lnTo>
                    <a:pt x="11440" y="852"/>
                  </a:lnTo>
                  <a:lnTo>
                    <a:pt x="10589" y="1"/>
                  </a:lnTo>
                  <a:close/>
                </a:path>
              </a:pathLst>
            </a:custGeom>
            <a:solidFill>
              <a:srgbClr val="FFFFFF"/>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59" name="Google Shape;1619;p39"/>
            <p:cNvSpPr/>
            <p:nvPr/>
          </p:nvSpPr>
          <p:spPr>
            <a:xfrm>
              <a:off x="2623425" y="1488150"/>
              <a:ext cx="469450" cy="120400"/>
            </a:xfrm>
            <a:custGeom>
              <a:avLst/>
              <a:gdLst/>
              <a:ahLst/>
              <a:cxnLst/>
              <a:rect l="l" t="t" r="r" b="b"/>
              <a:pathLst>
                <a:path w="18778" h="4816" extrusionOk="0">
                  <a:moveTo>
                    <a:pt x="486" y="1"/>
                  </a:moveTo>
                  <a:lnTo>
                    <a:pt x="0" y="1095"/>
                  </a:lnTo>
                  <a:lnTo>
                    <a:pt x="1915" y="1490"/>
                  </a:lnTo>
                  <a:cubicBezTo>
                    <a:pt x="1915" y="1490"/>
                    <a:pt x="2493" y="3162"/>
                    <a:pt x="3192" y="3709"/>
                  </a:cubicBezTo>
                  <a:cubicBezTo>
                    <a:pt x="3860" y="4256"/>
                    <a:pt x="15076" y="4651"/>
                    <a:pt x="16961" y="4803"/>
                  </a:cubicBezTo>
                  <a:cubicBezTo>
                    <a:pt x="17064" y="4812"/>
                    <a:pt x="17160" y="4815"/>
                    <a:pt x="17249" y="4815"/>
                  </a:cubicBezTo>
                  <a:cubicBezTo>
                    <a:pt x="18777" y="4815"/>
                    <a:pt x="18207" y="3648"/>
                    <a:pt x="18207" y="3648"/>
                  </a:cubicBezTo>
                  <a:lnTo>
                    <a:pt x="1125" y="639"/>
                  </a:lnTo>
                  <a:lnTo>
                    <a:pt x="486" y="1"/>
                  </a:lnTo>
                  <a:close/>
                </a:path>
              </a:pathLst>
            </a:custGeom>
            <a:solidFill>
              <a:srgbClr val="FFFFFF"/>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60" name="Google Shape;1620;p39"/>
            <p:cNvSpPr/>
            <p:nvPr/>
          </p:nvSpPr>
          <p:spPr>
            <a:xfrm>
              <a:off x="2583150" y="1457750"/>
              <a:ext cx="98050" cy="83875"/>
            </a:xfrm>
            <a:custGeom>
              <a:avLst/>
              <a:gdLst/>
              <a:ahLst/>
              <a:cxnLst/>
              <a:rect l="l" t="t" r="r" b="b"/>
              <a:pathLst>
                <a:path w="3922" h="3355" extrusionOk="0">
                  <a:moveTo>
                    <a:pt x="2249" y="1"/>
                  </a:moveTo>
                  <a:cubicBezTo>
                    <a:pt x="760" y="1"/>
                    <a:pt x="0" y="1794"/>
                    <a:pt x="1064" y="2858"/>
                  </a:cubicBezTo>
                  <a:cubicBezTo>
                    <a:pt x="1398" y="3202"/>
                    <a:pt x="1814" y="3355"/>
                    <a:pt x="2225" y="3355"/>
                  </a:cubicBezTo>
                  <a:cubicBezTo>
                    <a:pt x="3085" y="3355"/>
                    <a:pt x="3921" y="2681"/>
                    <a:pt x="3921" y="1673"/>
                  </a:cubicBezTo>
                  <a:cubicBezTo>
                    <a:pt x="3921" y="761"/>
                    <a:pt x="3161" y="1"/>
                    <a:pt x="2249" y="1"/>
                  </a:cubicBezTo>
                  <a:close/>
                </a:path>
              </a:pathLst>
            </a:custGeom>
            <a:solidFill>
              <a:srgbClr val="FFFFFF"/>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61" name="Google Shape;1621;p39"/>
            <p:cNvSpPr/>
            <p:nvPr/>
          </p:nvSpPr>
          <p:spPr>
            <a:xfrm>
              <a:off x="2823275" y="1289075"/>
              <a:ext cx="592725" cy="38000"/>
            </a:xfrm>
            <a:custGeom>
              <a:avLst/>
              <a:gdLst/>
              <a:ahLst/>
              <a:cxnLst/>
              <a:rect l="l" t="t" r="r" b="b"/>
              <a:pathLst>
                <a:path w="23709" h="1520" fill="none" extrusionOk="0">
                  <a:moveTo>
                    <a:pt x="0" y="0"/>
                  </a:moveTo>
                  <a:cubicBezTo>
                    <a:pt x="1581" y="0"/>
                    <a:pt x="3161" y="1520"/>
                    <a:pt x="4742" y="1520"/>
                  </a:cubicBezTo>
                  <a:cubicBezTo>
                    <a:pt x="6322" y="1520"/>
                    <a:pt x="7903" y="0"/>
                    <a:pt x="9484" y="0"/>
                  </a:cubicBezTo>
                  <a:cubicBezTo>
                    <a:pt x="11064" y="0"/>
                    <a:pt x="12645" y="1520"/>
                    <a:pt x="14225" y="1520"/>
                  </a:cubicBezTo>
                  <a:cubicBezTo>
                    <a:pt x="15806" y="1520"/>
                    <a:pt x="17387" y="0"/>
                    <a:pt x="18967" y="0"/>
                  </a:cubicBezTo>
                  <a:cubicBezTo>
                    <a:pt x="20548" y="0"/>
                    <a:pt x="22128" y="1520"/>
                    <a:pt x="23709" y="1520"/>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62" name="Google Shape;1622;p39"/>
            <p:cNvSpPr/>
            <p:nvPr/>
          </p:nvSpPr>
          <p:spPr>
            <a:xfrm>
              <a:off x="2823275" y="1461550"/>
              <a:ext cx="592725" cy="38025"/>
            </a:xfrm>
            <a:custGeom>
              <a:avLst/>
              <a:gdLst/>
              <a:ahLst/>
              <a:cxnLst/>
              <a:rect l="l" t="t" r="r" b="b"/>
              <a:pathLst>
                <a:path w="23709" h="1521" fill="none" extrusionOk="0">
                  <a:moveTo>
                    <a:pt x="0" y="1"/>
                  </a:moveTo>
                  <a:cubicBezTo>
                    <a:pt x="1581" y="1"/>
                    <a:pt x="3161" y="1521"/>
                    <a:pt x="4742" y="1521"/>
                  </a:cubicBezTo>
                  <a:cubicBezTo>
                    <a:pt x="6322" y="1521"/>
                    <a:pt x="7903" y="1"/>
                    <a:pt x="9484" y="1"/>
                  </a:cubicBezTo>
                  <a:cubicBezTo>
                    <a:pt x="11064" y="1"/>
                    <a:pt x="12645" y="1521"/>
                    <a:pt x="14225" y="1521"/>
                  </a:cubicBezTo>
                  <a:cubicBezTo>
                    <a:pt x="15806" y="1521"/>
                    <a:pt x="17387" y="1"/>
                    <a:pt x="18967" y="1"/>
                  </a:cubicBezTo>
                  <a:cubicBezTo>
                    <a:pt x="20548" y="1"/>
                    <a:pt x="22128" y="1521"/>
                    <a:pt x="23709" y="1521"/>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63" name="Google Shape;1623;p39"/>
            <p:cNvSpPr/>
            <p:nvPr/>
          </p:nvSpPr>
          <p:spPr>
            <a:xfrm>
              <a:off x="2823275" y="1634050"/>
              <a:ext cx="592725" cy="38025"/>
            </a:xfrm>
            <a:custGeom>
              <a:avLst/>
              <a:gdLst/>
              <a:ahLst/>
              <a:cxnLst/>
              <a:rect l="l" t="t" r="r" b="b"/>
              <a:pathLst>
                <a:path w="23709" h="1521" fill="none" extrusionOk="0">
                  <a:moveTo>
                    <a:pt x="0" y="1"/>
                  </a:moveTo>
                  <a:cubicBezTo>
                    <a:pt x="1581" y="1"/>
                    <a:pt x="3161" y="1520"/>
                    <a:pt x="4742" y="1520"/>
                  </a:cubicBezTo>
                  <a:cubicBezTo>
                    <a:pt x="6322" y="1520"/>
                    <a:pt x="7903" y="1"/>
                    <a:pt x="9484" y="1"/>
                  </a:cubicBezTo>
                  <a:cubicBezTo>
                    <a:pt x="11064" y="1"/>
                    <a:pt x="12645" y="1520"/>
                    <a:pt x="14225" y="1520"/>
                  </a:cubicBezTo>
                  <a:cubicBezTo>
                    <a:pt x="15806" y="1520"/>
                    <a:pt x="17387" y="1"/>
                    <a:pt x="18967" y="1"/>
                  </a:cubicBezTo>
                  <a:cubicBezTo>
                    <a:pt x="20548" y="1"/>
                    <a:pt x="22128" y="1520"/>
                    <a:pt x="23709" y="1520"/>
                  </a:cubicBez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64" name="Google Shape;1624;p39"/>
            <p:cNvSpPr/>
            <p:nvPr/>
          </p:nvSpPr>
          <p:spPr>
            <a:xfrm>
              <a:off x="1402275" y="1307525"/>
              <a:ext cx="479500" cy="522600"/>
            </a:xfrm>
            <a:custGeom>
              <a:avLst/>
              <a:gdLst/>
              <a:ahLst/>
              <a:cxnLst/>
              <a:rect l="l" t="t" r="r" b="b"/>
              <a:pathLst>
                <a:path w="19180" h="20904" extrusionOk="0">
                  <a:moveTo>
                    <a:pt x="10514" y="1"/>
                  </a:moveTo>
                  <a:cubicBezTo>
                    <a:pt x="9556" y="1"/>
                    <a:pt x="8573" y="163"/>
                    <a:pt x="7599" y="508"/>
                  </a:cubicBezTo>
                  <a:cubicBezTo>
                    <a:pt x="1976" y="2514"/>
                    <a:pt x="0" y="9475"/>
                    <a:pt x="3769" y="14125"/>
                  </a:cubicBezTo>
                  <a:cubicBezTo>
                    <a:pt x="4742" y="15281"/>
                    <a:pt x="5289" y="16739"/>
                    <a:pt x="5289" y="18229"/>
                  </a:cubicBezTo>
                  <a:lnTo>
                    <a:pt x="5289" y="18624"/>
                  </a:lnTo>
                  <a:cubicBezTo>
                    <a:pt x="5289" y="19870"/>
                    <a:pt x="6323" y="20904"/>
                    <a:pt x="7569" y="20904"/>
                  </a:cubicBezTo>
                  <a:lnTo>
                    <a:pt x="13466" y="20904"/>
                  </a:lnTo>
                  <a:cubicBezTo>
                    <a:pt x="14712" y="20904"/>
                    <a:pt x="15745" y="19870"/>
                    <a:pt x="15745" y="18624"/>
                  </a:cubicBezTo>
                  <a:lnTo>
                    <a:pt x="15745" y="18381"/>
                  </a:lnTo>
                  <a:cubicBezTo>
                    <a:pt x="15776" y="16800"/>
                    <a:pt x="16323" y="15311"/>
                    <a:pt x="17295" y="14095"/>
                  </a:cubicBezTo>
                  <a:cubicBezTo>
                    <a:pt x="18511" y="12545"/>
                    <a:pt x="19180" y="10630"/>
                    <a:pt x="19180" y="8685"/>
                  </a:cubicBezTo>
                  <a:cubicBezTo>
                    <a:pt x="19180" y="3729"/>
                    <a:pt x="15119" y="1"/>
                    <a:pt x="10514" y="1"/>
                  </a:cubicBezTo>
                  <a:close/>
                </a:path>
              </a:pathLst>
            </a:custGeom>
            <a:solidFill>
              <a:srgbClr val="FFFFFF"/>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65" name="Google Shape;1625;p39"/>
            <p:cNvSpPr/>
            <p:nvPr/>
          </p:nvSpPr>
          <p:spPr>
            <a:xfrm>
              <a:off x="1548175" y="1850625"/>
              <a:ext cx="234075" cy="44100"/>
            </a:xfrm>
            <a:custGeom>
              <a:avLst/>
              <a:gdLst/>
              <a:ahLst/>
              <a:cxnLst/>
              <a:rect l="l" t="t" r="r" b="b"/>
              <a:pathLst>
                <a:path w="9363" h="1764" extrusionOk="0">
                  <a:moveTo>
                    <a:pt x="0" y="0"/>
                  </a:moveTo>
                  <a:lnTo>
                    <a:pt x="0" y="1763"/>
                  </a:lnTo>
                  <a:lnTo>
                    <a:pt x="9362" y="1763"/>
                  </a:lnTo>
                  <a:lnTo>
                    <a:pt x="9362" y="0"/>
                  </a:lnTo>
                  <a:close/>
                </a:path>
              </a:pathLst>
            </a:custGeom>
            <a:solidFill>
              <a:srgbClr val="FFFFFF"/>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66" name="Google Shape;1626;p39"/>
            <p:cNvSpPr/>
            <p:nvPr/>
          </p:nvSpPr>
          <p:spPr>
            <a:xfrm>
              <a:off x="1548175" y="1906850"/>
              <a:ext cx="234075" cy="44850"/>
            </a:xfrm>
            <a:custGeom>
              <a:avLst/>
              <a:gdLst/>
              <a:ahLst/>
              <a:cxnLst/>
              <a:rect l="l" t="t" r="r" b="b"/>
              <a:pathLst>
                <a:path w="9363" h="1794" extrusionOk="0">
                  <a:moveTo>
                    <a:pt x="0" y="1"/>
                  </a:moveTo>
                  <a:lnTo>
                    <a:pt x="0" y="1794"/>
                  </a:lnTo>
                  <a:lnTo>
                    <a:pt x="9362" y="1794"/>
                  </a:lnTo>
                  <a:lnTo>
                    <a:pt x="9362" y="1"/>
                  </a:lnTo>
                  <a:close/>
                </a:path>
              </a:pathLst>
            </a:custGeom>
            <a:solidFill>
              <a:srgbClr val="FFFFFF"/>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67" name="Google Shape;1627;p39"/>
            <p:cNvSpPr/>
            <p:nvPr/>
          </p:nvSpPr>
          <p:spPr>
            <a:xfrm>
              <a:off x="1548175" y="1965375"/>
              <a:ext cx="234075" cy="44850"/>
            </a:xfrm>
            <a:custGeom>
              <a:avLst/>
              <a:gdLst/>
              <a:ahLst/>
              <a:cxnLst/>
              <a:rect l="l" t="t" r="r" b="b"/>
              <a:pathLst>
                <a:path w="9363" h="1794" extrusionOk="0">
                  <a:moveTo>
                    <a:pt x="0" y="0"/>
                  </a:moveTo>
                  <a:lnTo>
                    <a:pt x="2341" y="1793"/>
                  </a:lnTo>
                  <a:lnTo>
                    <a:pt x="7022" y="1793"/>
                  </a:lnTo>
                  <a:lnTo>
                    <a:pt x="9362" y="0"/>
                  </a:lnTo>
                  <a:close/>
                </a:path>
              </a:pathLst>
            </a:custGeom>
            <a:solidFill>
              <a:srgbClr val="FFFFFF"/>
            </a:solid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68" name="Google Shape;1628;p39"/>
            <p:cNvSpPr/>
            <p:nvPr/>
          </p:nvSpPr>
          <p:spPr>
            <a:xfrm>
              <a:off x="1671275" y="1145450"/>
              <a:ext cx="25" cy="110975"/>
            </a:xfrm>
            <a:custGeom>
              <a:avLst/>
              <a:gdLst/>
              <a:ahLst/>
              <a:cxnLst/>
              <a:rect l="l" t="t" r="r" b="b"/>
              <a:pathLst>
                <a:path w="1" h="4439" extrusionOk="0">
                  <a:moveTo>
                    <a:pt x="0" y="0"/>
                  </a:moveTo>
                  <a:lnTo>
                    <a:pt x="0" y="443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69" name="Google Shape;1629;p39"/>
            <p:cNvSpPr/>
            <p:nvPr/>
          </p:nvSpPr>
          <p:spPr>
            <a:xfrm>
              <a:off x="1671275" y="1145450"/>
              <a:ext cx="25" cy="110975"/>
            </a:xfrm>
            <a:custGeom>
              <a:avLst/>
              <a:gdLst/>
              <a:ahLst/>
              <a:cxnLst/>
              <a:rect l="l" t="t" r="r" b="b"/>
              <a:pathLst>
                <a:path w="1" h="4439" fill="none" extrusionOk="0">
                  <a:moveTo>
                    <a:pt x="0" y="0"/>
                  </a:moveTo>
                  <a:lnTo>
                    <a:pt x="0" y="4438"/>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70" name="Google Shape;1630;p39"/>
            <p:cNvSpPr/>
            <p:nvPr/>
          </p:nvSpPr>
          <p:spPr>
            <a:xfrm>
              <a:off x="1924325" y="1553500"/>
              <a:ext cx="107150" cy="25"/>
            </a:xfrm>
            <a:custGeom>
              <a:avLst/>
              <a:gdLst/>
              <a:ahLst/>
              <a:cxnLst/>
              <a:rect l="l" t="t" r="r" b="b"/>
              <a:pathLst>
                <a:path w="4286" h="1" extrusionOk="0">
                  <a:moveTo>
                    <a:pt x="0" y="1"/>
                  </a:moveTo>
                  <a:lnTo>
                    <a:pt x="428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71" name="Google Shape;1631;p39"/>
            <p:cNvSpPr/>
            <p:nvPr/>
          </p:nvSpPr>
          <p:spPr>
            <a:xfrm>
              <a:off x="1924325" y="1553500"/>
              <a:ext cx="107150" cy="25"/>
            </a:xfrm>
            <a:custGeom>
              <a:avLst/>
              <a:gdLst/>
              <a:ahLst/>
              <a:cxnLst/>
              <a:rect l="l" t="t" r="r" b="b"/>
              <a:pathLst>
                <a:path w="4286" h="1" fill="none" extrusionOk="0">
                  <a:moveTo>
                    <a:pt x="0" y="1"/>
                  </a:moveTo>
                  <a:lnTo>
                    <a:pt x="4286" y="1"/>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72" name="Google Shape;1632;p39"/>
            <p:cNvSpPr/>
            <p:nvPr/>
          </p:nvSpPr>
          <p:spPr>
            <a:xfrm>
              <a:off x="1285250" y="1553500"/>
              <a:ext cx="107175" cy="25"/>
            </a:xfrm>
            <a:custGeom>
              <a:avLst/>
              <a:gdLst/>
              <a:ahLst/>
              <a:cxnLst/>
              <a:rect l="l" t="t" r="r" b="b"/>
              <a:pathLst>
                <a:path w="4287" h="1" extrusionOk="0">
                  <a:moveTo>
                    <a:pt x="0" y="1"/>
                  </a:moveTo>
                  <a:lnTo>
                    <a:pt x="428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73" name="Google Shape;1633;p39"/>
            <p:cNvSpPr/>
            <p:nvPr/>
          </p:nvSpPr>
          <p:spPr>
            <a:xfrm>
              <a:off x="1285250" y="1553500"/>
              <a:ext cx="107175" cy="25"/>
            </a:xfrm>
            <a:custGeom>
              <a:avLst/>
              <a:gdLst/>
              <a:ahLst/>
              <a:cxnLst/>
              <a:rect l="l" t="t" r="r" b="b"/>
              <a:pathLst>
                <a:path w="4287" h="1" fill="none" extrusionOk="0">
                  <a:moveTo>
                    <a:pt x="0" y="1"/>
                  </a:moveTo>
                  <a:lnTo>
                    <a:pt x="4286" y="1"/>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74" name="Google Shape;1634;p39"/>
            <p:cNvSpPr/>
            <p:nvPr/>
          </p:nvSpPr>
          <p:spPr>
            <a:xfrm>
              <a:off x="1386300" y="1274625"/>
              <a:ext cx="76025" cy="69925"/>
            </a:xfrm>
            <a:custGeom>
              <a:avLst/>
              <a:gdLst/>
              <a:ahLst/>
              <a:cxnLst/>
              <a:rect l="l" t="t" r="r" b="b"/>
              <a:pathLst>
                <a:path w="3041" h="2797" extrusionOk="0">
                  <a:moveTo>
                    <a:pt x="3040" y="2797"/>
                  </a:moveTo>
                  <a:lnTo>
                    <a:pt x="1"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75" name="Google Shape;1635;p39"/>
            <p:cNvSpPr/>
            <p:nvPr/>
          </p:nvSpPr>
          <p:spPr>
            <a:xfrm>
              <a:off x="1386300" y="1274625"/>
              <a:ext cx="76025" cy="69925"/>
            </a:xfrm>
            <a:custGeom>
              <a:avLst/>
              <a:gdLst/>
              <a:ahLst/>
              <a:cxnLst/>
              <a:rect l="l" t="t" r="r" b="b"/>
              <a:pathLst>
                <a:path w="3041" h="2797" fill="none" extrusionOk="0">
                  <a:moveTo>
                    <a:pt x="3040" y="2797"/>
                  </a:moveTo>
                  <a:lnTo>
                    <a:pt x="1" y="1"/>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76" name="Google Shape;1636;p39"/>
            <p:cNvSpPr/>
            <p:nvPr/>
          </p:nvSpPr>
          <p:spPr>
            <a:xfrm>
              <a:off x="1870350" y="1274625"/>
              <a:ext cx="76025" cy="69925"/>
            </a:xfrm>
            <a:custGeom>
              <a:avLst/>
              <a:gdLst/>
              <a:ahLst/>
              <a:cxnLst/>
              <a:rect l="l" t="t" r="r" b="b"/>
              <a:pathLst>
                <a:path w="3041" h="2797" extrusionOk="0">
                  <a:moveTo>
                    <a:pt x="1" y="2797"/>
                  </a:moveTo>
                  <a:lnTo>
                    <a:pt x="3041"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77" name="Google Shape;1637;p39"/>
            <p:cNvSpPr/>
            <p:nvPr/>
          </p:nvSpPr>
          <p:spPr>
            <a:xfrm>
              <a:off x="1870350" y="1274625"/>
              <a:ext cx="76025" cy="69925"/>
            </a:xfrm>
            <a:custGeom>
              <a:avLst/>
              <a:gdLst/>
              <a:ahLst/>
              <a:cxnLst/>
              <a:rect l="l" t="t" r="r" b="b"/>
              <a:pathLst>
                <a:path w="3041" h="2797" fill="none" extrusionOk="0">
                  <a:moveTo>
                    <a:pt x="1" y="2797"/>
                  </a:moveTo>
                  <a:lnTo>
                    <a:pt x="3041" y="1"/>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78" name="Google Shape;1638;p39"/>
            <p:cNvSpPr/>
            <p:nvPr/>
          </p:nvSpPr>
          <p:spPr>
            <a:xfrm>
              <a:off x="1386300" y="1714600"/>
              <a:ext cx="76025" cy="69925"/>
            </a:xfrm>
            <a:custGeom>
              <a:avLst/>
              <a:gdLst/>
              <a:ahLst/>
              <a:cxnLst/>
              <a:rect l="l" t="t" r="r" b="b"/>
              <a:pathLst>
                <a:path w="3041" h="2797" extrusionOk="0">
                  <a:moveTo>
                    <a:pt x="3040" y="1"/>
                  </a:moveTo>
                  <a:lnTo>
                    <a:pt x="1" y="279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79" name="Google Shape;1639;p39"/>
            <p:cNvSpPr/>
            <p:nvPr/>
          </p:nvSpPr>
          <p:spPr>
            <a:xfrm>
              <a:off x="1386300" y="1714600"/>
              <a:ext cx="76025" cy="69925"/>
            </a:xfrm>
            <a:custGeom>
              <a:avLst/>
              <a:gdLst/>
              <a:ahLst/>
              <a:cxnLst/>
              <a:rect l="l" t="t" r="r" b="b"/>
              <a:pathLst>
                <a:path w="3041" h="2797" fill="none" extrusionOk="0">
                  <a:moveTo>
                    <a:pt x="3040" y="1"/>
                  </a:moveTo>
                  <a:lnTo>
                    <a:pt x="1" y="2797"/>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80" name="Google Shape;1640;p39"/>
            <p:cNvSpPr/>
            <p:nvPr/>
          </p:nvSpPr>
          <p:spPr>
            <a:xfrm>
              <a:off x="1870350" y="1714600"/>
              <a:ext cx="76025" cy="69925"/>
            </a:xfrm>
            <a:custGeom>
              <a:avLst/>
              <a:gdLst/>
              <a:ahLst/>
              <a:cxnLst/>
              <a:rect l="l" t="t" r="r" b="b"/>
              <a:pathLst>
                <a:path w="3041" h="2797" extrusionOk="0">
                  <a:moveTo>
                    <a:pt x="1" y="1"/>
                  </a:moveTo>
                  <a:lnTo>
                    <a:pt x="3041" y="279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81" name="Google Shape;1641;p39"/>
            <p:cNvSpPr/>
            <p:nvPr/>
          </p:nvSpPr>
          <p:spPr>
            <a:xfrm>
              <a:off x="1870350" y="1714600"/>
              <a:ext cx="76025" cy="69925"/>
            </a:xfrm>
            <a:custGeom>
              <a:avLst/>
              <a:gdLst/>
              <a:ahLst/>
              <a:cxnLst/>
              <a:rect l="l" t="t" r="r" b="b"/>
              <a:pathLst>
                <a:path w="3041" h="2797" fill="none" extrusionOk="0">
                  <a:moveTo>
                    <a:pt x="1" y="1"/>
                  </a:moveTo>
                  <a:lnTo>
                    <a:pt x="3041" y="2797"/>
                  </a:lnTo>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82" name="Google Shape;1642;p39"/>
            <p:cNvSpPr/>
            <p:nvPr/>
          </p:nvSpPr>
          <p:spPr>
            <a:xfrm>
              <a:off x="2078575" y="1414450"/>
              <a:ext cx="358700" cy="265225"/>
            </a:xfrm>
            <a:custGeom>
              <a:avLst/>
              <a:gdLst/>
              <a:ahLst/>
              <a:cxnLst/>
              <a:rect l="l" t="t" r="r" b="b"/>
              <a:pathLst>
                <a:path w="14348" h="10609" extrusionOk="0">
                  <a:moveTo>
                    <a:pt x="6991" y="0"/>
                  </a:moveTo>
                  <a:lnTo>
                    <a:pt x="0" y="5320"/>
                  </a:lnTo>
                  <a:lnTo>
                    <a:pt x="6991" y="10608"/>
                  </a:lnTo>
                  <a:lnTo>
                    <a:pt x="6991" y="8481"/>
                  </a:lnTo>
                  <a:lnTo>
                    <a:pt x="14347" y="8481"/>
                  </a:lnTo>
                  <a:lnTo>
                    <a:pt x="14347" y="2128"/>
                  </a:lnTo>
                  <a:lnTo>
                    <a:pt x="6991" y="2128"/>
                  </a:lnTo>
                  <a:lnTo>
                    <a:pt x="69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grpSp>
      <p:grpSp>
        <p:nvGrpSpPr>
          <p:cNvPr id="283" name="Google Shape;1643;p39"/>
          <p:cNvGrpSpPr/>
          <p:nvPr/>
        </p:nvGrpSpPr>
        <p:grpSpPr>
          <a:xfrm>
            <a:off x="7090060" y="1599445"/>
            <a:ext cx="421818" cy="350674"/>
            <a:chOff x="108052" y="451050"/>
            <a:chExt cx="327779" cy="272495"/>
          </a:xfrm>
        </p:grpSpPr>
        <p:sp>
          <p:nvSpPr>
            <p:cNvPr id="284" name="Google Shape;1644;p39"/>
            <p:cNvSpPr/>
            <p:nvPr/>
          </p:nvSpPr>
          <p:spPr>
            <a:xfrm rot="10800000">
              <a:off x="108052" y="451050"/>
              <a:ext cx="327779" cy="27249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85" name="Google Shape;1645;p39"/>
            <p:cNvSpPr txBox="1"/>
            <p:nvPr/>
          </p:nvSpPr>
          <p:spPr>
            <a:xfrm>
              <a:off x="108166" y="519682"/>
              <a:ext cx="294000" cy="135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rPr>
                <a:t>01</a:t>
              </a:r>
              <a:endParaRPr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grpSp>
      <p:grpSp>
        <p:nvGrpSpPr>
          <p:cNvPr id="286" name="Google Shape;1646;p39"/>
          <p:cNvGrpSpPr/>
          <p:nvPr/>
        </p:nvGrpSpPr>
        <p:grpSpPr>
          <a:xfrm>
            <a:off x="6525913" y="2929668"/>
            <a:ext cx="421818" cy="350674"/>
            <a:chOff x="522536" y="937607"/>
            <a:chExt cx="327779" cy="272495"/>
          </a:xfrm>
        </p:grpSpPr>
        <p:sp>
          <p:nvSpPr>
            <p:cNvPr id="287" name="Google Shape;1647;p39"/>
            <p:cNvSpPr/>
            <p:nvPr/>
          </p:nvSpPr>
          <p:spPr>
            <a:xfrm rot="10800000">
              <a:off x="522536" y="937607"/>
              <a:ext cx="327779" cy="27249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88" name="Google Shape;1648;p39"/>
            <p:cNvSpPr txBox="1"/>
            <p:nvPr/>
          </p:nvSpPr>
          <p:spPr>
            <a:xfrm>
              <a:off x="522650" y="1006239"/>
              <a:ext cx="294000" cy="135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rPr>
                <a:t>02</a:t>
              </a:r>
              <a:endParaRPr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grpSp>
      <p:grpSp>
        <p:nvGrpSpPr>
          <p:cNvPr id="289" name="Google Shape;1649;p39"/>
          <p:cNvGrpSpPr/>
          <p:nvPr/>
        </p:nvGrpSpPr>
        <p:grpSpPr>
          <a:xfrm>
            <a:off x="6502079" y="1496103"/>
            <a:ext cx="421818" cy="350674"/>
            <a:chOff x="522536" y="937607"/>
            <a:chExt cx="327779" cy="272495"/>
          </a:xfrm>
        </p:grpSpPr>
        <p:sp>
          <p:nvSpPr>
            <p:cNvPr id="290" name="Google Shape;1650;p39"/>
            <p:cNvSpPr/>
            <p:nvPr/>
          </p:nvSpPr>
          <p:spPr>
            <a:xfrm rot="10800000">
              <a:off x="522536" y="937607"/>
              <a:ext cx="327779" cy="27249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91" name="Google Shape;1651;p39"/>
            <p:cNvSpPr txBox="1"/>
            <p:nvPr/>
          </p:nvSpPr>
          <p:spPr>
            <a:xfrm>
              <a:off x="522650" y="1006239"/>
              <a:ext cx="294000" cy="135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rPr>
                <a:t>03</a:t>
              </a:r>
              <a:endParaRPr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grpSp>
      <p:grpSp>
        <p:nvGrpSpPr>
          <p:cNvPr id="292" name="Google Shape;1652;p39"/>
          <p:cNvGrpSpPr/>
          <p:nvPr/>
        </p:nvGrpSpPr>
        <p:grpSpPr>
          <a:xfrm>
            <a:off x="5066462" y="2655448"/>
            <a:ext cx="421818" cy="350674"/>
            <a:chOff x="522536" y="937607"/>
            <a:chExt cx="327779" cy="272495"/>
          </a:xfrm>
        </p:grpSpPr>
        <p:sp>
          <p:nvSpPr>
            <p:cNvPr id="293" name="Google Shape;1653;p39"/>
            <p:cNvSpPr/>
            <p:nvPr/>
          </p:nvSpPr>
          <p:spPr>
            <a:xfrm rot="10800000">
              <a:off x="522536" y="937607"/>
              <a:ext cx="327779" cy="27249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imes New Roman" panose="02020603050405020304" pitchFamily="18" charset="0"/>
                <a:cs typeface="Times New Roman" panose="02020603050405020304" pitchFamily="18" charset="0"/>
              </a:endParaRPr>
            </a:p>
          </p:txBody>
        </p:sp>
        <p:sp>
          <p:nvSpPr>
            <p:cNvPr id="294" name="Google Shape;1654;p39"/>
            <p:cNvSpPr txBox="1"/>
            <p:nvPr/>
          </p:nvSpPr>
          <p:spPr>
            <a:xfrm>
              <a:off x="522650" y="1006239"/>
              <a:ext cx="294000" cy="135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rPr>
                <a:t>04</a:t>
              </a:r>
              <a:endParaRPr b="1">
                <a:solidFill>
                  <a:schemeClr val="dk1"/>
                </a:solidFill>
                <a:latin typeface="Times New Roman" panose="02020603050405020304" pitchFamily="18" charset="0"/>
                <a:ea typeface="Fira Sans Extra Condensed SemiBold"/>
                <a:cs typeface="Times New Roman" panose="02020603050405020304" pitchFamily="18" charset="0"/>
                <a:sym typeface="Fira Sans Extra Condensed SemiBold"/>
              </a:endParaRPr>
            </a:p>
          </p:txBody>
        </p:sp>
      </p:grpSp>
    </p:spTree>
    <p:extLst>
      <p:ext uri="{BB962C8B-B14F-4D97-AF65-F5344CB8AC3E}">
        <p14:creationId xmlns:p14="http://schemas.microsoft.com/office/powerpoint/2010/main" val="1558194538"/>
      </p:ext>
    </p:extLst>
  </p:cSld>
  <p:clrMapOvr>
    <a:masterClrMapping/>
  </p:clrMapOvr>
  <p:transition spd="slow">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6929120" y="1849120"/>
            <a:ext cx="1615440" cy="2286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2;p29"/>
          <p:cNvSpPr txBox="1">
            <a:spLocks noGrp="1"/>
          </p:cNvSpPr>
          <p:nvPr>
            <p:ph type="title"/>
          </p:nvPr>
        </p:nvSpPr>
        <p:spPr>
          <a:xfrm>
            <a:off x="3559278" y="282620"/>
            <a:ext cx="2271252" cy="464632"/>
          </a:xfrm>
          <a:prstGeom prst="rect">
            <a:avLst/>
          </a:prstGeom>
          <a:solidFill>
            <a:schemeClr val="accent6">
              <a:lumMod val="20000"/>
              <a:lumOff val="80000"/>
            </a:schemeClr>
          </a:solidFill>
        </p:spPr>
        <p:txBody>
          <a:bodyPr spcFirstLastPara="1" wrap="square" lIns="0" tIns="0" rIns="0" bIns="0" anchor="ctr" anchorCtr="0">
            <a:noAutofit/>
          </a:bodyPr>
          <a:lstStyle/>
          <a:p>
            <a:pPr marL="0" lvl="0" indent="0" algn="ctr" rtl="0">
              <a:lnSpc>
                <a:spcPct val="150000"/>
              </a:lnSpc>
              <a:spcBef>
                <a:spcPts val="0"/>
              </a:spcBef>
              <a:spcAft>
                <a:spcPts val="0"/>
              </a:spcAft>
              <a:buClr>
                <a:schemeClr val="dk1"/>
              </a:buClr>
              <a:buSzPts val="1100"/>
              <a:buFont typeface="Arial"/>
              <a:buNone/>
            </a:pPr>
            <a:r>
              <a:rPr lang="en" sz="2400" b="1" smtClean="0">
                <a:solidFill>
                  <a:schemeClr val="accent1">
                    <a:lumMod val="50000"/>
                  </a:schemeClr>
                </a:solidFill>
                <a:latin typeface="UTM Essendine Caps" panose="02040603050506020204" pitchFamily="18" charset="0"/>
              </a:rPr>
              <a:t>LUYỆN TẬP</a:t>
            </a:r>
            <a:endParaRPr sz="2400" b="1">
              <a:solidFill>
                <a:schemeClr val="accent1">
                  <a:lumMod val="50000"/>
                </a:schemeClr>
              </a:solidFill>
              <a:latin typeface="UTM Essendine Caps" panose="02040603050506020204" pitchFamily="18" charset="0"/>
            </a:endParaRPr>
          </a:p>
        </p:txBody>
      </p:sp>
      <p:sp>
        <p:nvSpPr>
          <p:cNvPr id="7" name="Rectangle 6"/>
          <p:cNvSpPr/>
          <p:nvPr/>
        </p:nvSpPr>
        <p:spPr>
          <a:xfrm>
            <a:off x="1732320" y="828473"/>
            <a:ext cx="5925168" cy="722121"/>
          </a:xfrm>
          <a:prstGeom prst="rect">
            <a:avLst/>
          </a:prstGeom>
        </p:spPr>
        <p:txBody>
          <a:bodyPr wrap="square">
            <a:spAutoFit/>
          </a:bodyPr>
          <a:lstStyle/>
          <a:p>
            <a:pPr lvl="0" algn="just">
              <a:lnSpc>
                <a:spcPct val="135000"/>
              </a:lnSpc>
            </a:pPr>
            <a:r>
              <a:rPr lang="vi-VN" sz="1600">
                <a:latin typeface="Times New Roman" panose="02020603050405020304" pitchFamily="18" charset="0"/>
              </a:rPr>
              <a:t>Hoàn thành các câu sau đây bằng cách ghi vào vở (hay phiếu học tập) các từ thích hợp trong khung, được đánh số thứ tự từ (1) đến (7). </a:t>
            </a:r>
            <a:endParaRPr lang="en-US" sz="1600" smtClean="0">
              <a:latin typeface="Times New Roman" panose="02020603050405020304" pitchFamily="18" charset="0"/>
            </a:endParaRPr>
          </a:p>
        </p:txBody>
      </p:sp>
      <p:sp>
        <p:nvSpPr>
          <p:cNvPr id="8" name="Rectangle 7"/>
          <p:cNvSpPr/>
          <p:nvPr/>
        </p:nvSpPr>
        <p:spPr>
          <a:xfrm>
            <a:off x="596694" y="1631815"/>
            <a:ext cx="5925168" cy="3083921"/>
          </a:xfrm>
          <a:prstGeom prst="rect">
            <a:avLst/>
          </a:prstGeom>
        </p:spPr>
        <p:txBody>
          <a:bodyPr wrap="square">
            <a:spAutoFit/>
          </a:bodyPr>
          <a:lstStyle/>
          <a:p>
            <a:pPr lvl="0" algn="just">
              <a:lnSpc>
                <a:spcPct val="135000"/>
              </a:lnSpc>
            </a:pPr>
            <a:r>
              <a:rPr lang="vi-VN" sz="1600" smtClean="0">
                <a:latin typeface="Times New Roman" panose="02020603050405020304" pitchFamily="18" charset="0"/>
              </a:rPr>
              <a:t>a</a:t>
            </a:r>
            <a:r>
              <a:rPr lang="en-US" sz="1600" smtClean="0">
                <a:latin typeface="Times New Roman" panose="02020603050405020304" pitchFamily="18" charset="0"/>
              </a:rPr>
              <a:t>)</a:t>
            </a:r>
            <a:r>
              <a:rPr lang="vi-VN" sz="1600" smtClean="0">
                <a:latin typeface="Times New Roman" panose="02020603050405020304" pitchFamily="18" charset="0"/>
              </a:rPr>
              <a:t> </a:t>
            </a:r>
            <a:r>
              <a:rPr lang="vi-VN" sz="1600">
                <a:latin typeface="Times New Roman" panose="02020603050405020304" pitchFamily="18" charset="0"/>
              </a:rPr>
              <a:t>Năng lượng (1)…………… của Mặt Trời chiếu xuống Trái Đất được các loài thực vật hấp thụ để (2)…………. và (3</a:t>
            </a:r>
            <a:r>
              <a:rPr lang="vi-VN" sz="1600" smtClean="0">
                <a:latin typeface="Times New Roman" panose="02020603050405020304" pitchFamily="18" charset="0"/>
              </a:rPr>
              <a:t>)……………..</a:t>
            </a:r>
            <a:endParaRPr lang="vi-VN" sz="1600">
              <a:latin typeface="Times New Roman" panose="02020603050405020304" pitchFamily="18" charset="0"/>
            </a:endParaRPr>
          </a:p>
          <a:p>
            <a:pPr lvl="0" algn="just">
              <a:lnSpc>
                <a:spcPct val="135000"/>
              </a:lnSpc>
            </a:pPr>
            <a:r>
              <a:rPr lang="vi-VN" sz="1600" smtClean="0">
                <a:latin typeface="Times New Roman" panose="02020603050405020304" pitchFamily="18" charset="0"/>
              </a:rPr>
              <a:t>b</a:t>
            </a:r>
            <a:r>
              <a:rPr lang="en-US" sz="1600" smtClean="0">
                <a:latin typeface="Times New Roman" panose="02020603050405020304" pitchFamily="18" charset="0"/>
              </a:rPr>
              <a:t>)</a:t>
            </a:r>
            <a:r>
              <a:rPr lang="vi-VN" sz="1600" smtClean="0">
                <a:latin typeface="Times New Roman" panose="02020603050405020304" pitchFamily="18" charset="0"/>
              </a:rPr>
              <a:t> </a:t>
            </a:r>
            <a:r>
              <a:rPr lang="vi-VN" sz="1600">
                <a:latin typeface="Times New Roman" panose="02020603050405020304" pitchFamily="18" charset="0"/>
              </a:rPr>
              <a:t>(4)…………… dự trữ trong pin của điện thoại di động giúp điện thoại ghi và phát ra âm thanh, hình ảnh. (5</a:t>
            </a:r>
            <a:r>
              <a:rPr lang="vi-VN" sz="1600" smtClean="0">
                <a:latin typeface="Times New Roman" panose="02020603050405020304" pitchFamily="18" charset="0"/>
              </a:rPr>
              <a:t>)</a:t>
            </a:r>
            <a:r>
              <a:rPr lang="en-US" sz="1600" smtClean="0">
                <a:latin typeface="Times New Roman" panose="02020603050405020304" pitchFamily="18" charset="0"/>
              </a:rPr>
              <a:t>......</a:t>
            </a:r>
            <a:r>
              <a:rPr lang="vi-VN" sz="1600" smtClean="0">
                <a:latin typeface="Times New Roman" panose="02020603050405020304" pitchFamily="18" charset="0"/>
              </a:rPr>
              <a:t>………… </a:t>
            </a:r>
            <a:r>
              <a:rPr lang="vi-VN" sz="1600">
                <a:latin typeface="Times New Roman" panose="02020603050405020304" pitchFamily="18" charset="0"/>
              </a:rPr>
              <a:t>lưu trữ trong xăng, dầu cần cho hoạt động của xe máy, ô tô, máy bay, tàu thủy và các phương tiện giao thông khác</a:t>
            </a:r>
            <a:r>
              <a:rPr lang="vi-VN" sz="1600" smtClean="0">
                <a:latin typeface="Times New Roman" panose="02020603050405020304" pitchFamily="18" charset="0"/>
              </a:rPr>
              <a:t>.</a:t>
            </a:r>
            <a:endParaRPr lang="vi-VN" sz="1600">
              <a:latin typeface="Times New Roman" panose="02020603050405020304" pitchFamily="18" charset="0"/>
            </a:endParaRPr>
          </a:p>
          <a:p>
            <a:pPr lvl="0" algn="just">
              <a:lnSpc>
                <a:spcPct val="135000"/>
              </a:lnSpc>
            </a:pPr>
            <a:r>
              <a:rPr lang="vi-VN" sz="1600" smtClean="0">
                <a:latin typeface="Times New Roman" panose="02020603050405020304" pitchFamily="18" charset="0"/>
              </a:rPr>
              <a:t>c</a:t>
            </a:r>
            <a:r>
              <a:rPr lang="en-US" sz="1600" smtClean="0">
                <a:latin typeface="Times New Roman" panose="02020603050405020304" pitchFamily="18" charset="0"/>
              </a:rPr>
              <a:t>)</a:t>
            </a:r>
            <a:r>
              <a:rPr lang="vi-VN" sz="1600" smtClean="0">
                <a:latin typeface="Times New Roman" panose="02020603050405020304" pitchFamily="18" charset="0"/>
              </a:rPr>
              <a:t> </a:t>
            </a:r>
            <a:r>
              <a:rPr lang="vi-VN" sz="1600">
                <a:latin typeface="Times New Roman" panose="02020603050405020304" pitchFamily="18" charset="0"/>
              </a:rPr>
              <a:t>Xăng, dầu và các chất đốt (than, gỗ, rác thải…) được gọi là nhiên liệu. Chúng giải phóng (6</a:t>
            </a:r>
            <a:r>
              <a:rPr lang="vi-VN" sz="1600" smtClean="0">
                <a:latin typeface="Times New Roman" panose="02020603050405020304" pitchFamily="18" charset="0"/>
              </a:rPr>
              <a:t>)…</a:t>
            </a:r>
            <a:r>
              <a:rPr lang="en-US" sz="1600" smtClean="0">
                <a:latin typeface="Times New Roman" panose="02020603050405020304" pitchFamily="18" charset="0"/>
              </a:rPr>
              <a:t>..........</a:t>
            </a:r>
            <a:r>
              <a:rPr lang="vi-VN" sz="1600" smtClean="0">
                <a:latin typeface="Times New Roman" panose="02020603050405020304" pitchFamily="18" charset="0"/>
              </a:rPr>
              <a:t>……., </a:t>
            </a:r>
            <a:r>
              <a:rPr lang="vi-VN" sz="1600">
                <a:latin typeface="Times New Roman" panose="02020603050405020304" pitchFamily="18" charset="0"/>
              </a:rPr>
              <a:t>tạo ra nhiệt và (7)…………… khi bị đốt cháy.</a:t>
            </a:r>
          </a:p>
        </p:txBody>
      </p:sp>
      <p:sp>
        <p:nvSpPr>
          <p:cNvPr id="9" name="Rectangle 8"/>
          <p:cNvSpPr/>
          <p:nvPr/>
        </p:nvSpPr>
        <p:spPr>
          <a:xfrm>
            <a:off x="7243172" y="1946834"/>
            <a:ext cx="930232" cy="38972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ánh sáng</a:t>
            </a:r>
          </a:p>
        </p:txBody>
      </p:sp>
      <p:sp>
        <p:nvSpPr>
          <p:cNvPr id="10" name="Rectangle 9"/>
          <p:cNvSpPr/>
          <p:nvPr/>
        </p:nvSpPr>
        <p:spPr>
          <a:xfrm>
            <a:off x="7243172" y="2279233"/>
            <a:ext cx="1138828" cy="42473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năng lượng</a:t>
            </a:r>
          </a:p>
        </p:txBody>
      </p:sp>
      <p:sp>
        <p:nvSpPr>
          <p:cNvPr id="11" name="Rectangle 10"/>
          <p:cNvSpPr/>
          <p:nvPr/>
        </p:nvSpPr>
        <p:spPr>
          <a:xfrm>
            <a:off x="7257958" y="2703965"/>
            <a:ext cx="656682" cy="42473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nhiệt</a:t>
            </a:r>
          </a:p>
        </p:txBody>
      </p:sp>
      <p:sp>
        <p:nvSpPr>
          <p:cNvPr id="12" name="Rectangle 11"/>
          <p:cNvSpPr/>
          <p:nvPr/>
        </p:nvSpPr>
        <p:spPr>
          <a:xfrm>
            <a:off x="7243172" y="3093687"/>
            <a:ext cx="1047388" cy="42473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phát triển</a:t>
            </a:r>
          </a:p>
        </p:txBody>
      </p:sp>
      <p:sp>
        <p:nvSpPr>
          <p:cNvPr id="13" name="Rectangle 12"/>
          <p:cNvSpPr/>
          <p:nvPr/>
        </p:nvSpPr>
        <p:spPr>
          <a:xfrm>
            <a:off x="7257958" y="3518419"/>
            <a:ext cx="656682" cy="42473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sống</a:t>
            </a:r>
          </a:p>
        </p:txBody>
      </p:sp>
      <p:sp>
        <p:nvSpPr>
          <p:cNvPr id="15" name="Rectangle 14"/>
          <p:cNvSpPr/>
          <p:nvPr/>
        </p:nvSpPr>
        <p:spPr>
          <a:xfrm>
            <a:off x="7242402" y="2282542"/>
            <a:ext cx="1138828" cy="42473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năng lượng</a:t>
            </a:r>
          </a:p>
        </p:txBody>
      </p:sp>
      <p:sp>
        <p:nvSpPr>
          <p:cNvPr id="16" name="Rectangle 15"/>
          <p:cNvSpPr/>
          <p:nvPr/>
        </p:nvSpPr>
        <p:spPr>
          <a:xfrm>
            <a:off x="7241632" y="2280460"/>
            <a:ext cx="1138828" cy="42473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năng lượng</a:t>
            </a:r>
          </a:p>
        </p:txBody>
      </p:sp>
      <p:sp>
        <p:nvSpPr>
          <p:cNvPr id="18" name="Rectangle 17"/>
          <p:cNvSpPr/>
          <p:nvPr/>
        </p:nvSpPr>
        <p:spPr>
          <a:xfrm>
            <a:off x="7243172" y="1952569"/>
            <a:ext cx="930232" cy="38972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ánh sáng</a:t>
            </a:r>
          </a:p>
        </p:txBody>
      </p:sp>
      <p:sp>
        <p:nvSpPr>
          <p:cNvPr id="19" name="Rectangle 18"/>
          <p:cNvSpPr/>
          <p:nvPr/>
        </p:nvSpPr>
        <p:spPr>
          <a:xfrm>
            <a:off x="7248091" y="1941922"/>
            <a:ext cx="930232" cy="38972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ánh sáng</a:t>
            </a:r>
          </a:p>
        </p:txBody>
      </p:sp>
      <p:sp>
        <p:nvSpPr>
          <p:cNvPr id="20" name="Rectangle 19"/>
          <p:cNvSpPr/>
          <p:nvPr/>
        </p:nvSpPr>
        <p:spPr>
          <a:xfrm>
            <a:off x="7248091" y="2274321"/>
            <a:ext cx="1138828" cy="42473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năng lượng</a:t>
            </a:r>
          </a:p>
        </p:txBody>
      </p:sp>
      <p:sp>
        <p:nvSpPr>
          <p:cNvPr id="21" name="Rectangle 20"/>
          <p:cNvSpPr/>
          <p:nvPr/>
        </p:nvSpPr>
        <p:spPr>
          <a:xfrm>
            <a:off x="7262877" y="2699053"/>
            <a:ext cx="656682" cy="42473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nhiệt</a:t>
            </a:r>
          </a:p>
        </p:txBody>
      </p:sp>
      <p:sp>
        <p:nvSpPr>
          <p:cNvPr id="22" name="Rectangle 21"/>
          <p:cNvSpPr/>
          <p:nvPr/>
        </p:nvSpPr>
        <p:spPr>
          <a:xfrm>
            <a:off x="7248091" y="3088775"/>
            <a:ext cx="1047388" cy="42473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phát triển</a:t>
            </a:r>
          </a:p>
        </p:txBody>
      </p:sp>
      <p:sp>
        <p:nvSpPr>
          <p:cNvPr id="23" name="Rectangle 22"/>
          <p:cNvSpPr/>
          <p:nvPr/>
        </p:nvSpPr>
        <p:spPr>
          <a:xfrm>
            <a:off x="7262877" y="3513507"/>
            <a:ext cx="656682" cy="42473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sống</a:t>
            </a:r>
          </a:p>
        </p:txBody>
      </p:sp>
      <p:sp>
        <p:nvSpPr>
          <p:cNvPr id="24" name="Rectangle 23"/>
          <p:cNvSpPr/>
          <p:nvPr/>
        </p:nvSpPr>
        <p:spPr>
          <a:xfrm>
            <a:off x="7247321" y="2277630"/>
            <a:ext cx="1138828" cy="42473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năng lượng</a:t>
            </a:r>
          </a:p>
        </p:txBody>
      </p:sp>
      <p:sp>
        <p:nvSpPr>
          <p:cNvPr id="25" name="Rectangle 24"/>
          <p:cNvSpPr/>
          <p:nvPr/>
        </p:nvSpPr>
        <p:spPr>
          <a:xfrm>
            <a:off x="7246551" y="2275548"/>
            <a:ext cx="1138828" cy="42473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năng lượng</a:t>
            </a:r>
          </a:p>
        </p:txBody>
      </p:sp>
      <p:sp>
        <p:nvSpPr>
          <p:cNvPr id="26" name="Rectangle 25"/>
          <p:cNvSpPr/>
          <p:nvPr/>
        </p:nvSpPr>
        <p:spPr>
          <a:xfrm>
            <a:off x="7248091" y="1947657"/>
            <a:ext cx="930232" cy="389722"/>
          </a:xfrm>
          <a:prstGeom prst="rect">
            <a:avLst/>
          </a:prstGeom>
        </p:spPr>
        <p:txBody>
          <a:bodyPr wrap="square">
            <a:spAutoFit/>
          </a:bodyPr>
          <a:lstStyle/>
          <a:p>
            <a:pPr lvl="0" algn="just">
              <a:lnSpc>
                <a:spcPct val="135000"/>
              </a:lnSpc>
            </a:pPr>
            <a:r>
              <a:rPr lang="en-US" sz="1600" i="1" smtClean="0">
                <a:solidFill>
                  <a:srgbClr val="C00000"/>
                </a:solidFill>
                <a:latin typeface="Times New Roman" panose="02020603050405020304" pitchFamily="18" charset="0"/>
              </a:rPr>
              <a:t>ánh sáng</a:t>
            </a:r>
          </a:p>
        </p:txBody>
      </p:sp>
    </p:spTree>
    <p:extLst>
      <p:ext uri="{BB962C8B-B14F-4D97-AF65-F5344CB8AC3E}">
        <p14:creationId xmlns:p14="http://schemas.microsoft.com/office/powerpoint/2010/main" val="373490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0.00926 L -0.53646 -0.06605 " pathEditMode="relative" rAng="0" ptsTypes="AA">
                                      <p:cBhvr>
                                        <p:cTn id="6" dur="2000" fill="hold"/>
                                        <p:tgtEl>
                                          <p:spTgt spid="9"/>
                                        </p:tgtEl>
                                        <p:attrNameLst>
                                          <p:attrName>ppt_x</p:attrName>
                                          <p:attrName>ppt_y</p:attrName>
                                        </p:attrNameLst>
                                      </p:cBhvr>
                                      <p:rCtr x="-26823" y="-37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1.35802E-6 L -0.38195 -0.30648 " pathEditMode="relative" rAng="0" ptsTypes="AA">
                                      <p:cBhvr>
                                        <p:cTn id="10" dur="2000" fill="hold"/>
                                        <p:tgtEl>
                                          <p:spTgt spid="13"/>
                                        </p:tgtEl>
                                        <p:attrNameLst>
                                          <p:attrName>ppt_x</p:attrName>
                                          <p:attrName>ppt_y</p:attrName>
                                        </p:attrNameLst>
                                      </p:cBhvr>
                                      <p:rCtr x="-19097" y="-1534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44444E-6 -2.59259E-6 L -0.22934 -0.22376 " pathEditMode="relative" rAng="0" ptsTypes="AA">
                                      <p:cBhvr>
                                        <p:cTn id="14" dur="2000" fill="hold"/>
                                        <p:tgtEl>
                                          <p:spTgt spid="12"/>
                                        </p:tgtEl>
                                        <p:attrNameLst>
                                          <p:attrName>ppt_x</p:attrName>
                                          <p:attrName>ppt_y</p:attrName>
                                        </p:attrNameLst>
                                      </p:cBhvr>
                                      <p:rCtr x="-11476" y="-1120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77778E-7 7.40741E-7 L -0.66493 -0.00278 " pathEditMode="relative" rAng="0" ptsTypes="AA">
                                      <p:cBhvr>
                                        <p:cTn id="18" dur="2000" fill="hold"/>
                                        <p:tgtEl>
                                          <p:spTgt spid="10"/>
                                        </p:tgtEl>
                                        <p:attrNameLst>
                                          <p:attrName>ppt_x</p:attrName>
                                          <p:attrName>ppt_y</p:attrName>
                                        </p:attrNameLst>
                                      </p:cBhvr>
                                      <p:rCtr x="-33247" y="-15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44444E-6 -1.48148E-6 L -0.33108 0.06234 " pathEditMode="relative" rAng="0" ptsTypes="AA">
                                      <p:cBhvr>
                                        <p:cTn id="22" dur="2000" fill="hold"/>
                                        <p:tgtEl>
                                          <p:spTgt spid="15"/>
                                        </p:tgtEl>
                                        <p:attrNameLst>
                                          <p:attrName>ppt_x</p:attrName>
                                          <p:attrName>ppt_y</p:attrName>
                                        </p:attrNameLst>
                                      </p:cBhvr>
                                      <p:rCtr x="-16615" y="3272"/>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33333E-6 2.09877E-6 L -0.41632 0.31944 " pathEditMode="relative" rAng="0" ptsTypes="AA">
                                      <p:cBhvr>
                                        <p:cTn id="26" dur="2000" fill="hold"/>
                                        <p:tgtEl>
                                          <p:spTgt spid="16"/>
                                        </p:tgtEl>
                                        <p:attrNameLst>
                                          <p:attrName>ppt_x</p:attrName>
                                          <p:attrName>ppt_y</p:attrName>
                                        </p:attrNameLst>
                                      </p:cBhvr>
                                      <p:rCtr x="-20816" y="1595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44444E-6 -0.00185 L -0.67639 0.44476 " pathEditMode="relative" rAng="0" ptsTypes="AA">
                                      <p:cBhvr>
                                        <p:cTn id="30" dur="2000" fill="hold"/>
                                        <p:tgtEl>
                                          <p:spTgt spid="18"/>
                                        </p:tgtEl>
                                        <p:attrNameLst>
                                          <p:attrName>ppt_x</p:attrName>
                                          <p:attrName>ppt_y</p:attrName>
                                        </p:attrNameLst>
                                      </p:cBhvr>
                                      <p:rCtr x="-33819" y="2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38;p49"/>
          <p:cNvGrpSpPr/>
          <p:nvPr/>
        </p:nvGrpSpPr>
        <p:grpSpPr>
          <a:xfrm>
            <a:off x="4751225" y="1441825"/>
            <a:ext cx="3661895" cy="2277171"/>
            <a:chOff x="605150" y="824775"/>
            <a:chExt cx="6376275" cy="3965125"/>
          </a:xfrm>
        </p:grpSpPr>
        <p:sp>
          <p:nvSpPr>
            <p:cNvPr id="3" name="Google Shape;2539;p49"/>
            <p:cNvSpPr/>
            <p:nvPr/>
          </p:nvSpPr>
          <p:spPr>
            <a:xfrm>
              <a:off x="605150" y="894850"/>
              <a:ext cx="6376275" cy="3894300"/>
            </a:xfrm>
            <a:custGeom>
              <a:avLst/>
              <a:gdLst/>
              <a:ahLst/>
              <a:cxnLst/>
              <a:rect l="l" t="t" r="r" b="b"/>
              <a:pathLst>
                <a:path w="255051" h="155772" extrusionOk="0">
                  <a:moveTo>
                    <a:pt x="170117" y="1"/>
                  </a:moveTo>
                  <a:cubicBezTo>
                    <a:pt x="162145" y="1"/>
                    <a:pt x="155536" y="1069"/>
                    <a:pt x="151614" y="2456"/>
                  </a:cubicBezTo>
                  <a:cubicBezTo>
                    <a:pt x="138574" y="7106"/>
                    <a:pt x="116720" y="25617"/>
                    <a:pt x="103102" y="27806"/>
                  </a:cubicBezTo>
                  <a:cubicBezTo>
                    <a:pt x="101861" y="28002"/>
                    <a:pt x="100399" y="28084"/>
                    <a:pt x="98748" y="28084"/>
                  </a:cubicBezTo>
                  <a:cubicBezTo>
                    <a:pt x="90728" y="28084"/>
                    <a:pt x="78258" y="26159"/>
                    <a:pt x="65086" y="26159"/>
                  </a:cubicBezTo>
                  <a:cubicBezTo>
                    <a:pt x="51223" y="26159"/>
                    <a:pt x="36582" y="28291"/>
                    <a:pt x="25533" y="37046"/>
                  </a:cubicBezTo>
                  <a:cubicBezTo>
                    <a:pt x="1793" y="55830"/>
                    <a:pt x="0" y="92214"/>
                    <a:pt x="6353" y="116105"/>
                  </a:cubicBezTo>
                  <a:cubicBezTo>
                    <a:pt x="6535" y="116774"/>
                    <a:pt x="6718" y="117412"/>
                    <a:pt x="6961" y="118050"/>
                  </a:cubicBezTo>
                  <a:cubicBezTo>
                    <a:pt x="14590" y="140847"/>
                    <a:pt x="47387" y="155771"/>
                    <a:pt x="47387" y="155771"/>
                  </a:cubicBezTo>
                  <a:lnTo>
                    <a:pt x="219791" y="155771"/>
                  </a:lnTo>
                  <a:lnTo>
                    <a:pt x="219791" y="155649"/>
                  </a:lnTo>
                  <a:lnTo>
                    <a:pt x="255050" y="114403"/>
                  </a:lnTo>
                  <a:cubicBezTo>
                    <a:pt x="255050" y="114403"/>
                    <a:pt x="255050" y="112427"/>
                    <a:pt x="254868" y="109023"/>
                  </a:cubicBezTo>
                  <a:cubicBezTo>
                    <a:pt x="254230" y="94098"/>
                    <a:pt x="250643" y="51605"/>
                    <a:pt x="231311" y="26985"/>
                  </a:cubicBezTo>
                  <a:cubicBezTo>
                    <a:pt x="214717" y="5816"/>
                    <a:pt x="188711" y="1"/>
                    <a:pt x="170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540;p49"/>
            <p:cNvSpPr/>
            <p:nvPr/>
          </p:nvSpPr>
          <p:spPr>
            <a:xfrm>
              <a:off x="1337675" y="2222000"/>
              <a:ext cx="3342800" cy="1658300"/>
            </a:xfrm>
            <a:custGeom>
              <a:avLst/>
              <a:gdLst/>
              <a:ahLst/>
              <a:cxnLst/>
              <a:rect l="l" t="t" r="r" b="b"/>
              <a:pathLst>
                <a:path w="133712" h="66332" extrusionOk="0">
                  <a:moveTo>
                    <a:pt x="30963" y="0"/>
                  </a:moveTo>
                  <a:cubicBezTo>
                    <a:pt x="27115" y="0"/>
                    <a:pt x="12736" y="47213"/>
                    <a:pt x="12736" y="47213"/>
                  </a:cubicBezTo>
                  <a:cubicBezTo>
                    <a:pt x="12736" y="47213"/>
                    <a:pt x="12736" y="44994"/>
                    <a:pt x="12007" y="44022"/>
                  </a:cubicBezTo>
                  <a:cubicBezTo>
                    <a:pt x="11983" y="43990"/>
                    <a:pt x="11952" y="43974"/>
                    <a:pt x="11915" y="43974"/>
                  </a:cubicBezTo>
                  <a:cubicBezTo>
                    <a:pt x="10833" y="43974"/>
                    <a:pt x="4408" y="57335"/>
                    <a:pt x="4408" y="57335"/>
                  </a:cubicBezTo>
                  <a:lnTo>
                    <a:pt x="1" y="66332"/>
                  </a:lnTo>
                  <a:lnTo>
                    <a:pt x="133711" y="66332"/>
                  </a:lnTo>
                  <a:cubicBezTo>
                    <a:pt x="133711" y="66332"/>
                    <a:pt x="123924" y="48247"/>
                    <a:pt x="121705" y="47487"/>
                  </a:cubicBezTo>
                  <a:cubicBezTo>
                    <a:pt x="121522" y="47423"/>
                    <a:pt x="121337" y="47394"/>
                    <a:pt x="121152" y="47394"/>
                  </a:cubicBezTo>
                  <a:cubicBezTo>
                    <a:pt x="119122" y="47394"/>
                    <a:pt x="117054" y="50891"/>
                    <a:pt x="117054" y="50891"/>
                  </a:cubicBezTo>
                  <a:cubicBezTo>
                    <a:pt x="117054" y="50891"/>
                    <a:pt x="109456" y="35237"/>
                    <a:pt x="107510" y="33505"/>
                  </a:cubicBezTo>
                  <a:cubicBezTo>
                    <a:pt x="107353" y="33367"/>
                    <a:pt x="107157" y="33304"/>
                    <a:pt x="106930" y="33304"/>
                  </a:cubicBezTo>
                  <a:cubicBezTo>
                    <a:pt x="104300" y="33304"/>
                    <a:pt x="97449" y="41803"/>
                    <a:pt x="97449" y="41803"/>
                  </a:cubicBezTo>
                  <a:cubicBezTo>
                    <a:pt x="97449" y="41803"/>
                    <a:pt x="88878" y="20982"/>
                    <a:pt x="86689" y="20769"/>
                  </a:cubicBezTo>
                  <a:cubicBezTo>
                    <a:pt x="86677" y="20768"/>
                    <a:pt x="86664" y="20767"/>
                    <a:pt x="86651" y="20767"/>
                  </a:cubicBezTo>
                  <a:cubicBezTo>
                    <a:pt x="84375" y="20767"/>
                    <a:pt x="75929" y="42076"/>
                    <a:pt x="75929" y="42076"/>
                  </a:cubicBezTo>
                  <a:cubicBezTo>
                    <a:pt x="75929" y="42076"/>
                    <a:pt x="74683" y="41590"/>
                    <a:pt x="72008" y="41347"/>
                  </a:cubicBezTo>
                  <a:cubicBezTo>
                    <a:pt x="71908" y="41338"/>
                    <a:pt x="71809" y="41333"/>
                    <a:pt x="71712" y="41333"/>
                  </a:cubicBezTo>
                  <a:cubicBezTo>
                    <a:pt x="69179" y="41333"/>
                    <a:pt x="67601" y="44265"/>
                    <a:pt x="67601" y="44265"/>
                  </a:cubicBezTo>
                  <a:cubicBezTo>
                    <a:pt x="67601" y="44265"/>
                    <a:pt x="66871" y="43049"/>
                    <a:pt x="64652" y="42319"/>
                  </a:cubicBezTo>
                  <a:cubicBezTo>
                    <a:pt x="64595" y="42300"/>
                    <a:pt x="64533" y="42291"/>
                    <a:pt x="64467" y="42291"/>
                  </a:cubicBezTo>
                  <a:cubicBezTo>
                    <a:pt x="62030" y="42291"/>
                    <a:pt x="54135" y="55055"/>
                    <a:pt x="54135" y="55055"/>
                  </a:cubicBezTo>
                  <a:cubicBezTo>
                    <a:pt x="54135" y="55055"/>
                    <a:pt x="46536" y="33262"/>
                    <a:pt x="44834" y="32289"/>
                  </a:cubicBezTo>
                  <a:cubicBezTo>
                    <a:pt x="44626" y="32169"/>
                    <a:pt x="44422" y="32116"/>
                    <a:pt x="44224" y="32116"/>
                  </a:cubicBezTo>
                  <a:cubicBezTo>
                    <a:pt x="42773" y="32116"/>
                    <a:pt x="41643" y="34964"/>
                    <a:pt x="41643" y="34964"/>
                  </a:cubicBezTo>
                  <a:cubicBezTo>
                    <a:pt x="41643" y="34964"/>
                    <a:pt x="34530" y="3869"/>
                    <a:pt x="31339" y="191"/>
                  </a:cubicBezTo>
                  <a:cubicBezTo>
                    <a:pt x="31228" y="62"/>
                    <a:pt x="31102" y="0"/>
                    <a:pt x="30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41;p49"/>
            <p:cNvSpPr/>
            <p:nvPr/>
          </p:nvSpPr>
          <p:spPr>
            <a:xfrm>
              <a:off x="3301250" y="2741175"/>
              <a:ext cx="414150" cy="411175"/>
            </a:xfrm>
            <a:custGeom>
              <a:avLst/>
              <a:gdLst/>
              <a:ahLst/>
              <a:cxnLst/>
              <a:rect l="l" t="t" r="r" b="b"/>
              <a:pathLst>
                <a:path w="16566" h="16447" extrusionOk="0">
                  <a:moveTo>
                    <a:pt x="8108" y="0"/>
                  </a:moveTo>
                  <a:cubicBezTo>
                    <a:pt x="6619" y="0"/>
                    <a:pt x="2682" y="8719"/>
                    <a:pt x="0" y="14987"/>
                  </a:cubicBezTo>
                  <a:lnTo>
                    <a:pt x="0" y="15048"/>
                  </a:lnTo>
                  <a:cubicBezTo>
                    <a:pt x="0" y="15048"/>
                    <a:pt x="3738" y="7815"/>
                    <a:pt x="4789" y="7815"/>
                  </a:cubicBezTo>
                  <a:cubicBezTo>
                    <a:pt x="4856" y="7815"/>
                    <a:pt x="4911" y="7843"/>
                    <a:pt x="4955" y="7905"/>
                  </a:cubicBezTo>
                  <a:cubicBezTo>
                    <a:pt x="5576" y="8759"/>
                    <a:pt x="7256" y="11863"/>
                    <a:pt x="8097" y="11863"/>
                  </a:cubicBezTo>
                  <a:cubicBezTo>
                    <a:pt x="8243" y="11863"/>
                    <a:pt x="8364" y="11769"/>
                    <a:pt x="8450" y="11552"/>
                  </a:cubicBezTo>
                  <a:cubicBezTo>
                    <a:pt x="8977" y="10288"/>
                    <a:pt x="8819" y="8795"/>
                    <a:pt x="9143" y="8795"/>
                  </a:cubicBezTo>
                  <a:cubicBezTo>
                    <a:pt x="9193" y="8795"/>
                    <a:pt x="9255" y="8831"/>
                    <a:pt x="9332" y="8908"/>
                  </a:cubicBezTo>
                  <a:cubicBezTo>
                    <a:pt x="9894" y="9470"/>
                    <a:pt x="10600" y="12136"/>
                    <a:pt x="11058" y="12136"/>
                  </a:cubicBezTo>
                  <a:cubicBezTo>
                    <a:pt x="11070" y="12136"/>
                    <a:pt x="11082" y="12134"/>
                    <a:pt x="11095" y="12130"/>
                  </a:cubicBezTo>
                  <a:cubicBezTo>
                    <a:pt x="11520" y="11978"/>
                    <a:pt x="12250" y="9364"/>
                    <a:pt x="12250" y="9364"/>
                  </a:cubicBezTo>
                  <a:cubicBezTo>
                    <a:pt x="12250" y="9364"/>
                    <a:pt x="14825" y="16447"/>
                    <a:pt x="15868" y="16447"/>
                  </a:cubicBezTo>
                  <a:cubicBezTo>
                    <a:pt x="15935" y="16447"/>
                    <a:pt x="15996" y="16417"/>
                    <a:pt x="16049" y="16355"/>
                  </a:cubicBezTo>
                  <a:cubicBezTo>
                    <a:pt x="16262" y="16112"/>
                    <a:pt x="16414" y="15838"/>
                    <a:pt x="16566" y="15534"/>
                  </a:cubicBezTo>
                  <a:cubicBezTo>
                    <a:pt x="13830" y="9333"/>
                    <a:pt x="9605" y="154"/>
                    <a:pt x="8146" y="2"/>
                  </a:cubicBezTo>
                  <a:cubicBezTo>
                    <a:pt x="8134" y="1"/>
                    <a:pt x="8121" y="0"/>
                    <a:pt x="8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42;p49"/>
            <p:cNvSpPr/>
            <p:nvPr/>
          </p:nvSpPr>
          <p:spPr>
            <a:xfrm>
              <a:off x="1909875" y="2222125"/>
              <a:ext cx="353375" cy="529800"/>
            </a:xfrm>
            <a:custGeom>
              <a:avLst/>
              <a:gdLst/>
              <a:ahLst/>
              <a:cxnLst/>
              <a:rect l="l" t="t" r="r" b="b"/>
              <a:pathLst>
                <a:path w="14135" h="21192" extrusionOk="0">
                  <a:moveTo>
                    <a:pt x="8081" y="0"/>
                  </a:moveTo>
                  <a:cubicBezTo>
                    <a:pt x="6722" y="0"/>
                    <a:pt x="4021" y="5945"/>
                    <a:pt x="1095" y="13621"/>
                  </a:cubicBezTo>
                  <a:cubicBezTo>
                    <a:pt x="669" y="16417"/>
                    <a:pt x="1" y="21098"/>
                    <a:pt x="730" y="21190"/>
                  </a:cubicBezTo>
                  <a:cubicBezTo>
                    <a:pt x="738" y="21191"/>
                    <a:pt x="745" y="21191"/>
                    <a:pt x="753" y="21191"/>
                  </a:cubicBezTo>
                  <a:cubicBezTo>
                    <a:pt x="1751" y="21191"/>
                    <a:pt x="4136" y="12089"/>
                    <a:pt x="4989" y="12089"/>
                  </a:cubicBezTo>
                  <a:cubicBezTo>
                    <a:pt x="5032" y="12089"/>
                    <a:pt x="5072" y="12112"/>
                    <a:pt x="5107" y="12162"/>
                  </a:cubicBezTo>
                  <a:cubicBezTo>
                    <a:pt x="5801" y="13116"/>
                    <a:pt x="5587" y="14483"/>
                    <a:pt x="6297" y="14483"/>
                  </a:cubicBezTo>
                  <a:cubicBezTo>
                    <a:pt x="6334" y="14483"/>
                    <a:pt x="6373" y="14479"/>
                    <a:pt x="6414" y="14472"/>
                  </a:cubicBezTo>
                  <a:cubicBezTo>
                    <a:pt x="7296" y="14351"/>
                    <a:pt x="8329" y="12436"/>
                    <a:pt x="8603" y="11706"/>
                  </a:cubicBezTo>
                  <a:cubicBezTo>
                    <a:pt x="8613" y="11681"/>
                    <a:pt x="8626" y="11669"/>
                    <a:pt x="8641" y="11669"/>
                  </a:cubicBezTo>
                  <a:cubicBezTo>
                    <a:pt x="9057" y="11669"/>
                    <a:pt x="11192" y="20779"/>
                    <a:pt x="12467" y="20779"/>
                  </a:cubicBezTo>
                  <a:cubicBezTo>
                    <a:pt x="12497" y="20779"/>
                    <a:pt x="12525" y="20774"/>
                    <a:pt x="12554" y="20764"/>
                  </a:cubicBezTo>
                  <a:cubicBezTo>
                    <a:pt x="13709" y="20399"/>
                    <a:pt x="14074" y="17360"/>
                    <a:pt x="14135" y="16569"/>
                  </a:cubicBezTo>
                  <a:cubicBezTo>
                    <a:pt x="12128" y="9092"/>
                    <a:pt x="9910" y="1858"/>
                    <a:pt x="8451" y="186"/>
                  </a:cubicBezTo>
                  <a:cubicBezTo>
                    <a:pt x="8342" y="61"/>
                    <a:pt x="8218" y="0"/>
                    <a:pt x="8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43;p49"/>
            <p:cNvSpPr/>
            <p:nvPr/>
          </p:nvSpPr>
          <p:spPr>
            <a:xfrm>
              <a:off x="3846075" y="3054725"/>
              <a:ext cx="289550" cy="185750"/>
            </a:xfrm>
            <a:custGeom>
              <a:avLst/>
              <a:gdLst/>
              <a:ahLst/>
              <a:cxnLst/>
              <a:rect l="l" t="t" r="r" b="b"/>
              <a:pathLst>
                <a:path w="11582" h="7430" extrusionOk="0">
                  <a:moveTo>
                    <a:pt x="6609" y="1"/>
                  </a:moveTo>
                  <a:cubicBezTo>
                    <a:pt x="5117" y="1"/>
                    <a:pt x="2228" y="2798"/>
                    <a:pt x="31" y="5181"/>
                  </a:cubicBezTo>
                  <a:cubicBezTo>
                    <a:pt x="1" y="5940"/>
                    <a:pt x="92" y="6883"/>
                    <a:pt x="700" y="6883"/>
                  </a:cubicBezTo>
                  <a:cubicBezTo>
                    <a:pt x="1703" y="6883"/>
                    <a:pt x="3040" y="4269"/>
                    <a:pt x="3618" y="3965"/>
                  </a:cubicBezTo>
                  <a:cubicBezTo>
                    <a:pt x="3645" y="3950"/>
                    <a:pt x="3676" y="3944"/>
                    <a:pt x="3709" y="3944"/>
                  </a:cubicBezTo>
                  <a:cubicBezTo>
                    <a:pt x="4287" y="3944"/>
                    <a:pt x="5685" y="6029"/>
                    <a:pt x="6514" y="6029"/>
                  </a:cubicBezTo>
                  <a:cubicBezTo>
                    <a:pt x="6637" y="6029"/>
                    <a:pt x="6747" y="5984"/>
                    <a:pt x="6840" y="5880"/>
                  </a:cubicBezTo>
                  <a:cubicBezTo>
                    <a:pt x="7296" y="5302"/>
                    <a:pt x="7630" y="4664"/>
                    <a:pt x="7843" y="3965"/>
                  </a:cubicBezTo>
                  <a:lnTo>
                    <a:pt x="10183" y="6153"/>
                  </a:lnTo>
                  <a:lnTo>
                    <a:pt x="11582" y="7430"/>
                  </a:lnTo>
                  <a:cubicBezTo>
                    <a:pt x="9758" y="4026"/>
                    <a:pt x="7964" y="895"/>
                    <a:pt x="7174" y="196"/>
                  </a:cubicBezTo>
                  <a:cubicBezTo>
                    <a:pt x="7021" y="62"/>
                    <a:pt x="6831" y="1"/>
                    <a:pt x="6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44;p49"/>
            <p:cNvSpPr/>
            <p:nvPr/>
          </p:nvSpPr>
          <p:spPr>
            <a:xfrm>
              <a:off x="779150" y="3846100"/>
              <a:ext cx="3748575" cy="943800"/>
            </a:xfrm>
            <a:custGeom>
              <a:avLst/>
              <a:gdLst/>
              <a:ahLst/>
              <a:cxnLst/>
              <a:rect l="l" t="t" r="r" b="b"/>
              <a:pathLst>
                <a:path w="149943" h="37752" extrusionOk="0">
                  <a:moveTo>
                    <a:pt x="1" y="0"/>
                  </a:moveTo>
                  <a:cubicBezTo>
                    <a:pt x="7630" y="22797"/>
                    <a:pt x="40427" y="37751"/>
                    <a:pt x="40427" y="37751"/>
                  </a:cubicBezTo>
                  <a:lnTo>
                    <a:pt x="98817" y="37751"/>
                  </a:lnTo>
                  <a:lnTo>
                    <a:pt x="102951" y="37691"/>
                  </a:lnTo>
                  <a:cubicBezTo>
                    <a:pt x="102951" y="37691"/>
                    <a:pt x="124623" y="34499"/>
                    <a:pt x="130945" y="31612"/>
                  </a:cubicBezTo>
                  <a:cubicBezTo>
                    <a:pt x="137298" y="28694"/>
                    <a:pt x="139943" y="23952"/>
                    <a:pt x="144958" y="13678"/>
                  </a:cubicBezTo>
                  <a:cubicBezTo>
                    <a:pt x="149943" y="3404"/>
                    <a:pt x="148271" y="0"/>
                    <a:pt x="148271" y="0"/>
                  </a:cubicBezTo>
                  <a:close/>
                </a:path>
              </a:pathLst>
            </a:custGeom>
            <a:solidFill>
              <a:srgbClr val="D7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45;p49"/>
            <p:cNvSpPr/>
            <p:nvPr/>
          </p:nvSpPr>
          <p:spPr>
            <a:xfrm>
              <a:off x="1706225" y="1127200"/>
              <a:ext cx="652025" cy="652025"/>
            </a:xfrm>
            <a:custGeom>
              <a:avLst/>
              <a:gdLst/>
              <a:ahLst/>
              <a:cxnLst/>
              <a:rect l="l" t="t" r="r" b="b"/>
              <a:pathLst>
                <a:path w="26081" h="26081" extrusionOk="0">
                  <a:moveTo>
                    <a:pt x="13040" y="1"/>
                  </a:moveTo>
                  <a:cubicBezTo>
                    <a:pt x="5836" y="1"/>
                    <a:pt x="1" y="5837"/>
                    <a:pt x="1" y="13040"/>
                  </a:cubicBezTo>
                  <a:cubicBezTo>
                    <a:pt x="1" y="20244"/>
                    <a:pt x="5836" y="26080"/>
                    <a:pt x="13040" y="26080"/>
                  </a:cubicBezTo>
                  <a:cubicBezTo>
                    <a:pt x="20244" y="26080"/>
                    <a:pt x="26080" y="20244"/>
                    <a:pt x="26080" y="13040"/>
                  </a:cubicBezTo>
                  <a:cubicBezTo>
                    <a:pt x="26080" y="5837"/>
                    <a:pt x="20244" y="1"/>
                    <a:pt x="13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46;p49"/>
            <p:cNvSpPr/>
            <p:nvPr/>
          </p:nvSpPr>
          <p:spPr>
            <a:xfrm>
              <a:off x="3191825" y="1065250"/>
              <a:ext cx="1702175" cy="455600"/>
            </a:xfrm>
            <a:custGeom>
              <a:avLst/>
              <a:gdLst/>
              <a:ahLst/>
              <a:cxnLst/>
              <a:rect l="l" t="t" r="r" b="b"/>
              <a:pathLst>
                <a:path w="68087" h="18224" extrusionOk="0">
                  <a:moveTo>
                    <a:pt x="42771" y="0"/>
                  </a:moveTo>
                  <a:cubicBezTo>
                    <a:pt x="39331" y="0"/>
                    <a:pt x="37166" y="2066"/>
                    <a:pt x="36536" y="3664"/>
                  </a:cubicBezTo>
                  <a:cubicBezTo>
                    <a:pt x="35797" y="5447"/>
                    <a:pt x="35528" y="8298"/>
                    <a:pt x="33564" y="8298"/>
                  </a:cubicBezTo>
                  <a:cubicBezTo>
                    <a:pt x="33184" y="8298"/>
                    <a:pt x="32741" y="8191"/>
                    <a:pt x="32220" y="7950"/>
                  </a:cubicBezTo>
                  <a:cubicBezTo>
                    <a:pt x="29945" y="6899"/>
                    <a:pt x="28640" y="5726"/>
                    <a:pt x="26637" y="5726"/>
                  </a:cubicBezTo>
                  <a:cubicBezTo>
                    <a:pt x="25802" y="5726"/>
                    <a:pt x="24846" y="5930"/>
                    <a:pt x="23648" y="6430"/>
                  </a:cubicBezTo>
                  <a:cubicBezTo>
                    <a:pt x="19545" y="8132"/>
                    <a:pt x="20852" y="11810"/>
                    <a:pt x="17842" y="12449"/>
                  </a:cubicBezTo>
                  <a:cubicBezTo>
                    <a:pt x="17357" y="12551"/>
                    <a:pt x="16978" y="12593"/>
                    <a:pt x="16670" y="12593"/>
                  </a:cubicBezTo>
                  <a:cubicBezTo>
                    <a:pt x="15282" y="12593"/>
                    <a:pt x="15328" y="11741"/>
                    <a:pt x="13619" y="11741"/>
                  </a:cubicBezTo>
                  <a:cubicBezTo>
                    <a:pt x="13351" y="11741"/>
                    <a:pt x="13041" y="11762"/>
                    <a:pt x="12675" y="11810"/>
                  </a:cubicBezTo>
                  <a:cubicBezTo>
                    <a:pt x="9453" y="12236"/>
                    <a:pt x="9666" y="14151"/>
                    <a:pt x="8815" y="15215"/>
                  </a:cubicBezTo>
                  <a:cubicBezTo>
                    <a:pt x="8443" y="15679"/>
                    <a:pt x="8234" y="15778"/>
                    <a:pt x="7865" y="15778"/>
                  </a:cubicBezTo>
                  <a:cubicBezTo>
                    <a:pt x="7590" y="15778"/>
                    <a:pt x="7225" y="15723"/>
                    <a:pt x="6637" y="15723"/>
                  </a:cubicBezTo>
                  <a:cubicBezTo>
                    <a:pt x="6211" y="15723"/>
                    <a:pt x="5667" y="15752"/>
                    <a:pt x="4955" y="15853"/>
                  </a:cubicBezTo>
                  <a:cubicBezTo>
                    <a:pt x="3100" y="16157"/>
                    <a:pt x="1398" y="16977"/>
                    <a:pt x="0" y="18224"/>
                  </a:cubicBezTo>
                  <a:lnTo>
                    <a:pt x="66384" y="18224"/>
                  </a:lnTo>
                  <a:cubicBezTo>
                    <a:pt x="66384" y="18224"/>
                    <a:pt x="68086" y="14789"/>
                    <a:pt x="63588" y="12205"/>
                  </a:cubicBezTo>
                  <a:cubicBezTo>
                    <a:pt x="61825" y="11193"/>
                    <a:pt x="60155" y="11011"/>
                    <a:pt x="58699" y="11011"/>
                  </a:cubicBezTo>
                  <a:cubicBezTo>
                    <a:pt x="57886" y="11011"/>
                    <a:pt x="57140" y="11068"/>
                    <a:pt x="56482" y="11068"/>
                  </a:cubicBezTo>
                  <a:cubicBezTo>
                    <a:pt x="55312" y="11068"/>
                    <a:pt x="54419" y="10889"/>
                    <a:pt x="53922" y="9895"/>
                  </a:cubicBezTo>
                  <a:cubicBezTo>
                    <a:pt x="53922" y="9895"/>
                    <a:pt x="52645" y="3239"/>
                    <a:pt x="46840" y="868"/>
                  </a:cubicBezTo>
                  <a:cubicBezTo>
                    <a:pt x="45335" y="253"/>
                    <a:pt x="43975" y="0"/>
                    <a:pt x="42771" y="0"/>
                  </a:cubicBezTo>
                  <a:close/>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47;p49"/>
            <p:cNvSpPr/>
            <p:nvPr/>
          </p:nvSpPr>
          <p:spPr>
            <a:xfrm>
              <a:off x="1419750" y="1508825"/>
              <a:ext cx="1102625" cy="295475"/>
            </a:xfrm>
            <a:custGeom>
              <a:avLst/>
              <a:gdLst/>
              <a:ahLst/>
              <a:cxnLst/>
              <a:rect l="l" t="t" r="r" b="b"/>
              <a:pathLst>
                <a:path w="44105" h="11819" extrusionOk="0">
                  <a:moveTo>
                    <a:pt x="27693" y="1"/>
                  </a:moveTo>
                  <a:cubicBezTo>
                    <a:pt x="25480" y="1"/>
                    <a:pt x="24075" y="1332"/>
                    <a:pt x="23648" y="2365"/>
                  </a:cubicBezTo>
                  <a:cubicBezTo>
                    <a:pt x="23190" y="3536"/>
                    <a:pt x="23030" y="5389"/>
                    <a:pt x="21758" y="5389"/>
                  </a:cubicBezTo>
                  <a:cubicBezTo>
                    <a:pt x="21512" y="5389"/>
                    <a:pt x="21223" y="5320"/>
                    <a:pt x="20882" y="5162"/>
                  </a:cubicBezTo>
                  <a:cubicBezTo>
                    <a:pt x="19408" y="4478"/>
                    <a:pt x="18565" y="3719"/>
                    <a:pt x="17275" y="3719"/>
                  </a:cubicBezTo>
                  <a:cubicBezTo>
                    <a:pt x="16730" y="3719"/>
                    <a:pt x="16105" y="3855"/>
                    <a:pt x="15320" y="4189"/>
                  </a:cubicBezTo>
                  <a:cubicBezTo>
                    <a:pt x="12675" y="5283"/>
                    <a:pt x="13496" y="7654"/>
                    <a:pt x="11551" y="8080"/>
                  </a:cubicBezTo>
                  <a:cubicBezTo>
                    <a:pt x="11235" y="8149"/>
                    <a:pt x="10989" y="8177"/>
                    <a:pt x="10789" y="8177"/>
                  </a:cubicBezTo>
                  <a:cubicBezTo>
                    <a:pt x="9895" y="8177"/>
                    <a:pt x="9931" y="7611"/>
                    <a:pt x="8809" y="7611"/>
                  </a:cubicBezTo>
                  <a:cubicBezTo>
                    <a:pt x="8637" y="7611"/>
                    <a:pt x="8439" y="7624"/>
                    <a:pt x="8207" y="7654"/>
                  </a:cubicBezTo>
                  <a:cubicBezTo>
                    <a:pt x="6140" y="7928"/>
                    <a:pt x="6262" y="9174"/>
                    <a:pt x="5715" y="9873"/>
                  </a:cubicBezTo>
                  <a:cubicBezTo>
                    <a:pt x="5476" y="10191"/>
                    <a:pt x="5342" y="10261"/>
                    <a:pt x="5102" y="10261"/>
                  </a:cubicBezTo>
                  <a:cubicBezTo>
                    <a:pt x="4915" y="10261"/>
                    <a:pt x="4665" y="10218"/>
                    <a:pt x="4253" y="10218"/>
                  </a:cubicBezTo>
                  <a:cubicBezTo>
                    <a:pt x="3980" y="10218"/>
                    <a:pt x="3636" y="10237"/>
                    <a:pt x="3192" y="10298"/>
                  </a:cubicBezTo>
                  <a:cubicBezTo>
                    <a:pt x="2006" y="10481"/>
                    <a:pt x="912" y="10998"/>
                    <a:pt x="0" y="11818"/>
                  </a:cubicBezTo>
                  <a:lnTo>
                    <a:pt x="43010" y="11818"/>
                  </a:lnTo>
                  <a:cubicBezTo>
                    <a:pt x="43010" y="11818"/>
                    <a:pt x="44104" y="9599"/>
                    <a:pt x="41186" y="7928"/>
                  </a:cubicBezTo>
                  <a:cubicBezTo>
                    <a:pt x="40032" y="7266"/>
                    <a:pt x="38944" y="7152"/>
                    <a:pt x="37997" y="7152"/>
                  </a:cubicBezTo>
                  <a:cubicBezTo>
                    <a:pt x="37499" y="7152"/>
                    <a:pt x="37040" y="7184"/>
                    <a:pt x="36631" y="7184"/>
                  </a:cubicBezTo>
                  <a:cubicBezTo>
                    <a:pt x="35856" y="7184"/>
                    <a:pt x="35262" y="7069"/>
                    <a:pt x="34925" y="6408"/>
                  </a:cubicBezTo>
                  <a:cubicBezTo>
                    <a:pt x="34925" y="6408"/>
                    <a:pt x="34104" y="2092"/>
                    <a:pt x="30335" y="572"/>
                  </a:cubicBezTo>
                  <a:cubicBezTo>
                    <a:pt x="29359" y="167"/>
                    <a:pt x="28476" y="1"/>
                    <a:pt x="27693" y="1"/>
                  </a:cubicBezTo>
                  <a:close/>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48;p49"/>
            <p:cNvSpPr/>
            <p:nvPr/>
          </p:nvSpPr>
          <p:spPr>
            <a:xfrm>
              <a:off x="3365825" y="2407925"/>
              <a:ext cx="632250" cy="169925"/>
            </a:xfrm>
            <a:custGeom>
              <a:avLst/>
              <a:gdLst/>
              <a:ahLst/>
              <a:cxnLst/>
              <a:rect l="l" t="t" r="r" b="b"/>
              <a:pathLst>
                <a:path w="25290" h="6797" extrusionOk="0">
                  <a:moveTo>
                    <a:pt x="15893" y="1"/>
                  </a:moveTo>
                  <a:cubicBezTo>
                    <a:pt x="14621" y="1"/>
                    <a:pt x="13805" y="770"/>
                    <a:pt x="13557" y="1356"/>
                  </a:cubicBezTo>
                  <a:cubicBezTo>
                    <a:pt x="13302" y="2020"/>
                    <a:pt x="13197" y="3093"/>
                    <a:pt x="12465" y="3093"/>
                  </a:cubicBezTo>
                  <a:cubicBezTo>
                    <a:pt x="12327" y="3093"/>
                    <a:pt x="12166" y="3054"/>
                    <a:pt x="11977" y="2967"/>
                  </a:cubicBezTo>
                  <a:cubicBezTo>
                    <a:pt x="11142" y="2560"/>
                    <a:pt x="10654" y="2124"/>
                    <a:pt x="9907" y="2124"/>
                  </a:cubicBezTo>
                  <a:cubicBezTo>
                    <a:pt x="9594" y="2124"/>
                    <a:pt x="9235" y="2201"/>
                    <a:pt x="8785" y="2390"/>
                  </a:cubicBezTo>
                  <a:cubicBezTo>
                    <a:pt x="7265" y="3028"/>
                    <a:pt x="7752" y="4396"/>
                    <a:pt x="6627" y="4639"/>
                  </a:cubicBezTo>
                  <a:cubicBezTo>
                    <a:pt x="6443" y="4679"/>
                    <a:pt x="6300" y="4695"/>
                    <a:pt x="6184" y="4695"/>
                  </a:cubicBezTo>
                  <a:cubicBezTo>
                    <a:pt x="5666" y="4695"/>
                    <a:pt x="5686" y="4372"/>
                    <a:pt x="5046" y="4372"/>
                  </a:cubicBezTo>
                  <a:cubicBezTo>
                    <a:pt x="4951" y="4372"/>
                    <a:pt x="4841" y="4379"/>
                    <a:pt x="4712" y="4396"/>
                  </a:cubicBezTo>
                  <a:cubicBezTo>
                    <a:pt x="3527" y="4517"/>
                    <a:pt x="3587" y="5277"/>
                    <a:pt x="3283" y="5672"/>
                  </a:cubicBezTo>
                  <a:cubicBezTo>
                    <a:pt x="3141" y="5840"/>
                    <a:pt x="3059" y="5876"/>
                    <a:pt x="2926" y="5876"/>
                  </a:cubicBezTo>
                  <a:cubicBezTo>
                    <a:pt x="2826" y="5876"/>
                    <a:pt x="2696" y="5856"/>
                    <a:pt x="2489" y="5856"/>
                  </a:cubicBezTo>
                  <a:cubicBezTo>
                    <a:pt x="2324" y="5856"/>
                    <a:pt x="2111" y="5869"/>
                    <a:pt x="1824" y="5915"/>
                  </a:cubicBezTo>
                  <a:cubicBezTo>
                    <a:pt x="1156" y="6007"/>
                    <a:pt x="517" y="6311"/>
                    <a:pt x="1" y="6797"/>
                  </a:cubicBezTo>
                  <a:lnTo>
                    <a:pt x="24652" y="6797"/>
                  </a:lnTo>
                  <a:cubicBezTo>
                    <a:pt x="24652" y="6797"/>
                    <a:pt x="25290" y="5520"/>
                    <a:pt x="23618" y="4548"/>
                  </a:cubicBezTo>
                  <a:cubicBezTo>
                    <a:pt x="22952" y="4172"/>
                    <a:pt x="22320" y="4110"/>
                    <a:pt x="21771" y="4110"/>
                  </a:cubicBezTo>
                  <a:cubicBezTo>
                    <a:pt x="21502" y="4110"/>
                    <a:pt x="21253" y="4125"/>
                    <a:pt x="21030" y="4125"/>
                  </a:cubicBezTo>
                  <a:cubicBezTo>
                    <a:pt x="20567" y="4125"/>
                    <a:pt x="20217" y="4061"/>
                    <a:pt x="20031" y="3666"/>
                  </a:cubicBezTo>
                  <a:cubicBezTo>
                    <a:pt x="20031" y="3666"/>
                    <a:pt x="19545" y="1204"/>
                    <a:pt x="17387" y="323"/>
                  </a:cubicBezTo>
                  <a:cubicBezTo>
                    <a:pt x="16837" y="95"/>
                    <a:pt x="16337" y="1"/>
                    <a:pt x="15893" y="1"/>
                  </a:cubicBezTo>
                  <a:close/>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49;p49"/>
            <p:cNvSpPr/>
            <p:nvPr/>
          </p:nvSpPr>
          <p:spPr>
            <a:xfrm>
              <a:off x="1013200" y="2581200"/>
              <a:ext cx="632250" cy="169925"/>
            </a:xfrm>
            <a:custGeom>
              <a:avLst/>
              <a:gdLst/>
              <a:ahLst/>
              <a:cxnLst/>
              <a:rect l="l" t="t" r="r" b="b"/>
              <a:pathLst>
                <a:path w="25290" h="6797" extrusionOk="0">
                  <a:moveTo>
                    <a:pt x="15875" y="0"/>
                  </a:moveTo>
                  <a:cubicBezTo>
                    <a:pt x="14592" y="0"/>
                    <a:pt x="13782" y="770"/>
                    <a:pt x="13557" y="1355"/>
                  </a:cubicBezTo>
                  <a:cubicBezTo>
                    <a:pt x="13278" y="2014"/>
                    <a:pt x="13190" y="3074"/>
                    <a:pt x="12464" y="3074"/>
                  </a:cubicBezTo>
                  <a:cubicBezTo>
                    <a:pt x="12319" y="3074"/>
                    <a:pt x="12148" y="3032"/>
                    <a:pt x="11946" y="2936"/>
                  </a:cubicBezTo>
                  <a:cubicBezTo>
                    <a:pt x="11113" y="2551"/>
                    <a:pt x="10625" y="2122"/>
                    <a:pt x="9882" y="2122"/>
                  </a:cubicBezTo>
                  <a:cubicBezTo>
                    <a:pt x="9567" y="2122"/>
                    <a:pt x="9207" y="2199"/>
                    <a:pt x="8755" y="2389"/>
                  </a:cubicBezTo>
                  <a:cubicBezTo>
                    <a:pt x="7235" y="3027"/>
                    <a:pt x="7721" y="4395"/>
                    <a:pt x="6596" y="4638"/>
                  </a:cubicBezTo>
                  <a:cubicBezTo>
                    <a:pt x="6437" y="4669"/>
                    <a:pt x="6309" y="4682"/>
                    <a:pt x="6203" y="4682"/>
                  </a:cubicBezTo>
                  <a:cubicBezTo>
                    <a:pt x="5677" y="4682"/>
                    <a:pt x="5699" y="4362"/>
                    <a:pt x="5095" y="4362"/>
                  </a:cubicBezTo>
                  <a:cubicBezTo>
                    <a:pt x="4989" y="4362"/>
                    <a:pt x="4863" y="4372"/>
                    <a:pt x="4712" y="4395"/>
                  </a:cubicBezTo>
                  <a:cubicBezTo>
                    <a:pt x="3527" y="4547"/>
                    <a:pt x="3587" y="5276"/>
                    <a:pt x="3283" y="5671"/>
                  </a:cubicBezTo>
                  <a:cubicBezTo>
                    <a:pt x="3141" y="5840"/>
                    <a:pt x="3059" y="5876"/>
                    <a:pt x="2926" y="5876"/>
                  </a:cubicBezTo>
                  <a:cubicBezTo>
                    <a:pt x="2825" y="5876"/>
                    <a:pt x="2696" y="5855"/>
                    <a:pt x="2489" y="5855"/>
                  </a:cubicBezTo>
                  <a:cubicBezTo>
                    <a:pt x="2324" y="5855"/>
                    <a:pt x="2111" y="5868"/>
                    <a:pt x="1824" y="5915"/>
                  </a:cubicBezTo>
                  <a:cubicBezTo>
                    <a:pt x="1156" y="6006"/>
                    <a:pt x="517" y="6310"/>
                    <a:pt x="1" y="6796"/>
                  </a:cubicBezTo>
                  <a:lnTo>
                    <a:pt x="24652" y="6796"/>
                  </a:lnTo>
                  <a:cubicBezTo>
                    <a:pt x="24652" y="6796"/>
                    <a:pt x="25290" y="5489"/>
                    <a:pt x="23618" y="4547"/>
                  </a:cubicBezTo>
                  <a:cubicBezTo>
                    <a:pt x="22952" y="4171"/>
                    <a:pt x="22320" y="4110"/>
                    <a:pt x="21769" y="4110"/>
                  </a:cubicBezTo>
                  <a:cubicBezTo>
                    <a:pt x="21499" y="4110"/>
                    <a:pt x="21249" y="4125"/>
                    <a:pt x="21024" y="4125"/>
                  </a:cubicBezTo>
                  <a:cubicBezTo>
                    <a:pt x="20556" y="4125"/>
                    <a:pt x="20198" y="4060"/>
                    <a:pt x="20001" y="3665"/>
                  </a:cubicBezTo>
                  <a:cubicBezTo>
                    <a:pt x="20001" y="3665"/>
                    <a:pt x="19545" y="1203"/>
                    <a:pt x="17387" y="322"/>
                  </a:cubicBezTo>
                  <a:cubicBezTo>
                    <a:pt x="16829" y="94"/>
                    <a:pt x="16323" y="0"/>
                    <a:pt x="15875" y="0"/>
                  </a:cubicBezTo>
                  <a:close/>
                </a:path>
              </a:pathLst>
            </a:custGeom>
            <a:noFill/>
            <a:ln w="9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50;p49"/>
            <p:cNvSpPr/>
            <p:nvPr/>
          </p:nvSpPr>
          <p:spPr>
            <a:xfrm>
              <a:off x="5419050" y="1934975"/>
              <a:ext cx="821475" cy="915675"/>
            </a:xfrm>
            <a:custGeom>
              <a:avLst/>
              <a:gdLst/>
              <a:ahLst/>
              <a:cxnLst/>
              <a:rect l="l" t="t" r="r" b="b"/>
              <a:pathLst>
                <a:path w="32859" h="36627" extrusionOk="0">
                  <a:moveTo>
                    <a:pt x="16415" y="0"/>
                  </a:moveTo>
                  <a:cubicBezTo>
                    <a:pt x="7357" y="0"/>
                    <a:pt x="1" y="12432"/>
                    <a:pt x="1" y="21034"/>
                  </a:cubicBezTo>
                  <a:cubicBezTo>
                    <a:pt x="1" y="29636"/>
                    <a:pt x="7357" y="36627"/>
                    <a:pt x="16415" y="36627"/>
                  </a:cubicBezTo>
                  <a:cubicBezTo>
                    <a:pt x="25503" y="36627"/>
                    <a:pt x="32859" y="29636"/>
                    <a:pt x="32859" y="21034"/>
                  </a:cubicBezTo>
                  <a:cubicBezTo>
                    <a:pt x="32859" y="12432"/>
                    <a:pt x="25503" y="0"/>
                    <a:pt x="16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51;p49"/>
            <p:cNvSpPr/>
            <p:nvPr/>
          </p:nvSpPr>
          <p:spPr>
            <a:xfrm>
              <a:off x="5676675" y="2264750"/>
              <a:ext cx="392875" cy="1360250"/>
            </a:xfrm>
            <a:custGeom>
              <a:avLst/>
              <a:gdLst/>
              <a:ahLst/>
              <a:cxnLst/>
              <a:rect l="l" t="t" r="r" b="b"/>
              <a:pathLst>
                <a:path w="15715" h="54410" extrusionOk="0">
                  <a:moveTo>
                    <a:pt x="5714" y="1"/>
                  </a:moveTo>
                  <a:lnTo>
                    <a:pt x="5198" y="11430"/>
                  </a:lnTo>
                  <a:lnTo>
                    <a:pt x="2249" y="4439"/>
                  </a:lnTo>
                  <a:lnTo>
                    <a:pt x="4985" y="13253"/>
                  </a:lnTo>
                  <a:lnTo>
                    <a:pt x="4985" y="18998"/>
                  </a:lnTo>
                  <a:lnTo>
                    <a:pt x="0" y="13466"/>
                  </a:lnTo>
                  <a:lnTo>
                    <a:pt x="4985" y="20974"/>
                  </a:lnTo>
                  <a:lnTo>
                    <a:pt x="4711" y="54409"/>
                  </a:lnTo>
                  <a:lnTo>
                    <a:pt x="6778" y="54409"/>
                  </a:lnTo>
                  <a:lnTo>
                    <a:pt x="6566" y="20062"/>
                  </a:lnTo>
                  <a:lnTo>
                    <a:pt x="10183" y="16567"/>
                  </a:lnTo>
                  <a:lnTo>
                    <a:pt x="15715" y="15715"/>
                  </a:lnTo>
                  <a:lnTo>
                    <a:pt x="10578" y="15989"/>
                  </a:lnTo>
                  <a:lnTo>
                    <a:pt x="10578" y="15989"/>
                  </a:lnTo>
                  <a:lnTo>
                    <a:pt x="12888" y="11308"/>
                  </a:lnTo>
                  <a:lnTo>
                    <a:pt x="9605" y="16293"/>
                  </a:lnTo>
                  <a:lnTo>
                    <a:pt x="6322" y="18998"/>
                  </a:lnTo>
                  <a:lnTo>
                    <a:pt x="6322" y="18998"/>
                  </a:lnTo>
                  <a:lnTo>
                    <a:pt x="6444" y="16050"/>
                  </a:lnTo>
                  <a:lnTo>
                    <a:pt x="14012" y="7144"/>
                  </a:lnTo>
                  <a:lnTo>
                    <a:pt x="6110" y="14469"/>
                  </a:lnTo>
                  <a:lnTo>
                    <a:pt x="5988" y="12463"/>
                  </a:lnTo>
                  <a:lnTo>
                    <a:pt x="57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52;p49"/>
            <p:cNvSpPr/>
            <p:nvPr/>
          </p:nvSpPr>
          <p:spPr>
            <a:xfrm>
              <a:off x="6258750" y="2260950"/>
              <a:ext cx="662650" cy="738650"/>
            </a:xfrm>
            <a:custGeom>
              <a:avLst/>
              <a:gdLst/>
              <a:ahLst/>
              <a:cxnLst/>
              <a:rect l="l" t="t" r="r" b="b"/>
              <a:pathLst>
                <a:path w="26506" h="29546" extrusionOk="0">
                  <a:moveTo>
                    <a:pt x="13253" y="1"/>
                  </a:moveTo>
                  <a:cubicBezTo>
                    <a:pt x="5927" y="1"/>
                    <a:pt x="0" y="10062"/>
                    <a:pt x="0" y="16992"/>
                  </a:cubicBezTo>
                  <a:cubicBezTo>
                    <a:pt x="0" y="23922"/>
                    <a:pt x="5927" y="29545"/>
                    <a:pt x="13253" y="29545"/>
                  </a:cubicBezTo>
                  <a:cubicBezTo>
                    <a:pt x="20548" y="29545"/>
                    <a:pt x="26505" y="23922"/>
                    <a:pt x="26505" y="16992"/>
                  </a:cubicBezTo>
                  <a:cubicBezTo>
                    <a:pt x="26505" y="10062"/>
                    <a:pt x="20548" y="1"/>
                    <a:pt x="13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53;p49"/>
            <p:cNvSpPr/>
            <p:nvPr/>
          </p:nvSpPr>
          <p:spPr>
            <a:xfrm>
              <a:off x="6466200" y="2526925"/>
              <a:ext cx="316900" cy="1098075"/>
            </a:xfrm>
            <a:custGeom>
              <a:avLst/>
              <a:gdLst/>
              <a:ahLst/>
              <a:cxnLst/>
              <a:rect l="l" t="t" r="r" b="b"/>
              <a:pathLst>
                <a:path w="12676" h="43923" extrusionOk="0">
                  <a:moveTo>
                    <a:pt x="4620" y="0"/>
                  </a:moveTo>
                  <a:lnTo>
                    <a:pt x="4195" y="9241"/>
                  </a:lnTo>
                  <a:lnTo>
                    <a:pt x="1824" y="3587"/>
                  </a:lnTo>
                  <a:lnTo>
                    <a:pt x="4012" y="10700"/>
                  </a:lnTo>
                  <a:lnTo>
                    <a:pt x="4012" y="15350"/>
                  </a:lnTo>
                  <a:lnTo>
                    <a:pt x="0" y="10882"/>
                  </a:lnTo>
                  <a:lnTo>
                    <a:pt x="4012" y="16931"/>
                  </a:lnTo>
                  <a:lnTo>
                    <a:pt x="3830" y="43922"/>
                  </a:lnTo>
                  <a:lnTo>
                    <a:pt x="5471" y="43922"/>
                  </a:lnTo>
                  <a:lnTo>
                    <a:pt x="5289" y="16232"/>
                  </a:lnTo>
                  <a:lnTo>
                    <a:pt x="8207" y="13405"/>
                  </a:lnTo>
                  <a:lnTo>
                    <a:pt x="12675" y="12706"/>
                  </a:lnTo>
                  <a:lnTo>
                    <a:pt x="8541" y="12919"/>
                  </a:lnTo>
                  <a:lnTo>
                    <a:pt x="10396" y="9149"/>
                  </a:lnTo>
                  <a:lnTo>
                    <a:pt x="7751" y="13162"/>
                  </a:lnTo>
                  <a:lnTo>
                    <a:pt x="5107" y="15350"/>
                  </a:lnTo>
                  <a:lnTo>
                    <a:pt x="5198" y="12979"/>
                  </a:lnTo>
                  <a:lnTo>
                    <a:pt x="11307" y="5776"/>
                  </a:lnTo>
                  <a:lnTo>
                    <a:pt x="4924" y="11703"/>
                  </a:lnTo>
                  <a:lnTo>
                    <a:pt x="4833" y="10061"/>
                  </a:lnTo>
                  <a:lnTo>
                    <a:pt x="462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54;p49"/>
            <p:cNvSpPr/>
            <p:nvPr/>
          </p:nvSpPr>
          <p:spPr>
            <a:xfrm>
              <a:off x="4511750" y="1374925"/>
              <a:ext cx="1093500" cy="1218125"/>
            </a:xfrm>
            <a:custGeom>
              <a:avLst/>
              <a:gdLst/>
              <a:ahLst/>
              <a:cxnLst/>
              <a:rect l="l" t="t" r="r" b="b"/>
              <a:pathLst>
                <a:path w="43740" h="48725" extrusionOk="0">
                  <a:moveTo>
                    <a:pt x="21855" y="1"/>
                  </a:moveTo>
                  <a:cubicBezTo>
                    <a:pt x="9788" y="1"/>
                    <a:pt x="0" y="16597"/>
                    <a:pt x="0" y="28025"/>
                  </a:cubicBezTo>
                  <a:cubicBezTo>
                    <a:pt x="0" y="39454"/>
                    <a:pt x="9788" y="48725"/>
                    <a:pt x="21855" y="48725"/>
                  </a:cubicBezTo>
                  <a:cubicBezTo>
                    <a:pt x="33922" y="48725"/>
                    <a:pt x="43740" y="39454"/>
                    <a:pt x="43740" y="28025"/>
                  </a:cubicBezTo>
                  <a:cubicBezTo>
                    <a:pt x="43740" y="16566"/>
                    <a:pt x="33952" y="1"/>
                    <a:pt x="21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55;p49"/>
            <p:cNvSpPr/>
            <p:nvPr/>
          </p:nvSpPr>
          <p:spPr>
            <a:xfrm>
              <a:off x="4855225" y="1813375"/>
              <a:ext cx="522075" cy="1811625"/>
            </a:xfrm>
            <a:custGeom>
              <a:avLst/>
              <a:gdLst/>
              <a:ahLst/>
              <a:cxnLst/>
              <a:rect l="l" t="t" r="r" b="b"/>
              <a:pathLst>
                <a:path w="20883" h="72465" extrusionOk="0">
                  <a:moveTo>
                    <a:pt x="7599" y="1"/>
                  </a:moveTo>
                  <a:lnTo>
                    <a:pt x="6900" y="15260"/>
                  </a:lnTo>
                  <a:lnTo>
                    <a:pt x="3009" y="5928"/>
                  </a:lnTo>
                  <a:lnTo>
                    <a:pt x="6596" y="17661"/>
                  </a:lnTo>
                  <a:lnTo>
                    <a:pt x="6596" y="25320"/>
                  </a:lnTo>
                  <a:lnTo>
                    <a:pt x="0" y="17965"/>
                  </a:lnTo>
                  <a:lnTo>
                    <a:pt x="6596" y="27935"/>
                  </a:lnTo>
                  <a:lnTo>
                    <a:pt x="6262" y="72464"/>
                  </a:lnTo>
                  <a:lnTo>
                    <a:pt x="8997" y="72464"/>
                  </a:lnTo>
                  <a:lnTo>
                    <a:pt x="8724" y="26749"/>
                  </a:lnTo>
                  <a:lnTo>
                    <a:pt x="13526" y="22099"/>
                  </a:lnTo>
                  <a:lnTo>
                    <a:pt x="20882" y="20974"/>
                  </a:lnTo>
                  <a:lnTo>
                    <a:pt x="20882" y="20974"/>
                  </a:lnTo>
                  <a:lnTo>
                    <a:pt x="14043" y="21308"/>
                  </a:lnTo>
                  <a:lnTo>
                    <a:pt x="17113" y="15108"/>
                  </a:lnTo>
                  <a:lnTo>
                    <a:pt x="12766" y="21703"/>
                  </a:lnTo>
                  <a:lnTo>
                    <a:pt x="8420" y="25320"/>
                  </a:lnTo>
                  <a:lnTo>
                    <a:pt x="8572" y="21430"/>
                  </a:lnTo>
                  <a:lnTo>
                    <a:pt x="18633" y="9545"/>
                  </a:lnTo>
                  <a:lnTo>
                    <a:pt x="8116" y="19302"/>
                  </a:lnTo>
                  <a:lnTo>
                    <a:pt x="7964" y="16597"/>
                  </a:lnTo>
                  <a:lnTo>
                    <a:pt x="7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56;p49"/>
            <p:cNvSpPr/>
            <p:nvPr/>
          </p:nvSpPr>
          <p:spPr>
            <a:xfrm>
              <a:off x="5466925" y="824775"/>
              <a:ext cx="1360250" cy="1516000"/>
            </a:xfrm>
            <a:custGeom>
              <a:avLst/>
              <a:gdLst/>
              <a:ahLst/>
              <a:cxnLst/>
              <a:rect l="l" t="t" r="r" b="b"/>
              <a:pathLst>
                <a:path w="54410" h="60640" extrusionOk="0">
                  <a:moveTo>
                    <a:pt x="27205" y="0"/>
                  </a:moveTo>
                  <a:cubicBezTo>
                    <a:pt x="12159" y="0"/>
                    <a:pt x="1" y="20609"/>
                    <a:pt x="1" y="34864"/>
                  </a:cubicBezTo>
                  <a:cubicBezTo>
                    <a:pt x="1" y="49089"/>
                    <a:pt x="12159" y="60640"/>
                    <a:pt x="27205" y="60640"/>
                  </a:cubicBezTo>
                  <a:cubicBezTo>
                    <a:pt x="42220" y="60640"/>
                    <a:pt x="54409" y="49089"/>
                    <a:pt x="54409" y="34864"/>
                  </a:cubicBezTo>
                  <a:cubicBezTo>
                    <a:pt x="54409" y="20609"/>
                    <a:pt x="42220" y="0"/>
                    <a:pt x="27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57;p49"/>
            <p:cNvSpPr/>
            <p:nvPr/>
          </p:nvSpPr>
          <p:spPr>
            <a:xfrm>
              <a:off x="5894000" y="1371125"/>
              <a:ext cx="649725" cy="2253875"/>
            </a:xfrm>
            <a:custGeom>
              <a:avLst/>
              <a:gdLst/>
              <a:ahLst/>
              <a:cxnLst/>
              <a:rect l="l" t="t" r="r" b="b"/>
              <a:pathLst>
                <a:path w="25989" h="90155" extrusionOk="0">
                  <a:moveTo>
                    <a:pt x="9453" y="1"/>
                  </a:moveTo>
                  <a:lnTo>
                    <a:pt x="8602" y="18968"/>
                  </a:lnTo>
                  <a:lnTo>
                    <a:pt x="3739" y="7356"/>
                  </a:lnTo>
                  <a:lnTo>
                    <a:pt x="8237" y="21946"/>
                  </a:lnTo>
                  <a:lnTo>
                    <a:pt x="8237" y="31491"/>
                  </a:lnTo>
                  <a:lnTo>
                    <a:pt x="0" y="22311"/>
                  </a:lnTo>
                  <a:lnTo>
                    <a:pt x="8237" y="34743"/>
                  </a:lnTo>
                  <a:lnTo>
                    <a:pt x="7812" y="90154"/>
                  </a:lnTo>
                  <a:lnTo>
                    <a:pt x="11216" y="90154"/>
                  </a:lnTo>
                  <a:lnTo>
                    <a:pt x="10851" y="33254"/>
                  </a:lnTo>
                  <a:lnTo>
                    <a:pt x="16839" y="27448"/>
                  </a:lnTo>
                  <a:lnTo>
                    <a:pt x="25989" y="26050"/>
                  </a:lnTo>
                  <a:lnTo>
                    <a:pt x="25989" y="26050"/>
                  </a:lnTo>
                  <a:lnTo>
                    <a:pt x="17508" y="26475"/>
                  </a:lnTo>
                  <a:lnTo>
                    <a:pt x="21308" y="18755"/>
                  </a:lnTo>
                  <a:lnTo>
                    <a:pt x="15897" y="26992"/>
                  </a:lnTo>
                  <a:lnTo>
                    <a:pt x="10456" y="31491"/>
                  </a:lnTo>
                  <a:lnTo>
                    <a:pt x="10669" y="26627"/>
                  </a:lnTo>
                  <a:lnTo>
                    <a:pt x="23192" y="11855"/>
                  </a:lnTo>
                  <a:lnTo>
                    <a:pt x="23192" y="11855"/>
                  </a:lnTo>
                  <a:lnTo>
                    <a:pt x="10092" y="24013"/>
                  </a:lnTo>
                  <a:lnTo>
                    <a:pt x="9909" y="20639"/>
                  </a:lnTo>
                  <a:lnTo>
                    <a:pt x="94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58;p49"/>
            <p:cNvSpPr/>
            <p:nvPr/>
          </p:nvSpPr>
          <p:spPr>
            <a:xfrm>
              <a:off x="3298950" y="3611800"/>
              <a:ext cx="3682475" cy="1174300"/>
            </a:xfrm>
            <a:custGeom>
              <a:avLst/>
              <a:gdLst/>
              <a:ahLst/>
              <a:cxnLst/>
              <a:rect l="l" t="t" r="r" b="b"/>
              <a:pathLst>
                <a:path w="147299" h="46972" extrusionOk="0">
                  <a:moveTo>
                    <a:pt x="44555" y="0"/>
                  </a:moveTo>
                  <a:cubicBezTo>
                    <a:pt x="42728" y="0"/>
                    <a:pt x="40853" y="198"/>
                    <a:pt x="39910" y="892"/>
                  </a:cubicBezTo>
                  <a:cubicBezTo>
                    <a:pt x="38938" y="1652"/>
                    <a:pt x="37996" y="2472"/>
                    <a:pt x="37114" y="3384"/>
                  </a:cubicBezTo>
                  <a:cubicBezTo>
                    <a:pt x="35716" y="4722"/>
                    <a:pt x="34561" y="5968"/>
                    <a:pt x="34561" y="5968"/>
                  </a:cubicBezTo>
                  <a:lnTo>
                    <a:pt x="39120" y="4874"/>
                  </a:lnTo>
                  <a:lnTo>
                    <a:pt x="39120" y="4874"/>
                  </a:lnTo>
                  <a:cubicBezTo>
                    <a:pt x="39120" y="4874"/>
                    <a:pt x="37813" y="6485"/>
                    <a:pt x="37813" y="7822"/>
                  </a:cubicBezTo>
                  <a:cubicBezTo>
                    <a:pt x="37813" y="9159"/>
                    <a:pt x="38603" y="11287"/>
                    <a:pt x="38603" y="11287"/>
                  </a:cubicBezTo>
                  <a:lnTo>
                    <a:pt x="40062" y="9828"/>
                  </a:lnTo>
                  <a:lnTo>
                    <a:pt x="41005" y="8886"/>
                  </a:lnTo>
                  <a:lnTo>
                    <a:pt x="41795" y="12108"/>
                  </a:lnTo>
                  <a:lnTo>
                    <a:pt x="45017" y="11044"/>
                  </a:lnTo>
                  <a:lnTo>
                    <a:pt x="44196" y="13962"/>
                  </a:lnTo>
                  <a:lnTo>
                    <a:pt x="44196" y="15846"/>
                  </a:lnTo>
                  <a:lnTo>
                    <a:pt x="46628" y="14235"/>
                  </a:lnTo>
                  <a:lnTo>
                    <a:pt x="46628" y="14235"/>
                  </a:lnTo>
                  <a:cubicBezTo>
                    <a:pt x="46628" y="14236"/>
                    <a:pt x="45017" y="17457"/>
                    <a:pt x="44470" y="18248"/>
                  </a:cubicBezTo>
                  <a:cubicBezTo>
                    <a:pt x="43953" y="19038"/>
                    <a:pt x="42069" y="27609"/>
                    <a:pt x="31643" y="36667"/>
                  </a:cubicBezTo>
                  <a:cubicBezTo>
                    <a:pt x="24895" y="42564"/>
                    <a:pt x="10670" y="45512"/>
                    <a:pt x="1" y="46971"/>
                  </a:cubicBezTo>
                  <a:lnTo>
                    <a:pt x="112039" y="46971"/>
                  </a:lnTo>
                  <a:cubicBezTo>
                    <a:pt x="129882" y="46971"/>
                    <a:pt x="144806" y="33324"/>
                    <a:pt x="146417" y="15542"/>
                  </a:cubicBezTo>
                  <a:lnTo>
                    <a:pt x="147298" y="5725"/>
                  </a:lnTo>
                  <a:cubicBezTo>
                    <a:pt x="147298" y="5725"/>
                    <a:pt x="147298" y="3749"/>
                    <a:pt x="147147" y="345"/>
                  </a:cubicBezTo>
                  <a:lnTo>
                    <a:pt x="49303" y="345"/>
                  </a:lnTo>
                  <a:cubicBezTo>
                    <a:pt x="49303" y="345"/>
                    <a:pt x="46970" y="0"/>
                    <a:pt x="44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59;p49"/>
            <p:cNvSpPr/>
            <p:nvPr/>
          </p:nvSpPr>
          <p:spPr>
            <a:xfrm>
              <a:off x="4164475" y="3612400"/>
              <a:ext cx="1982575" cy="463950"/>
            </a:xfrm>
            <a:custGeom>
              <a:avLst/>
              <a:gdLst/>
              <a:ahLst/>
              <a:cxnLst/>
              <a:rect l="l" t="t" r="r" b="b"/>
              <a:pathLst>
                <a:path w="79303" h="18558" extrusionOk="0">
                  <a:moveTo>
                    <a:pt x="9881" y="1"/>
                  </a:moveTo>
                  <a:cubicBezTo>
                    <a:pt x="8076" y="1"/>
                    <a:pt x="6240" y="194"/>
                    <a:pt x="5320" y="868"/>
                  </a:cubicBezTo>
                  <a:cubicBezTo>
                    <a:pt x="4347" y="1658"/>
                    <a:pt x="3405" y="2479"/>
                    <a:pt x="2523" y="3360"/>
                  </a:cubicBezTo>
                  <a:cubicBezTo>
                    <a:pt x="1125" y="4698"/>
                    <a:pt x="1" y="5944"/>
                    <a:pt x="1" y="5944"/>
                  </a:cubicBezTo>
                  <a:lnTo>
                    <a:pt x="4560" y="4880"/>
                  </a:lnTo>
                  <a:lnTo>
                    <a:pt x="4560" y="4880"/>
                  </a:lnTo>
                  <a:cubicBezTo>
                    <a:pt x="4560" y="4880"/>
                    <a:pt x="3223" y="6491"/>
                    <a:pt x="3223" y="7828"/>
                  </a:cubicBezTo>
                  <a:cubicBezTo>
                    <a:pt x="3223" y="9166"/>
                    <a:pt x="4013" y="11293"/>
                    <a:pt x="4013" y="11293"/>
                  </a:cubicBezTo>
                  <a:lnTo>
                    <a:pt x="5472" y="9834"/>
                  </a:lnTo>
                  <a:lnTo>
                    <a:pt x="6414" y="8892"/>
                  </a:lnTo>
                  <a:lnTo>
                    <a:pt x="7235" y="12084"/>
                  </a:lnTo>
                  <a:lnTo>
                    <a:pt x="10426" y="11020"/>
                  </a:lnTo>
                  <a:lnTo>
                    <a:pt x="9636" y="13968"/>
                  </a:lnTo>
                  <a:lnTo>
                    <a:pt x="9636" y="15822"/>
                  </a:lnTo>
                  <a:lnTo>
                    <a:pt x="12037" y="14242"/>
                  </a:lnTo>
                  <a:lnTo>
                    <a:pt x="13040" y="18558"/>
                  </a:lnTo>
                  <a:lnTo>
                    <a:pt x="16901" y="15549"/>
                  </a:lnTo>
                  <a:lnTo>
                    <a:pt x="22889" y="15549"/>
                  </a:lnTo>
                  <a:lnTo>
                    <a:pt x="22007" y="17646"/>
                  </a:lnTo>
                  <a:lnTo>
                    <a:pt x="29180" y="15549"/>
                  </a:lnTo>
                  <a:lnTo>
                    <a:pt x="31551" y="14667"/>
                  </a:lnTo>
                  <a:lnTo>
                    <a:pt x="36567" y="11111"/>
                  </a:lnTo>
                  <a:lnTo>
                    <a:pt x="39606" y="8983"/>
                  </a:lnTo>
                  <a:lnTo>
                    <a:pt x="40488" y="11962"/>
                  </a:lnTo>
                  <a:lnTo>
                    <a:pt x="44682" y="8983"/>
                  </a:lnTo>
                  <a:lnTo>
                    <a:pt x="47965" y="7768"/>
                  </a:lnTo>
                  <a:lnTo>
                    <a:pt x="52129" y="7160"/>
                  </a:lnTo>
                  <a:lnTo>
                    <a:pt x="59272" y="5427"/>
                  </a:lnTo>
                  <a:lnTo>
                    <a:pt x="59272" y="5427"/>
                  </a:lnTo>
                  <a:lnTo>
                    <a:pt x="56932" y="8953"/>
                  </a:lnTo>
                  <a:cubicBezTo>
                    <a:pt x="56932" y="8953"/>
                    <a:pt x="63436" y="4667"/>
                    <a:pt x="65503" y="3907"/>
                  </a:cubicBezTo>
                  <a:cubicBezTo>
                    <a:pt x="67327" y="3269"/>
                    <a:pt x="69151" y="2752"/>
                    <a:pt x="70975" y="2327"/>
                  </a:cubicBezTo>
                  <a:lnTo>
                    <a:pt x="74105" y="1020"/>
                  </a:lnTo>
                  <a:lnTo>
                    <a:pt x="79303" y="351"/>
                  </a:lnTo>
                  <a:lnTo>
                    <a:pt x="14682" y="351"/>
                  </a:lnTo>
                  <a:cubicBezTo>
                    <a:pt x="14682" y="351"/>
                    <a:pt x="12310" y="1"/>
                    <a:pt x="98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1970;p44"/>
          <p:cNvSpPr txBox="1">
            <a:spLocks noGrp="1"/>
          </p:cNvSpPr>
          <p:nvPr>
            <p:ph type="title"/>
          </p:nvPr>
        </p:nvSpPr>
        <p:spPr>
          <a:xfrm>
            <a:off x="1618761" y="2361202"/>
            <a:ext cx="2408903" cy="1093476"/>
          </a:xfrm>
          <a:prstGeom prst="rect">
            <a:avLst/>
          </a:prstGeom>
        </p:spPr>
        <p:txBody>
          <a:bodyPr spcFirstLastPara="1" wrap="square" lIns="0" tIns="0" rIns="0" bIns="0" anchor="ctr" anchorCtr="0">
            <a:noAutofit/>
          </a:bodyPr>
          <a:lstStyle/>
          <a:p>
            <a:pPr lvl="0">
              <a:lnSpc>
                <a:spcPct val="150000"/>
              </a:lnSpc>
              <a:buClr>
                <a:srgbClr val="000000"/>
              </a:buClr>
              <a:buSzTx/>
            </a:pPr>
            <a:r>
              <a:rPr lang="en-US" sz="2400" b="1" smtClean="0">
                <a:solidFill>
                  <a:schemeClr val="tx1"/>
                </a:solidFill>
                <a:latin typeface="UTM Essendine Caps" panose="02040603050506020204" pitchFamily="18" charset="0"/>
              </a:rPr>
              <a:t>SỰ TRUYỀN </a:t>
            </a:r>
            <a:r>
              <a:rPr lang="vi-VN" sz="2400" b="1" smtClean="0">
                <a:solidFill>
                  <a:schemeClr val="tx1"/>
                </a:solidFill>
                <a:latin typeface="UTM Essendine Caps" panose="02040603050506020204" pitchFamily="18" charset="0"/>
              </a:rPr>
              <a:t>NĂNG LƯỢNG</a:t>
            </a:r>
            <a:endParaRPr sz="2800" b="1">
              <a:solidFill>
                <a:schemeClr val="tx1"/>
              </a:solidFill>
            </a:endParaRPr>
          </a:p>
        </p:txBody>
      </p:sp>
      <p:sp>
        <p:nvSpPr>
          <p:cNvPr id="26" name="Google Shape;678;p31"/>
          <p:cNvSpPr/>
          <p:nvPr/>
        </p:nvSpPr>
        <p:spPr>
          <a:xfrm>
            <a:off x="2314431" y="1151001"/>
            <a:ext cx="940502" cy="879448"/>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rgbClr val="F3AC3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smtClean="0">
                <a:solidFill>
                  <a:schemeClr val="bg1"/>
                </a:solidFill>
                <a:latin typeface="UTM Essendine Caps" panose="02040603050506020204" pitchFamily="18" charset="0"/>
                <a:ea typeface="Fira Sans Extra Condensed SemiBold"/>
                <a:cs typeface="Fira Sans Extra Condensed SemiBold"/>
                <a:sym typeface="Fira Sans Extra Condensed SemiBold"/>
              </a:rPr>
              <a:t>III</a:t>
            </a:r>
            <a:endParaRPr sz="4000" b="1">
              <a:solidFill>
                <a:schemeClr val="bg1"/>
              </a:solidFill>
              <a:latin typeface="UTM Essendine Caps" panose="02040603050506020204" pitchFamily="18" charset="0"/>
              <a:ea typeface="Fira Sans Extra Condensed SemiBold"/>
              <a:cs typeface="Fira Sans Extra Condensed SemiBold"/>
              <a:sym typeface="Fira Sans Extra Condensed SemiBold"/>
            </a:endParaRPr>
          </a:p>
        </p:txBody>
      </p:sp>
    </p:spTree>
    <p:extLst>
      <p:ext uri="{BB962C8B-B14F-4D97-AF65-F5344CB8AC3E}">
        <p14:creationId xmlns:p14="http://schemas.microsoft.com/office/powerpoint/2010/main" val="14067456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562" y="791239"/>
            <a:ext cx="8522108" cy="400110"/>
          </a:xfrm>
          <a:prstGeom prst="rect">
            <a:avLst/>
          </a:prstGeom>
        </p:spPr>
        <p:txBody>
          <a:bodyPr wrap="square">
            <a:spAutoFit/>
          </a:bodyPr>
          <a:lstStyle/>
          <a:p>
            <a:pPr marL="285750" indent="-285750" algn="just">
              <a:lnSpc>
                <a:spcPct val="125000"/>
              </a:lnSpc>
              <a:buFont typeface="Wingdings" panose="05000000000000000000" pitchFamily="2" charset="2"/>
              <a:buChar char="§"/>
            </a:pPr>
            <a:r>
              <a:rPr lang="en-US" sz="1600">
                <a:solidFill>
                  <a:schemeClr val="tx1"/>
                </a:solidFill>
                <a:latin typeface="Times New Roman" panose="02020603050405020304" pitchFamily="18" charset="0"/>
                <a:cs typeface="Times New Roman" panose="02020603050405020304" pitchFamily="18" charset="0"/>
              </a:rPr>
              <a:t>N</a:t>
            </a:r>
            <a:r>
              <a:rPr lang="vi-VN" sz="1600" smtClean="0">
                <a:solidFill>
                  <a:schemeClr val="tx1"/>
                </a:solidFill>
                <a:latin typeface="Times New Roman" panose="02020603050405020304" pitchFamily="18" charset="0"/>
                <a:cs typeface="Times New Roman" panose="02020603050405020304" pitchFamily="18" charset="0"/>
              </a:rPr>
              <a:t>ăng </a:t>
            </a:r>
            <a:r>
              <a:rPr lang="vi-VN" sz="1600">
                <a:solidFill>
                  <a:schemeClr val="tx1"/>
                </a:solidFill>
                <a:latin typeface="Times New Roman" panose="02020603050405020304" pitchFamily="18" charset="0"/>
                <a:cs typeface="Times New Roman" panose="02020603050405020304" pitchFamily="18" charset="0"/>
              </a:rPr>
              <a:t>lượng </a:t>
            </a:r>
            <a:r>
              <a:rPr lang="en-US" sz="1600" smtClean="0">
                <a:solidFill>
                  <a:schemeClr val="tx1"/>
                </a:solidFill>
                <a:latin typeface="Times New Roman" panose="02020603050405020304" pitchFamily="18" charset="0"/>
                <a:cs typeface="Times New Roman" panose="02020603050405020304" pitchFamily="18" charset="0"/>
              </a:rPr>
              <a:t>có thể </a:t>
            </a:r>
            <a:r>
              <a:rPr lang="vi-VN" sz="1600" smtClean="0">
                <a:solidFill>
                  <a:schemeClr val="tx1"/>
                </a:solidFill>
                <a:latin typeface="Times New Roman" panose="02020603050405020304" pitchFamily="18" charset="0"/>
                <a:cs typeface="Times New Roman" panose="02020603050405020304" pitchFamily="18" charset="0"/>
              </a:rPr>
              <a:t>truyền</a:t>
            </a:r>
            <a:r>
              <a:rPr lang="en-US" sz="1600" smtClean="0">
                <a:solidFill>
                  <a:schemeClr val="tx1"/>
                </a:solidFill>
                <a:latin typeface="Times New Roman" panose="02020603050405020304" pitchFamily="18" charset="0"/>
                <a:cs typeface="Times New Roman" panose="02020603050405020304" pitchFamily="18" charset="0"/>
              </a:rPr>
              <a:t> đi</a:t>
            </a:r>
            <a:r>
              <a:rPr lang="vi-VN" sz="1600" smtClean="0">
                <a:solidFill>
                  <a:schemeClr val="tx1"/>
                </a:solidFill>
                <a:latin typeface="Times New Roman" panose="02020603050405020304" pitchFamily="18" charset="0"/>
                <a:cs typeface="Times New Roman" panose="02020603050405020304" pitchFamily="18" charset="0"/>
              </a:rPr>
              <a:t> từ </a:t>
            </a:r>
            <a:r>
              <a:rPr lang="vi-VN" sz="1600">
                <a:solidFill>
                  <a:schemeClr val="tx1"/>
                </a:solidFill>
                <a:latin typeface="Times New Roman" panose="02020603050405020304" pitchFamily="18" charset="0"/>
                <a:cs typeface="Times New Roman" panose="02020603050405020304" pitchFamily="18" charset="0"/>
              </a:rPr>
              <a:t>vật này sang vật </a:t>
            </a:r>
            <a:r>
              <a:rPr lang="vi-VN" sz="1600" smtClean="0">
                <a:solidFill>
                  <a:schemeClr val="tx1"/>
                </a:solidFill>
                <a:latin typeface="Times New Roman" panose="02020603050405020304" pitchFamily="18" charset="0"/>
                <a:cs typeface="Times New Roman" panose="02020603050405020304" pitchFamily="18" charset="0"/>
              </a:rPr>
              <a:t>khác</a:t>
            </a:r>
            <a:r>
              <a:rPr lang="en-US" sz="1600" smtClean="0">
                <a:solidFill>
                  <a:schemeClr val="tx1"/>
                </a:solidFill>
                <a:latin typeface="Times New Roman" panose="02020603050405020304" pitchFamily="18" charset="0"/>
                <a:cs typeface="Times New Roman" panose="02020603050405020304" pitchFamily="18" charset="0"/>
              </a:rPr>
              <a:t>, từ nơi này đến nơi khác bằng nhiều cách.</a:t>
            </a:r>
            <a:r>
              <a:rPr lang="vi-VN" sz="1600">
                <a:solidFill>
                  <a:schemeClr val="tx1"/>
                </a:solidFill>
                <a:latin typeface="Times New Roman" panose="02020603050405020304" pitchFamily="18" charset="0"/>
                <a:cs typeface="Times New Roman" panose="02020603050405020304" pitchFamily="18" charset="0"/>
              </a:rPr>
              <a:t> </a:t>
            </a:r>
            <a:endParaRPr lang="en-US" sz="1600">
              <a:solidFill>
                <a:schemeClr val="tx1"/>
              </a:solidFill>
              <a:latin typeface="Times New Roman" panose="02020603050405020304" pitchFamily="18" charset="0"/>
              <a:cs typeface="Times New Roman" panose="02020603050405020304" pitchFamily="18" charset="0"/>
            </a:endParaRPr>
          </a:p>
        </p:txBody>
      </p:sp>
      <p:sp>
        <p:nvSpPr>
          <p:cNvPr id="3" name="Google Shape;1970;p44"/>
          <p:cNvSpPr txBox="1">
            <a:spLocks noGrp="1"/>
          </p:cNvSpPr>
          <p:nvPr>
            <p:ph type="title"/>
          </p:nvPr>
        </p:nvSpPr>
        <p:spPr>
          <a:xfrm>
            <a:off x="399562" y="286596"/>
            <a:ext cx="4192104" cy="362333"/>
          </a:xfrm>
          <a:prstGeom prst="rect">
            <a:avLst/>
          </a:prstGeom>
        </p:spPr>
        <p:txBody>
          <a:bodyPr spcFirstLastPara="1" wrap="square" lIns="0" tIns="0" rIns="0" bIns="0" anchor="ctr" anchorCtr="0">
            <a:noAutofit/>
          </a:bodyPr>
          <a:lstStyle/>
          <a:p>
            <a:pPr lvl="0">
              <a:lnSpc>
                <a:spcPct val="150000"/>
              </a:lnSpc>
              <a:buClr>
                <a:srgbClr val="000000"/>
              </a:buClr>
              <a:buSzTx/>
            </a:pPr>
            <a:r>
              <a:rPr lang="en-US" sz="2000" b="1" smtClean="0">
                <a:solidFill>
                  <a:schemeClr val="tx1"/>
                </a:solidFill>
                <a:latin typeface="UTM Essendine Caps" panose="02040603050506020204" pitchFamily="18" charset="0"/>
              </a:rPr>
              <a:t>III - SỰ TRUYỀN </a:t>
            </a:r>
            <a:r>
              <a:rPr lang="vi-VN" sz="2000" b="1" smtClean="0">
                <a:solidFill>
                  <a:schemeClr val="tx1"/>
                </a:solidFill>
                <a:latin typeface="UTM Essendine Caps" panose="02040603050506020204" pitchFamily="18" charset="0"/>
              </a:rPr>
              <a:t>NĂNG LƯỢNG</a:t>
            </a:r>
            <a:endParaRPr sz="2400" b="1">
              <a:solidFill>
                <a:schemeClr val="tx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5569" y="1814523"/>
            <a:ext cx="3770368" cy="2120832"/>
          </a:xfrm>
          <a:prstGeom prst="rect">
            <a:avLst/>
          </a:prstGeom>
        </p:spPr>
      </p:pic>
      <p:sp>
        <p:nvSpPr>
          <p:cNvPr id="6" name="Rectangle 5"/>
          <p:cNvSpPr/>
          <p:nvPr/>
        </p:nvSpPr>
        <p:spPr>
          <a:xfrm>
            <a:off x="5296385" y="4070197"/>
            <a:ext cx="3439552" cy="584775"/>
          </a:xfrm>
          <a:prstGeom prst="rect">
            <a:avLst/>
          </a:prstGeom>
        </p:spPr>
        <p:txBody>
          <a:bodyPr wrap="square">
            <a:spAutoFit/>
          </a:bodyPr>
          <a:lstStyle/>
          <a:p>
            <a:pPr algn="just"/>
            <a:r>
              <a:rPr lang="vi-VN" sz="1600" i="1" smtClean="0">
                <a:solidFill>
                  <a:srgbClr val="002060"/>
                </a:solidFill>
                <a:latin typeface="Times New Roman" panose="02020603050405020304" pitchFamily="18" charset="0"/>
                <a:cs typeface="Times New Roman" panose="02020603050405020304" pitchFamily="18" charset="0"/>
              </a:rPr>
              <a:t>Năng </a:t>
            </a:r>
            <a:r>
              <a:rPr lang="vi-VN" sz="1600" i="1">
                <a:solidFill>
                  <a:srgbClr val="002060"/>
                </a:solidFill>
                <a:latin typeface="Times New Roman" panose="02020603050405020304" pitchFamily="18" charset="0"/>
                <a:cs typeface="Times New Roman" panose="02020603050405020304" pitchFamily="18" charset="0"/>
              </a:rPr>
              <a:t>lượng </a:t>
            </a:r>
            <a:r>
              <a:rPr lang="vi-VN" sz="1600" i="1" smtClean="0">
                <a:solidFill>
                  <a:srgbClr val="002060"/>
                </a:solidFill>
                <a:latin typeface="Times New Roman" panose="02020603050405020304" pitchFamily="18" charset="0"/>
                <a:cs typeface="Times New Roman" panose="02020603050405020304" pitchFamily="18" charset="0"/>
              </a:rPr>
              <a:t>từ </a:t>
            </a:r>
            <a:r>
              <a:rPr lang="en-US" sz="1600" i="1" smtClean="0">
                <a:solidFill>
                  <a:srgbClr val="002060"/>
                </a:solidFill>
                <a:latin typeface="Times New Roman" panose="02020603050405020304" pitchFamily="18" charset="0"/>
                <a:cs typeface="Times New Roman" panose="02020603050405020304" pitchFamily="18" charset="0"/>
              </a:rPr>
              <a:t>bếp truyền nồi </a:t>
            </a:r>
            <a:r>
              <a:rPr lang="vi-VN" sz="1600" i="1" smtClean="0">
                <a:solidFill>
                  <a:srgbClr val="002060"/>
                </a:solidFill>
                <a:latin typeface="Times New Roman" panose="02020603050405020304" pitchFamily="18" charset="0"/>
                <a:cs typeface="Times New Roman" panose="02020603050405020304" pitchFamily="18" charset="0"/>
              </a:rPr>
              <a:t>nước</a:t>
            </a:r>
            <a:r>
              <a:rPr lang="en-US" sz="1600" i="1" smtClean="0">
                <a:solidFill>
                  <a:srgbClr val="002060"/>
                </a:solidFill>
                <a:latin typeface="Times New Roman" panose="02020603050405020304" pitchFamily="18" charset="0"/>
                <a:cs typeface="Times New Roman" panose="02020603050405020304" pitchFamily="18" charset="0"/>
              </a:rPr>
              <a:t> làm cho nhiệt độ của nồi nước tăng lên.</a:t>
            </a:r>
            <a:endParaRPr lang="vi-VN" sz="1600" i="1">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99562" y="1806629"/>
            <a:ext cx="4229273" cy="2114637"/>
          </a:xfrm>
          <a:prstGeom prst="rect">
            <a:avLst/>
          </a:prstGeom>
        </p:spPr>
      </p:pic>
      <p:sp>
        <p:nvSpPr>
          <p:cNvPr id="8" name="Rectangle 7"/>
          <p:cNvSpPr/>
          <p:nvPr/>
        </p:nvSpPr>
        <p:spPr>
          <a:xfrm>
            <a:off x="794422" y="4070197"/>
            <a:ext cx="3439552" cy="338554"/>
          </a:xfrm>
          <a:prstGeom prst="rect">
            <a:avLst/>
          </a:prstGeom>
        </p:spPr>
        <p:txBody>
          <a:bodyPr wrap="square">
            <a:spAutoFit/>
          </a:bodyPr>
          <a:lstStyle/>
          <a:p>
            <a:pPr algn="just"/>
            <a:r>
              <a:rPr lang="en-US" sz="1600" i="1" smtClean="0">
                <a:solidFill>
                  <a:srgbClr val="002060"/>
                </a:solidFill>
                <a:latin typeface="Times New Roman" panose="02020603050405020304" pitchFamily="18" charset="0"/>
                <a:cs typeface="Times New Roman" panose="02020603050405020304" pitchFamily="18" charset="0"/>
              </a:rPr>
              <a:t>Gió truyền năng lượng cho cánh quạt</a:t>
            </a:r>
            <a:endParaRPr lang="vi-VN" sz="1600" i="1">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285382" y="1370241"/>
            <a:ext cx="1900271" cy="338554"/>
          </a:xfrm>
          <a:prstGeom prst="rect">
            <a:avLst/>
          </a:prstGeom>
        </p:spPr>
        <p:txBody>
          <a:bodyPr wrap="square">
            <a:spAutoFit/>
          </a:bodyPr>
          <a:lstStyle/>
          <a:p>
            <a:pPr algn="just"/>
            <a:r>
              <a:rPr lang="en-US" sz="1600" b="1" i="1" smtClean="0">
                <a:solidFill>
                  <a:srgbClr val="002060"/>
                </a:solidFill>
                <a:latin typeface="Times New Roman" panose="02020603050405020304" pitchFamily="18" charset="0"/>
                <a:cs typeface="Times New Roman" panose="02020603050405020304" pitchFamily="18" charset="0"/>
              </a:rPr>
              <a:t>1. Qua tác dụng lực</a:t>
            </a:r>
            <a:endParaRPr lang="vi-VN" sz="1600" b="1" i="1">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050620" y="1333659"/>
            <a:ext cx="1900271" cy="338554"/>
          </a:xfrm>
          <a:prstGeom prst="rect">
            <a:avLst/>
          </a:prstGeom>
        </p:spPr>
        <p:txBody>
          <a:bodyPr wrap="square">
            <a:spAutoFit/>
          </a:bodyPr>
          <a:lstStyle/>
          <a:p>
            <a:pPr algn="just"/>
            <a:r>
              <a:rPr lang="en-US" sz="1600" b="1" i="1">
                <a:solidFill>
                  <a:srgbClr val="002060"/>
                </a:solidFill>
                <a:latin typeface="Times New Roman" panose="02020603050405020304" pitchFamily="18" charset="0"/>
                <a:cs typeface="Times New Roman" panose="02020603050405020304" pitchFamily="18" charset="0"/>
              </a:rPr>
              <a:t>2</a:t>
            </a:r>
            <a:r>
              <a:rPr lang="en-US" sz="1600" b="1" i="1" smtClean="0">
                <a:solidFill>
                  <a:srgbClr val="002060"/>
                </a:solidFill>
                <a:latin typeface="Times New Roman" panose="02020603050405020304" pitchFamily="18" charset="0"/>
                <a:cs typeface="Times New Roman" panose="02020603050405020304" pitchFamily="18" charset="0"/>
              </a:rPr>
              <a:t>. Qua truyền nhiệt</a:t>
            </a:r>
            <a:endParaRPr lang="vi-VN" sz="1600" b="1" i="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48392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0"/>
        <p:cNvGrpSpPr/>
        <p:nvPr/>
      </p:nvGrpSpPr>
      <p:grpSpPr>
        <a:xfrm>
          <a:off x="0" y="0"/>
          <a:ext cx="0" cy="0"/>
          <a:chOff x="0" y="0"/>
          <a:chExt cx="0" cy="0"/>
        </a:xfrm>
      </p:grpSpPr>
      <p:grpSp>
        <p:nvGrpSpPr>
          <p:cNvPr id="3521" name="Google Shape;3521;p56"/>
          <p:cNvGrpSpPr/>
          <p:nvPr/>
        </p:nvGrpSpPr>
        <p:grpSpPr>
          <a:xfrm>
            <a:off x="1226678" y="1316297"/>
            <a:ext cx="6846685" cy="1465216"/>
            <a:chOff x="1211514" y="1970498"/>
            <a:chExt cx="6846685" cy="1465216"/>
          </a:xfrm>
        </p:grpSpPr>
        <p:grpSp>
          <p:nvGrpSpPr>
            <p:cNvPr id="3522" name="Google Shape;3522;p56"/>
            <p:cNvGrpSpPr/>
            <p:nvPr/>
          </p:nvGrpSpPr>
          <p:grpSpPr>
            <a:xfrm>
              <a:off x="1211514" y="1970498"/>
              <a:ext cx="6846685" cy="1465216"/>
              <a:chOff x="1211514" y="1970498"/>
              <a:chExt cx="6846685" cy="1465216"/>
            </a:xfrm>
          </p:grpSpPr>
          <p:sp>
            <p:nvSpPr>
              <p:cNvPr id="3523" name="Google Shape;3523;p56"/>
              <p:cNvSpPr/>
              <p:nvPr/>
            </p:nvSpPr>
            <p:spPr>
              <a:xfrm>
                <a:off x="5244274" y="2703194"/>
                <a:ext cx="1465192" cy="732519"/>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noFill/>
              <a:ln w="19050" cap="flat" cmpd="sng">
                <a:solidFill>
                  <a:schemeClr val="accent6"/>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4" name="Google Shape;3524;p56"/>
              <p:cNvSpPr/>
              <p:nvPr/>
            </p:nvSpPr>
            <p:spPr>
              <a:xfrm>
                <a:off x="3900885" y="1970498"/>
                <a:ext cx="1464822" cy="732519"/>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noFill/>
              <a:ln w="19050" cap="flat" cmpd="sng">
                <a:solidFill>
                  <a:schemeClr val="accent6"/>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5" name="Google Shape;3525;p56"/>
              <p:cNvSpPr/>
              <p:nvPr/>
            </p:nvSpPr>
            <p:spPr>
              <a:xfrm>
                <a:off x="1211514" y="1970498"/>
                <a:ext cx="1466305" cy="734929"/>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noFill/>
              <a:ln w="19050" cap="flat" cmpd="sng">
                <a:solidFill>
                  <a:schemeClr val="accent6"/>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6" name="Google Shape;3526;p56"/>
              <p:cNvSpPr/>
              <p:nvPr/>
            </p:nvSpPr>
            <p:spPr>
              <a:xfrm>
                <a:off x="2556941" y="2703194"/>
                <a:ext cx="1465192" cy="732519"/>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noFill/>
              <a:ln w="19050" cap="flat" cmpd="sng">
                <a:solidFill>
                  <a:schemeClr val="accent6"/>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7" name="Google Shape;3527;p56"/>
              <p:cNvSpPr/>
              <p:nvPr/>
            </p:nvSpPr>
            <p:spPr>
              <a:xfrm>
                <a:off x="6593385" y="1970498"/>
                <a:ext cx="1464813" cy="732515"/>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noFill/>
              <a:ln w="19050" cap="flat" cmpd="sng">
                <a:solidFill>
                  <a:schemeClr val="accent6"/>
                </a:solidFill>
                <a:prstDash val="dot"/>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28" name="Google Shape;3528;p56"/>
            <p:cNvSpPr/>
            <p:nvPr/>
          </p:nvSpPr>
          <p:spPr>
            <a:xfrm rot="10800000">
              <a:off x="1415976" y="2301642"/>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9" name="Google Shape;3529;p56"/>
            <p:cNvSpPr/>
            <p:nvPr/>
          </p:nvSpPr>
          <p:spPr>
            <a:xfrm rot="10800000">
              <a:off x="2768114" y="2168004"/>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0" name="Google Shape;3530;p56"/>
            <p:cNvSpPr/>
            <p:nvPr/>
          </p:nvSpPr>
          <p:spPr>
            <a:xfrm rot="10800000">
              <a:off x="4120251" y="2301642"/>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1" name="Google Shape;3531;p56"/>
            <p:cNvSpPr/>
            <p:nvPr/>
          </p:nvSpPr>
          <p:spPr>
            <a:xfrm rot="10800000">
              <a:off x="5472389" y="2168004"/>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2" name="Google Shape;3532;p56"/>
            <p:cNvSpPr/>
            <p:nvPr/>
          </p:nvSpPr>
          <p:spPr>
            <a:xfrm rot="10800000">
              <a:off x="6824526" y="2301642"/>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34" name="Google Shape;3534;p56"/>
          <p:cNvGrpSpPr/>
          <p:nvPr/>
        </p:nvGrpSpPr>
        <p:grpSpPr>
          <a:xfrm>
            <a:off x="1700360" y="1830656"/>
            <a:ext cx="524805" cy="523185"/>
            <a:chOff x="1336475" y="399175"/>
            <a:chExt cx="4923125" cy="4903325"/>
          </a:xfrm>
        </p:grpSpPr>
        <p:sp>
          <p:nvSpPr>
            <p:cNvPr id="3535" name="Google Shape;3535;p56"/>
            <p:cNvSpPr/>
            <p:nvPr/>
          </p:nvSpPr>
          <p:spPr>
            <a:xfrm>
              <a:off x="2653425" y="3389375"/>
              <a:ext cx="727950" cy="1107400"/>
            </a:xfrm>
            <a:custGeom>
              <a:avLst/>
              <a:gdLst/>
              <a:ahLst/>
              <a:cxnLst/>
              <a:rect l="l" t="t" r="r" b="b"/>
              <a:pathLst>
                <a:path w="29118" h="44296" extrusionOk="0">
                  <a:moveTo>
                    <a:pt x="18669" y="1"/>
                  </a:moveTo>
                  <a:cubicBezTo>
                    <a:pt x="18497" y="1"/>
                    <a:pt x="18323" y="16"/>
                    <a:pt x="18148" y="48"/>
                  </a:cubicBezTo>
                  <a:lnTo>
                    <a:pt x="8816" y="1833"/>
                  </a:lnTo>
                  <a:cubicBezTo>
                    <a:pt x="5401" y="2492"/>
                    <a:pt x="6166" y="7544"/>
                    <a:pt x="9297" y="7544"/>
                  </a:cubicBezTo>
                  <a:cubicBezTo>
                    <a:pt x="9490" y="7544"/>
                    <a:pt x="9692" y="7525"/>
                    <a:pt x="9902" y="7484"/>
                  </a:cubicBezTo>
                  <a:lnTo>
                    <a:pt x="12406" y="7006"/>
                  </a:lnTo>
                  <a:lnTo>
                    <a:pt x="2411" y="24325"/>
                  </a:lnTo>
                  <a:cubicBezTo>
                    <a:pt x="0" y="28485"/>
                    <a:pt x="0" y="33473"/>
                    <a:pt x="2411" y="37633"/>
                  </a:cubicBezTo>
                  <a:cubicBezTo>
                    <a:pt x="4804" y="41811"/>
                    <a:pt x="9129" y="44296"/>
                    <a:pt x="13933" y="44296"/>
                  </a:cubicBezTo>
                  <a:lnTo>
                    <a:pt x="25418" y="44296"/>
                  </a:lnTo>
                  <a:cubicBezTo>
                    <a:pt x="29100" y="44296"/>
                    <a:pt x="29118" y="38553"/>
                    <a:pt x="25418" y="38553"/>
                  </a:cubicBezTo>
                  <a:lnTo>
                    <a:pt x="13933" y="38553"/>
                  </a:lnTo>
                  <a:cubicBezTo>
                    <a:pt x="11209" y="38553"/>
                    <a:pt x="8743" y="37136"/>
                    <a:pt x="7381" y="34761"/>
                  </a:cubicBezTo>
                  <a:cubicBezTo>
                    <a:pt x="6019" y="32387"/>
                    <a:pt x="6019" y="29571"/>
                    <a:pt x="7381" y="27197"/>
                  </a:cubicBezTo>
                  <a:lnTo>
                    <a:pt x="17357" y="9914"/>
                  </a:lnTo>
                  <a:lnTo>
                    <a:pt x="17946" y="12435"/>
                  </a:lnTo>
                  <a:cubicBezTo>
                    <a:pt x="18295" y="13930"/>
                    <a:pt x="19451" y="14584"/>
                    <a:pt x="20630" y="14584"/>
                  </a:cubicBezTo>
                  <a:cubicBezTo>
                    <a:pt x="22311" y="14584"/>
                    <a:pt x="24039" y="13256"/>
                    <a:pt x="23541" y="11147"/>
                  </a:cubicBezTo>
                  <a:lnTo>
                    <a:pt x="21480" y="2220"/>
                  </a:lnTo>
                  <a:cubicBezTo>
                    <a:pt x="21170" y="902"/>
                    <a:pt x="19983" y="1"/>
                    <a:pt x="186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6" name="Google Shape;3536;p56"/>
            <p:cNvSpPr/>
            <p:nvPr/>
          </p:nvSpPr>
          <p:spPr>
            <a:xfrm>
              <a:off x="3168325" y="2703575"/>
              <a:ext cx="1261700" cy="971700"/>
            </a:xfrm>
            <a:custGeom>
              <a:avLst/>
              <a:gdLst/>
              <a:ahLst/>
              <a:cxnLst/>
              <a:rect l="l" t="t" r="r" b="b"/>
              <a:pathLst>
                <a:path w="50468" h="38868" extrusionOk="0">
                  <a:moveTo>
                    <a:pt x="19381" y="0"/>
                  </a:moveTo>
                  <a:cubicBezTo>
                    <a:pt x="14559" y="0"/>
                    <a:pt x="10252" y="2485"/>
                    <a:pt x="7841" y="6663"/>
                  </a:cubicBezTo>
                  <a:lnTo>
                    <a:pt x="810" y="18866"/>
                  </a:lnTo>
                  <a:cubicBezTo>
                    <a:pt x="0" y="20228"/>
                    <a:pt x="479" y="21995"/>
                    <a:pt x="1859" y="22787"/>
                  </a:cubicBezTo>
                  <a:cubicBezTo>
                    <a:pt x="2306" y="23046"/>
                    <a:pt x="2796" y="23169"/>
                    <a:pt x="3281" y="23169"/>
                  </a:cubicBezTo>
                  <a:cubicBezTo>
                    <a:pt x="4275" y="23169"/>
                    <a:pt x="5248" y="22653"/>
                    <a:pt x="5780" y="21738"/>
                  </a:cubicBezTo>
                  <a:lnTo>
                    <a:pt x="12829" y="9534"/>
                  </a:lnTo>
                  <a:cubicBezTo>
                    <a:pt x="14191" y="7160"/>
                    <a:pt x="16639" y="5743"/>
                    <a:pt x="19381" y="5743"/>
                  </a:cubicBezTo>
                  <a:cubicBezTo>
                    <a:pt x="22105" y="5743"/>
                    <a:pt x="24572" y="7160"/>
                    <a:pt x="25934" y="9534"/>
                  </a:cubicBezTo>
                  <a:lnTo>
                    <a:pt x="38726" y="31677"/>
                  </a:lnTo>
                  <a:cubicBezTo>
                    <a:pt x="37774" y="31463"/>
                    <a:pt x="36746" y="31095"/>
                    <a:pt x="35760" y="31095"/>
                  </a:cubicBezTo>
                  <a:cubicBezTo>
                    <a:pt x="35220" y="31095"/>
                    <a:pt x="34693" y="31205"/>
                    <a:pt x="34198" y="31511"/>
                  </a:cubicBezTo>
                  <a:cubicBezTo>
                    <a:pt x="32081" y="32836"/>
                    <a:pt x="32560" y="36149"/>
                    <a:pt x="35045" y="36720"/>
                  </a:cubicBezTo>
                  <a:lnTo>
                    <a:pt x="43953" y="38800"/>
                  </a:lnTo>
                  <a:cubicBezTo>
                    <a:pt x="44154" y="38845"/>
                    <a:pt x="44356" y="38867"/>
                    <a:pt x="44557" y="38867"/>
                  </a:cubicBezTo>
                  <a:cubicBezTo>
                    <a:pt x="45816" y="38867"/>
                    <a:pt x="47028" y="38010"/>
                    <a:pt x="47377" y="36757"/>
                  </a:cubicBezTo>
                  <a:lnTo>
                    <a:pt x="49880" y="27609"/>
                  </a:lnTo>
                  <a:cubicBezTo>
                    <a:pt x="50467" y="25459"/>
                    <a:pt x="48692" y="24056"/>
                    <a:pt x="46973" y="24056"/>
                  </a:cubicBezTo>
                  <a:cubicBezTo>
                    <a:pt x="45838" y="24056"/>
                    <a:pt x="44728" y="24668"/>
                    <a:pt x="44340" y="26081"/>
                  </a:cubicBezTo>
                  <a:lnTo>
                    <a:pt x="43622" y="28677"/>
                  </a:lnTo>
                  <a:lnTo>
                    <a:pt x="30903" y="6663"/>
                  </a:lnTo>
                  <a:cubicBezTo>
                    <a:pt x="28511" y="2485"/>
                    <a:pt x="24185" y="0"/>
                    <a:pt x="193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7" name="Google Shape;3537;p56"/>
            <p:cNvSpPr/>
            <p:nvPr/>
          </p:nvSpPr>
          <p:spPr>
            <a:xfrm>
              <a:off x="3485350" y="3766350"/>
              <a:ext cx="1166950" cy="894400"/>
            </a:xfrm>
            <a:custGeom>
              <a:avLst/>
              <a:gdLst/>
              <a:ahLst/>
              <a:cxnLst/>
              <a:rect l="l" t="t" r="r" b="b"/>
              <a:pathLst>
                <a:path w="46678" h="35776" extrusionOk="0">
                  <a:moveTo>
                    <a:pt x="37437" y="1"/>
                  </a:moveTo>
                  <a:cubicBezTo>
                    <a:pt x="35477" y="1"/>
                    <a:pt x="33482" y="2059"/>
                    <a:pt x="34769" y="4277"/>
                  </a:cubicBezTo>
                  <a:lnTo>
                    <a:pt x="39297" y="12118"/>
                  </a:lnTo>
                  <a:cubicBezTo>
                    <a:pt x="40659" y="14492"/>
                    <a:pt x="40659" y="17308"/>
                    <a:pt x="39297" y="19682"/>
                  </a:cubicBezTo>
                  <a:cubicBezTo>
                    <a:pt x="37917" y="22057"/>
                    <a:pt x="35469" y="23474"/>
                    <a:pt x="32726" y="23474"/>
                  </a:cubicBezTo>
                  <a:lnTo>
                    <a:pt x="9590" y="23474"/>
                  </a:lnTo>
                  <a:lnTo>
                    <a:pt x="11468" y="21431"/>
                  </a:lnTo>
                  <a:cubicBezTo>
                    <a:pt x="13388" y="19370"/>
                    <a:pt x="11400" y="16615"/>
                    <a:pt x="9229" y="16615"/>
                  </a:cubicBezTo>
                  <a:cubicBezTo>
                    <a:pt x="8550" y="16615"/>
                    <a:pt x="7853" y="16884"/>
                    <a:pt x="7253" y="17529"/>
                  </a:cubicBezTo>
                  <a:lnTo>
                    <a:pt x="1050" y="24247"/>
                  </a:lnTo>
                  <a:cubicBezTo>
                    <a:pt x="1" y="25388"/>
                    <a:pt x="19" y="27137"/>
                    <a:pt x="1123" y="28241"/>
                  </a:cubicBezTo>
                  <a:lnTo>
                    <a:pt x="7823" y="34941"/>
                  </a:lnTo>
                  <a:cubicBezTo>
                    <a:pt x="8411" y="35529"/>
                    <a:pt x="9076" y="35776"/>
                    <a:pt x="9722" y="35776"/>
                  </a:cubicBezTo>
                  <a:cubicBezTo>
                    <a:pt x="11926" y="35776"/>
                    <a:pt x="13912" y="32899"/>
                    <a:pt x="11891" y="30892"/>
                  </a:cubicBezTo>
                  <a:lnTo>
                    <a:pt x="10234" y="29217"/>
                  </a:lnTo>
                  <a:lnTo>
                    <a:pt x="32726" y="29217"/>
                  </a:lnTo>
                  <a:cubicBezTo>
                    <a:pt x="37549" y="29217"/>
                    <a:pt x="41856" y="26732"/>
                    <a:pt x="44267" y="22554"/>
                  </a:cubicBezTo>
                  <a:cubicBezTo>
                    <a:pt x="46678" y="18394"/>
                    <a:pt x="46678" y="13406"/>
                    <a:pt x="44267" y="9246"/>
                  </a:cubicBezTo>
                  <a:lnTo>
                    <a:pt x="39739" y="1387"/>
                  </a:lnTo>
                  <a:cubicBezTo>
                    <a:pt x="39173" y="407"/>
                    <a:pt x="38308" y="1"/>
                    <a:pt x="37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8" name="Google Shape;3538;p56"/>
            <p:cNvSpPr/>
            <p:nvPr/>
          </p:nvSpPr>
          <p:spPr>
            <a:xfrm>
              <a:off x="1336475" y="399175"/>
              <a:ext cx="4923125" cy="4903325"/>
            </a:xfrm>
            <a:custGeom>
              <a:avLst/>
              <a:gdLst/>
              <a:ahLst/>
              <a:cxnLst/>
              <a:rect l="l" t="t" r="r" b="b"/>
              <a:pathLst>
                <a:path w="196925" h="196133" extrusionOk="0">
                  <a:moveTo>
                    <a:pt x="128160" y="34088"/>
                  </a:moveTo>
                  <a:cubicBezTo>
                    <a:pt x="130884" y="34088"/>
                    <a:pt x="133093" y="36296"/>
                    <a:pt x="133093" y="39020"/>
                  </a:cubicBezTo>
                  <a:lnTo>
                    <a:pt x="133093" y="49788"/>
                  </a:lnTo>
                  <a:lnTo>
                    <a:pt x="52218" y="49788"/>
                  </a:lnTo>
                  <a:lnTo>
                    <a:pt x="52218" y="39020"/>
                  </a:lnTo>
                  <a:cubicBezTo>
                    <a:pt x="52218" y="36296"/>
                    <a:pt x="54427" y="34088"/>
                    <a:pt x="57151" y="34088"/>
                  </a:cubicBezTo>
                  <a:close/>
                  <a:moveTo>
                    <a:pt x="185218" y="66482"/>
                  </a:moveTo>
                  <a:lnTo>
                    <a:pt x="185218" y="73899"/>
                  </a:lnTo>
                  <a:lnTo>
                    <a:pt x="158861" y="73899"/>
                  </a:lnTo>
                  <a:lnTo>
                    <a:pt x="158861" y="66482"/>
                  </a:lnTo>
                  <a:close/>
                  <a:moveTo>
                    <a:pt x="179862" y="79642"/>
                  </a:moveTo>
                  <a:lnTo>
                    <a:pt x="179862" y="88109"/>
                  </a:lnTo>
                  <a:cubicBezTo>
                    <a:pt x="179862" y="89231"/>
                    <a:pt x="180525" y="90244"/>
                    <a:pt x="181537" y="90722"/>
                  </a:cubicBezTo>
                  <a:cubicBezTo>
                    <a:pt x="185844" y="92728"/>
                    <a:pt x="188476" y="96226"/>
                    <a:pt x="189912" y="98821"/>
                  </a:cubicBezTo>
                  <a:cubicBezTo>
                    <a:pt x="191807" y="102244"/>
                    <a:pt x="191623" y="108116"/>
                    <a:pt x="191090" y="111981"/>
                  </a:cubicBezTo>
                  <a:lnTo>
                    <a:pt x="152990" y="111981"/>
                  </a:lnTo>
                  <a:cubicBezTo>
                    <a:pt x="152456" y="108134"/>
                    <a:pt x="152272" y="102226"/>
                    <a:pt x="154168" y="98821"/>
                  </a:cubicBezTo>
                  <a:cubicBezTo>
                    <a:pt x="155603" y="96226"/>
                    <a:pt x="158235" y="92728"/>
                    <a:pt x="162542" y="90722"/>
                  </a:cubicBezTo>
                  <a:cubicBezTo>
                    <a:pt x="163555" y="90244"/>
                    <a:pt x="164217" y="89231"/>
                    <a:pt x="164217" y="88109"/>
                  </a:cubicBezTo>
                  <a:lnTo>
                    <a:pt x="164217" y="79642"/>
                  </a:lnTo>
                  <a:close/>
                  <a:moveTo>
                    <a:pt x="188421" y="117724"/>
                  </a:moveTo>
                  <a:cubicBezTo>
                    <a:pt x="181629" y="127828"/>
                    <a:pt x="181868" y="141412"/>
                    <a:pt x="189139" y="151277"/>
                  </a:cubicBezTo>
                  <a:lnTo>
                    <a:pt x="154941" y="151277"/>
                  </a:lnTo>
                  <a:cubicBezTo>
                    <a:pt x="162211" y="141412"/>
                    <a:pt x="162450" y="127828"/>
                    <a:pt x="155658" y="117724"/>
                  </a:cubicBezTo>
                  <a:close/>
                  <a:moveTo>
                    <a:pt x="171672" y="55549"/>
                  </a:moveTo>
                  <a:cubicBezTo>
                    <a:pt x="174580" y="55549"/>
                    <a:pt x="176936" y="57849"/>
                    <a:pt x="177028" y="60721"/>
                  </a:cubicBezTo>
                  <a:lnTo>
                    <a:pt x="155990" y="60721"/>
                  </a:lnTo>
                  <a:cubicBezTo>
                    <a:pt x="154407" y="60721"/>
                    <a:pt x="153118" y="62009"/>
                    <a:pt x="153118" y="63610"/>
                  </a:cubicBezTo>
                  <a:lnTo>
                    <a:pt x="153118" y="66261"/>
                  </a:lnTo>
                  <a:lnTo>
                    <a:pt x="49070" y="66261"/>
                  </a:lnTo>
                  <a:cubicBezTo>
                    <a:pt x="45371" y="66261"/>
                    <a:pt x="45371" y="72022"/>
                    <a:pt x="49070" y="72022"/>
                  </a:cubicBezTo>
                  <a:lnTo>
                    <a:pt x="153118" y="72022"/>
                  </a:lnTo>
                  <a:lnTo>
                    <a:pt x="153118" y="76771"/>
                  </a:lnTo>
                  <a:cubicBezTo>
                    <a:pt x="153118" y="78354"/>
                    <a:pt x="154407" y="79642"/>
                    <a:pt x="155990" y="79642"/>
                  </a:cubicBezTo>
                  <a:lnTo>
                    <a:pt x="158456" y="79642"/>
                  </a:lnTo>
                  <a:lnTo>
                    <a:pt x="158456" y="86360"/>
                  </a:lnTo>
                  <a:cubicBezTo>
                    <a:pt x="153744" y="89066"/>
                    <a:pt x="150818" y="93023"/>
                    <a:pt x="149143" y="96023"/>
                  </a:cubicBezTo>
                  <a:cubicBezTo>
                    <a:pt x="147836" y="98379"/>
                    <a:pt x="147137" y="101029"/>
                    <a:pt x="147137" y="103735"/>
                  </a:cubicBezTo>
                  <a:lnTo>
                    <a:pt x="147137" y="110600"/>
                  </a:lnTo>
                  <a:cubicBezTo>
                    <a:pt x="147137" y="112091"/>
                    <a:pt x="147357" y="113564"/>
                    <a:pt x="147762" y="114999"/>
                  </a:cubicBezTo>
                  <a:cubicBezTo>
                    <a:pt x="147799" y="115552"/>
                    <a:pt x="147983" y="116067"/>
                    <a:pt x="148296" y="116509"/>
                  </a:cubicBezTo>
                  <a:cubicBezTo>
                    <a:pt x="148793" y="117742"/>
                    <a:pt x="149437" y="118920"/>
                    <a:pt x="150229" y="119987"/>
                  </a:cubicBezTo>
                  <a:cubicBezTo>
                    <a:pt x="156376" y="128233"/>
                    <a:pt x="156376" y="139737"/>
                    <a:pt x="150229" y="147983"/>
                  </a:cubicBezTo>
                  <a:cubicBezTo>
                    <a:pt x="148241" y="150651"/>
                    <a:pt x="147137" y="154001"/>
                    <a:pt x="147137" y="157370"/>
                  </a:cubicBezTo>
                  <a:lnTo>
                    <a:pt x="147137" y="180285"/>
                  </a:lnTo>
                  <a:cubicBezTo>
                    <a:pt x="147137" y="183690"/>
                    <a:pt x="148223" y="186856"/>
                    <a:pt x="150063" y="189433"/>
                  </a:cubicBezTo>
                  <a:cubicBezTo>
                    <a:pt x="149272" y="189874"/>
                    <a:pt x="148370" y="190132"/>
                    <a:pt x="147413" y="190132"/>
                  </a:cubicBezTo>
                  <a:lnTo>
                    <a:pt x="37898" y="190132"/>
                  </a:lnTo>
                  <a:cubicBezTo>
                    <a:pt x="35082" y="190132"/>
                    <a:pt x="32763" y="188034"/>
                    <a:pt x="32468" y="185254"/>
                  </a:cubicBezTo>
                  <a:lnTo>
                    <a:pt x="20486" y="72022"/>
                  </a:lnTo>
                  <a:lnTo>
                    <a:pt x="33352" y="72022"/>
                  </a:lnTo>
                  <a:cubicBezTo>
                    <a:pt x="37052" y="72022"/>
                    <a:pt x="37052" y="66261"/>
                    <a:pt x="33352" y="66261"/>
                  </a:cubicBezTo>
                  <a:lnTo>
                    <a:pt x="11909" y="66261"/>
                  </a:lnTo>
                  <a:cubicBezTo>
                    <a:pt x="5007" y="66261"/>
                    <a:pt x="4989" y="55549"/>
                    <a:pt x="11909" y="55549"/>
                  </a:cubicBezTo>
                  <a:close/>
                  <a:moveTo>
                    <a:pt x="39536" y="0"/>
                  </a:moveTo>
                  <a:cubicBezTo>
                    <a:pt x="24996" y="0"/>
                    <a:pt x="13161" y="11817"/>
                    <a:pt x="13161" y="26357"/>
                  </a:cubicBezTo>
                  <a:lnTo>
                    <a:pt x="13161" y="49788"/>
                  </a:lnTo>
                  <a:cubicBezTo>
                    <a:pt x="13083" y="49787"/>
                    <a:pt x="13006" y="49786"/>
                    <a:pt x="12929" y="49786"/>
                  </a:cubicBezTo>
                  <a:cubicBezTo>
                    <a:pt x="7057" y="49786"/>
                    <a:pt x="1756" y="53237"/>
                    <a:pt x="903" y="59396"/>
                  </a:cubicBezTo>
                  <a:cubicBezTo>
                    <a:pt x="1" y="65966"/>
                    <a:pt x="5283" y="72022"/>
                    <a:pt x="11909" y="72022"/>
                  </a:cubicBezTo>
                  <a:lnTo>
                    <a:pt x="14707" y="72022"/>
                  </a:lnTo>
                  <a:lnTo>
                    <a:pt x="26744" y="185843"/>
                  </a:lnTo>
                  <a:cubicBezTo>
                    <a:pt x="27352" y="191568"/>
                    <a:pt x="32137" y="195875"/>
                    <a:pt x="37898" y="195875"/>
                  </a:cubicBezTo>
                  <a:lnTo>
                    <a:pt x="147413" y="195875"/>
                  </a:lnTo>
                  <a:cubicBezTo>
                    <a:pt x="149989" y="195875"/>
                    <a:pt x="152382" y="195009"/>
                    <a:pt x="154296" y="193519"/>
                  </a:cubicBezTo>
                  <a:cubicBezTo>
                    <a:pt x="156781" y="195175"/>
                    <a:pt x="159781" y="196132"/>
                    <a:pt x="162984" y="196132"/>
                  </a:cubicBezTo>
                  <a:lnTo>
                    <a:pt x="175868" y="196132"/>
                  </a:lnTo>
                  <a:cubicBezTo>
                    <a:pt x="179549" y="196132"/>
                    <a:pt x="179568" y="190390"/>
                    <a:pt x="175868" y="190390"/>
                  </a:cubicBezTo>
                  <a:lnTo>
                    <a:pt x="162984" y="190390"/>
                  </a:lnTo>
                  <a:cubicBezTo>
                    <a:pt x="158346" y="190390"/>
                    <a:pt x="154425" y="187242"/>
                    <a:pt x="153247" y="182954"/>
                  </a:cubicBezTo>
                  <a:lnTo>
                    <a:pt x="165671" y="182954"/>
                  </a:lnTo>
                  <a:cubicBezTo>
                    <a:pt x="169352" y="182954"/>
                    <a:pt x="169371" y="177211"/>
                    <a:pt x="165671" y="177211"/>
                  </a:cubicBezTo>
                  <a:lnTo>
                    <a:pt x="152898" y="177211"/>
                  </a:lnTo>
                  <a:lnTo>
                    <a:pt x="152898" y="157370"/>
                  </a:lnTo>
                  <a:cubicBezTo>
                    <a:pt x="152898" y="157259"/>
                    <a:pt x="152898" y="157149"/>
                    <a:pt x="152898" y="157020"/>
                  </a:cubicBezTo>
                  <a:lnTo>
                    <a:pt x="191163" y="157020"/>
                  </a:lnTo>
                  <a:cubicBezTo>
                    <a:pt x="191182" y="157149"/>
                    <a:pt x="191182" y="157259"/>
                    <a:pt x="191182" y="157370"/>
                  </a:cubicBezTo>
                  <a:lnTo>
                    <a:pt x="191182" y="164456"/>
                  </a:lnTo>
                  <a:lnTo>
                    <a:pt x="178003" y="164456"/>
                  </a:lnTo>
                  <a:cubicBezTo>
                    <a:pt x="174322" y="164456"/>
                    <a:pt x="174304" y="170198"/>
                    <a:pt x="178003" y="170198"/>
                  </a:cubicBezTo>
                  <a:lnTo>
                    <a:pt x="191182" y="170198"/>
                  </a:lnTo>
                  <a:lnTo>
                    <a:pt x="191182" y="180285"/>
                  </a:lnTo>
                  <a:cubicBezTo>
                    <a:pt x="191182" y="182917"/>
                    <a:pt x="190188" y="185420"/>
                    <a:pt x="188347" y="187297"/>
                  </a:cubicBezTo>
                  <a:cubicBezTo>
                    <a:pt x="186370" y="189359"/>
                    <a:pt x="188358" y="192168"/>
                    <a:pt x="190546" y="192168"/>
                  </a:cubicBezTo>
                  <a:cubicBezTo>
                    <a:pt x="191210" y="192168"/>
                    <a:pt x="191893" y="191909"/>
                    <a:pt x="192488" y="191291"/>
                  </a:cubicBezTo>
                  <a:cubicBezTo>
                    <a:pt x="195360" y="188328"/>
                    <a:pt x="196924" y="184426"/>
                    <a:pt x="196924" y="180285"/>
                  </a:cubicBezTo>
                  <a:lnTo>
                    <a:pt x="196924" y="157370"/>
                  </a:lnTo>
                  <a:cubicBezTo>
                    <a:pt x="196924" y="154001"/>
                    <a:pt x="195838" y="150651"/>
                    <a:pt x="193832" y="147983"/>
                  </a:cubicBezTo>
                  <a:cubicBezTo>
                    <a:pt x="187703" y="139737"/>
                    <a:pt x="187703" y="128233"/>
                    <a:pt x="193832" y="119987"/>
                  </a:cubicBezTo>
                  <a:cubicBezTo>
                    <a:pt x="195838" y="117319"/>
                    <a:pt x="196924" y="113987"/>
                    <a:pt x="196924" y="110600"/>
                  </a:cubicBezTo>
                  <a:lnTo>
                    <a:pt x="196924" y="103735"/>
                  </a:lnTo>
                  <a:cubicBezTo>
                    <a:pt x="196924" y="101029"/>
                    <a:pt x="196243" y="98379"/>
                    <a:pt x="194936" y="96023"/>
                  </a:cubicBezTo>
                  <a:cubicBezTo>
                    <a:pt x="193262" y="93023"/>
                    <a:pt x="190335" y="89066"/>
                    <a:pt x="185605" y="86360"/>
                  </a:cubicBezTo>
                  <a:lnTo>
                    <a:pt x="185605" y="79642"/>
                  </a:lnTo>
                  <a:lnTo>
                    <a:pt x="188089" y="79642"/>
                  </a:lnTo>
                  <a:cubicBezTo>
                    <a:pt x="189672" y="79642"/>
                    <a:pt x="190961" y="78354"/>
                    <a:pt x="190961" y="76771"/>
                  </a:cubicBezTo>
                  <a:lnTo>
                    <a:pt x="190961" y="63610"/>
                  </a:lnTo>
                  <a:cubicBezTo>
                    <a:pt x="190961" y="62009"/>
                    <a:pt x="189672" y="60721"/>
                    <a:pt x="188089" y="60721"/>
                  </a:cubicBezTo>
                  <a:lnTo>
                    <a:pt x="182789" y="60721"/>
                  </a:lnTo>
                  <a:cubicBezTo>
                    <a:pt x="182697" y="54831"/>
                    <a:pt x="178003" y="50045"/>
                    <a:pt x="172150" y="49806"/>
                  </a:cubicBezTo>
                  <a:lnTo>
                    <a:pt x="172150" y="26357"/>
                  </a:lnTo>
                  <a:cubicBezTo>
                    <a:pt x="172150" y="11817"/>
                    <a:pt x="160315" y="0"/>
                    <a:pt x="145775" y="0"/>
                  </a:cubicBezTo>
                  <a:lnTo>
                    <a:pt x="139093" y="0"/>
                  </a:lnTo>
                  <a:cubicBezTo>
                    <a:pt x="135394" y="0"/>
                    <a:pt x="135394" y="5743"/>
                    <a:pt x="139093" y="5743"/>
                  </a:cubicBezTo>
                  <a:lnTo>
                    <a:pt x="145775" y="5743"/>
                  </a:lnTo>
                  <a:cubicBezTo>
                    <a:pt x="157149" y="5743"/>
                    <a:pt x="166389" y="14982"/>
                    <a:pt x="166389" y="26357"/>
                  </a:cubicBezTo>
                  <a:lnTo>
                    <a:pt x="166389" y="49788"/>
                  </a:lnTo>
                  <a:lnTo>
                    <a:pt x="138836" y="49788"/>
                  </a:lnTo>
                  <a:lnTo>
                    <a:pt x="138836" y="39020"/>
                  </a:lnTo>
                  <a:cubicBezTo>
                    <a:pt x="138836" y="33130"/>
                    <a:pt x="134050" y="28345"/>
                    <a:pt x="128160" y="28345"/>
                  </a:cubicBezTo>
                  <a:lnTo>
                    <a:pt x="57151" y="28345"/>
                  </a:lnTo>
                  <a:cubicBezTo>
                    <a:pt x="51261" y="28345"/>
                    <a:pt x="46475" y="33130"/>
                    <a:pt x="46475" y="39020"/>
                  </a:cubicBezTo>
                  <a:lnTo>
                    <a:pt x="46475" y="49788"/>
                  </a:lnTo>
                  <a:lnTo>
                    <a:pt x="18903" y="49788"/>
                  </a:lnTo>
                  <a:lnTo>
                    <a:pt x="18903" y="26357"/>
                  </a:lnTo>
                  <a:cubicBezTo>
                    <a:pt x="18903" y="14982"/>
                    <a:pt x="28162" y="5743"/>
                    <a:pt x="39536" y="5743"/>
                  </a:cubicBezTo>
                  <a:lnTo>
                    <a:pt x="123007" y="5743"/>
                  </a:lnTo>
                  <a:cubicBezTo>
                    <a:pt x="126688" y="5743"/>
                    <a:pt x="126688" y="0"/>
                    <a:pt x="1230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39" name="Google Shape;3539;p56"/>
          <p:cNvGrpSpPr/>
          <p:nvPr/>
        </p:nvGrpSpPr>
        <p:grpSpPr>
          <a:xfrm>
            <a:off x="3042076" y="1717326"/>
            <a:ext cx="524897" cy="524894"/>
            <a:chOff x="1353975" y="398275"/>
            <a:chExt cx="4896425" cy="4896400"/>
          </a:xfrm>
        </p:grpSpPr>
        <p:sp>
          <p:nvSpPr>
            <p:cNvPr id="3540" name="Google Shape;3540;p56"/>
            <p:cNvSpPr/>
            <p:nvPr/>
          </p:nvSpPr>
          <p:spPr>
            <a:xfrm>
              <a:off x="1968250" y="4504125"/>
              <a:ext cx="425200" cy="425200"/>
            </a:xfrm>
            <a:custGeom>
              <a:avLst/>
              <a:gdLst/>
              <a:ahLst/>
              <a:cxnLst/>
              <a:rect l="l" t="t" r="r" b="b"/>
              <a:pathLst>
                <a:path w="17008" h="17008" extrusionOk="0">
                  <a:moveTo>
                    <a:pt x="8504" y="5743"/>
                  </a:moveTo>
                  <a:cubicBezTo>
                    <a:pt x="10032" y="5743"/>
                    <a:pt x="11265" y="6994"/>
                    <a:pt x="11265" y="8504"/>
                  </a:cubicBezTo>
                  <a:cubicBezTo>
                    <a:pt x="11265" y="10031"/>
                    <a:pt x="10032" y="11283"/>
                    <a:pt x="8504" y="11283"/>
                  </a:cubicBezTo>
                  <a:cubicBezTo>
                    <a:pt x="6977" y="11283"/>
                    <a:pt x="5743" y="10031"/>
                    <a:pt x="5743" y="8504"/>
                  </a:cubicBezTo>
                  <a:cubicBezTo>
                    <a:pt x="5743" y="6994"/>
                    <a:pt x="6977" y="5743"/>
                    <a:pt x="8504" y="5743"/>
                  </a:cubicBezTo>
                  <a:close/>
                  <a:moveTo>
                    <a:pt x="8504" y="0"/>
                  </a:moveTo>
                  <a:cubicBezTo>
                    <a:pt x="3811" y="0"/>
                    <a:pt x="1" y="3829"/>
                    <a:pt x="1" y="8504"/>
                  </a:cubicBezTo>
                  <a:cubicBezTo>
                    <a:pt x="1" y="13197"/>
                    <a:pt x="3811" y="17007"/>
                    <a:pt x="8504" y="17007"/>
                  </a:cubicBezTo>
                  <a:cubicBezTo>
                    <a:pt x="13198" y="17007"/>
                    <a:pt x="17008" y="13197"/>
                    <a:pt x="17008" y="8504"/>
                  </a:cubicBezTo>
                  <a:cubicBezTo>
                    <a:pt x="17008" y="3829"/>
                    <a:pt x="13198" y="0"/>
                    <a:pt x="850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1" name="Google Shape;3541;p56"/>
            <p:cNvSpPr/>
            <p:nvPr/>
          </p:nvSpPr>
          <p:spPr>
            <a:xfrm>
              <a:off x="2575650" y="2921275"/>
              <a:ext cx="537475" cy="882975"/>
            </a:xfrm>
            <a:custGeom>
              <a:avLst/>
              <a:gdLst/>
              <a:ahLst/>
              <a:cxnLst/>
              <a:rect l="l" t="t" r="r" b="b"/>
              <a:pathLst>
                <a:path w="21499" h="35319" extrusionOk="0">
                  <a:moveTo>
                    <a:pt x="15052" y="0"/>
                  </a:moveTo>
                  <a:cubicBezTo>
                    <a:pt x="14871" y="0"/>
                    <a:pt x="14688" y="18"/>
                    <a:pt x="14504" y="53"/>
                  </a:cubicBezTo>
                  <a:lnTo>
                    <a:pt x="7344" y="1415"/>
                  </a:lnTo>
                  <a:cubicBezTo>
                    <a:pt x="3741" y="2109"/>
                    <a:pt x="4802" y="7078"/>
                    <a:pt x="8026" y="7078"/>
                  </a:cubicBezTo>
                  <a:cubicBezTo>
                    <a:pt x="8310" y="7078"/>
                    <a:pt x="8611" y="7039"/>
                    <a:pt x="8927" y="6956"/>
                  </a:cubicBezTo>
                  <a:lnTo>
                    <a:pt x="8927" y="6956"/>
                  </a:lnTo>
                  <a:lnTo>
                    <a:pt x="1970" y="18993"/>
                  </a:lnTo>
                  <a:cubicBezTo>
                    <a:pt x="0" y="22398"/>
                    <a:pt x="0" y="26466"/>
                    <a:pt x="1970" y="29889"/>
                  </a:cubicBezTo>
                  <a:cubicBezTo>
                    <a:pt x="3939" y="33294"/>
                    <a:pt x="7455" y="35319"/>
                    <a:pt x="11394" y="35319"/>
                  </a:cubicBezTo>
                  <a:lnTo>
                    <a:pt x="17799" y="35319"/>
                  </a:lnTo>
                  <a:cubicBezTo>
                    <a:pt x="21480" y="35319"/>
                    <a:pt x="21498" y="29595"/>
                    <a:pt x="17799" y="29595"/>
                  </a:cubicBezTo>
                  <a:lnTo>
                    <a:pt x="11394" y="29595"/>
                  </a:lnTo>
                  <a:cubicBezTo>
                    <a:pt x="9535" y="29595"/>
                    <a:pt x="7860" y="28619"/>
                    <a:pt x="6939" y="27018"/>
                  </a:cubicBezTo>
                  <a:cubicBezTo>
                    <a:pt x="6001" y="25398"/>
                    <a:pt x="6001" y="23484"/>
                    <a:pt x="6939" y="21864"/>
                  </a:cubicBezTo>
                  <a:lnTo>
                    <a:pt x="13750" y="10048"/>
                  </a:lnTo>
                  <a:cubicBezTo>
                    <a:pt x="14035" y="11721"/>
                    <a:pt x="15287" y="12458"/>
                    <a:pt x="16551" y="12458"/>
                  </a:cubicBezTo>
                  <a:cubicBezTo>
                    <a:pt x="18220" y="12458"/>
                    <a:pt x="19911" y="11170"/>
                    <a:pt x="19419" y="9054"/>
                  </a:cubicBezTo>
                  <a:lnTo>
                    <a:pt x="17836" y="2225"/>
                  </a:lnTo>
                  <a:cubicBezTo>
                    <a:pt x="17529" y="900"/>
                    <a:pt x="16356" y="0"/>
                    <a:pt x="150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2" name="Google Shape;3542;p56"/>
            <p:cNvSpPr/>
            <p:nvPr/>
          </p:nvSpPr>
          <p:spPr>
            <a:xfrm>
              <a:off x="2989225" y="2394350"/>
              <a:ext cx="987350" cy="779350"/>
            </a:xfrm>
            <a:custGeom>
              <a:avLst/>
              <a:gdLst/>
              <a:ahLst/>
              <a:cxnLst/>
              <a:rect l="l" t="t" r="r" b="b"/>
              <a:pathLst>
                <a:path w="39494" h="31174" extrusionOk="0">
                  <a:moveTo>
                    <a:pt x="14839" y="1"/>
                  </a:moveTo>
                  <a:cubicBezTo>
                    <a:pt x="10900" y="1"/>
                    <a:pt x="7385" y="2044"/>
                    <a:pt x="5416" y="5449"/>
                  </a:cubicBezTo>
                  <a:lnTo>
                    <a:pt x="1274" y="12627"/>
                  </a:lnTo>
                  <a:cubicBezTo>
                    <a:pt x="0" y="14831"/>
                    <a:pt x="1989" y="16885"/>
                    <a:pt x="3944" y="16885"/>
                  </a:cubicBezTo>
                  <a:cubicBezTo>
                    <a:pt x="4814" y="16885"/>
                    <a:pt x="5677" y="16479"/>
                    <a:pt x="6244" y="15498"/>
                  </a:cubicBezTo>
                  <a:lnTo>
                    <a:pt x="10385" y="8320"/>
                  </a:lnTo>
                  <a:cubicBezTo>
                    <a:pt x="11305" y="6700"/>
                    <a:pt x="12980" y="5743"/>
                    <a:pt x="14839" y="5743"/>
                  </a:cubicBezTo>
                  <a:cubicBezTo>
                    <a:pt x="16698" y="5743"/>
                    <a:pt x="18373" y="6700"/>
                    <a:pt x="19294" y="8320"/>
                  </a:cubicBezTo>
                  <a:lnTo>
                    <a:pt x="28349" y="24002"/>
                  </a:lnTo>
                  <a:cubicBezTo>
                    <a:pt x="28014" y="23900"/>
                    <a:pt x="27696" y="23853"/>
                    <a:pt x="27396" y="23853"/>
                  </a:cubicBezTo>
                  <a:cubicBezTo>
                    <a:pt x="24342" y="23853"/>
                    <a:pt x="23275" y="28717"/>
                    <a:pt x="26711" y="29505"/>
                  </a:cubicBezTo>
                  <a:lnTo>
                    <a:pt x="33558" y="31106"/>
                  </a:lnTo>
                  <a:cubicBezTo>
                    <a:pt x="33758" y="31152"/>
                    <a:pt x="33961" y="31174"/>
                    <a:pt x="34162" y="31174"/>
                  </a:cubicBezTo>
                  <a:cubicBezTo>
                    <a:pt x="35421" y="31174"/>
                    <a:pt x="36632" y="30317"/>
                    <a:pt x="36982" y="29063"/>
                  </a:cubicBezTo>
                  <a:lnTo>
                    <a:pt x="38896" y="22032"/>
                  </a:lnTo>
                  <a:cubicBezTo>
                    <a:pt x="39494" y="19861"/>
                    <a:pt x="37832" y="18551"/>
                    <a:pt x="36145" y="18551"/>
                  </a:cubicBezTo>
                  <a:cubicBezTo>
                    <a:pt x="34873" y="18551"/>
                    <a:pt x="33586" y="19297"/>
                    <a:pt x="33245" y="20983"/>
                  </a:cubicBezTo>
                  <a:lnTo>
                    <a:pt x="24263" y="5449"/>
                  </a:lnTo>
                  <a:cubicBezTo>
                    <a:pt x="22294" y="2044"/>
                    <a:pt x="18778" y="1"/>
                    <a:pt x="148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3" name="Google Shape;3543;p56"/>
            <p:cNvSpPr/>
            <p:nvPr/>
          </p:nvSpPr>
          <p:spPr>
            <a:xfrm>
              <a:off x="3213400" y="3248850"/>
              <a:ext cx="931375" cy="682525"/>
            </a:xfrm>
            <a:custGeom>
              <a:avLst/>
              <a:gdLst/>
              <a:ahLst/>
              <a:cxnLst/>
              <a:rect l="l" t="t" r="r" b="b"/>
              <a:pathLst>
                <a:path w="37255" h="27301" extrusionOk="0">
                  <a:moveTo>
                    <a:pt x="30383" y="1"/>
                  </a:moveTo>
                  <a:cubicBezTo>
                    <a:pt x="28430" y="1"/>
                    <a:pt x="26448" y="2056"/>
                    <a:pt x="27720" y="4270"/>
                  </a:cubicBezTo>
                  <a:lnTo>
                    <a:pt x="30334" y="8761"/>
                  </a:lnTo>
                  <a:cubicBezTo>
                    <a:pt x="31254" y="10381"/>
                    <a:pt x="31254" y="12295"/>
                    <a:pt x="30334" y="13915"/>
                  </a:cubicBezTo>
                  <a:cubicBezTo>
                    <a:pt x="29395" y="15516"/>
                    <a:pt x="27720" y="16492"/>
                    <a:pt x="25861" y="16492"/>
                  </a:cubicBezTo>
                  <a:lnTo>
                    <a:pt x="9609" y="16492"/>
                  </a:lnTo>
                  <a:cubicBezTo>
                    <a:pt x="11949" y="14379"/>
                    <a:pt x="10060" y="11184"/>
                    <a:pt x="7816" y="11184"/>
                  </a:cubicBezTo>
                  <a:cubicBezTo>
                    <a:pt x="7147" y="11184"/>
                    <a:pt x="6447" y="11468"/>
                    <a:pt x="5817" y="12148"/>
                  </a:cubicBezTo>
                  <a:lnTo>
                    <a:pt x="1050" y="17302"/>
                  </a:lnTo>
                  <a:cubicBezTo>
                    <a:pt x="1" y="18424"/>
                    <a:pt x="38" y="20191"/>
                    <a:pt x="1124" y="21277"/>
                  </a:cubicBezTo>
                  <a:lnTo>
                    <a:pt x="6277" y="26431"/>
                  </a:lnTo>
                  <a:cubicBezTo>
                    <a:pt x="6890" y="27044"/>
                    <a:pt x="7563" y="27301"/>
                    <a:pt x="8207" y="27301"/>
                  </a:cubicBezTo>
                  <a:cubicBezTo>
                    <a:pt x="10422" y="27301"/>
                    <a:pt x="12290" y="24256"/>
                    <a:pt x="10179" y="22216"/>
                  </a:cubicBezTo>
                  <a:lnTo>
                    <a:pt x="25861" y="22216"/>
                  </a:lnTo>
                  <a:cubicBezTo>
                    <a:pt x="29800" y="22216"/>
                    <a:pt x="33334" y="20191"/>
                    <a:pt x="35285" y="16786"/>
                  </a:cubicBezTo>
                  <a:cubicBezTo>
                    <a:pt x="37254" y="13363"/>
                    <a:pt x="37254" y="9295"/>
                    <a:pt x="35285" y="5890"/>
                  </a:cubicBezTo>
                  <a:lnTo>
                    <a:pt x="32690" y="1399"/>
                  </a:lnTo>
                  <a:cubicBezTo>
                    <a:pt x="32121" y="410"/>
                    <a:pt x="31255" y="1"/>
                    <a:pt x="303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4" name="Google Shape;3544;p56"/>
            <p:cNvSpPr/>
            <p:nvPr/>
          </p:nvSpPr>
          <p:spPr>
            <a:xfrm>
              <a:off x="1353975" y="398275"/>
              <a:ext cx="4896425" cy="4896400"/>
            </a:xfrm>
            <a:custGeom>
              <a:avLst/>
              <a:gdLst/>
              <a:ahLst/>
              <a:cxnLst/>
              <a:rect l="l" t="t" r="r" b="b"/>
              <a:pathLst>
                <a:path w="195857" h="195856" extrusionOk="0">
                  <a:moveTo>
                    <a:pt x="11614" y="35486"/>
                  </a:moveTo>
                  <a:cubicBezTo>
                    <a:pt x="14835" y="35486"/>
                    <a:pt x="17467" y="38099"/>
                    <a:pt x="17467" y="41339"/>
                  </a:cubicBezTo>
                  <a:cubicBezTo>
                    <a:pt x="17467" y="44578"/>
                    <a:pt x="14835" y="47192"/>
                    <a:pt x="11614" y="47192"/>
                  </a:cubicBezTo>
                  <a:cubicBezTo>
                    <a:pt x="8375" y="47192"/>
                    <a:pt x="5743" y="44578"/>
                    <a:pt x="5743" y="41339"/>
                  </a:cubicBezTo>
                  <a:cubicBezTo>
                    <a:pt x="5743" y="38099"/>
                    <a:pt x="8375" y="35486"/>
                    <a:pt x="11614" y="35486"/>
                  </a:cubicBezTo>
                  <a:close/>
                  <a:moveTo>
                    <a:pt x="116025" y="5743"/>
                  </a:moveTo>
                  <a:cubicBezTo>
                    <a:pt x="120157" y="5743"/>
                    <a:pt x="124155" y="7292"/>
                    <a:pt x="127239" y="10159"/>
                  </a:cubicBezTo>
                  <a:cubicBezTo>
                    <a:pt x="130884" y="13546"/>
                    <a:pt x="132816" y="18350"/>
                    <a:pt x="132503" y="23319"/>
                  </a:cubicBezTo>
                  <a:lnTo>
                    <a:pt x="131491" y="39075"/>
                  </a:lnTo>
                  <a:lnTo>
                    <a:pt x="121257" y="39075"/>
                  </a:lnTo>
                  <a:cubicBezTo>
                    <a:pt x="119859" y="39075"/>
                    <a:pt x="118681" y="40105"/>
                    <a:pt x="118441" y="41449"/>
                  </a:cubicBezTo>
                  <a:cubicBezTo>
                    <a:pt x="118423" y="41615"/>
                    <a:pt x="118405" y="41780"/>
                    <a:pt x="118405" y="41946"/>
                  </a:cubicBezTo>
                  <a:cubicBezTo>
                    <a:pt x="118405" y="43529"/>
                    <a:pt x="119675" y="44817"/>
                    <a:pt x="121257" y="44817"/>
                  </a:cubicBezTo>
                  <a:lnTo>
                    <a:pt x="136277" y="44817"/>
                  </a:lnTo>
                  <a:cubicBezTo>
                    <a:pt x="138264" y="44817"/>
                    <a:pt x="139884" y="46437"/>
                    <a:pt x="139884" y="48425"/>
                  </a:cubicBezTo>
                  <a:lnTo>
                    <a:pt x="139884" y="52382"/>
                  </a:lnTo>
                  <a:cubicBezTo>
                    <a:pt x="139884" y="54370"/>
                    <a:pt x="138264" y="55971"/>
                    <a:pt x="136277" y="55971"/>
                  </a:cubicBezTo>
                  <a:lnTo>
                    <a:pt x="19584" y="55971"/>
                  </a:lnTo>
                  <a:lnTo>
                    <a:pt x="17412" y="51370"/>
                  </a:lnTo>
                  <a:cubicBezTo>
                    <a:pt x="19897" y="49934"/>
                    <a:pt x="21793" y="47597"/>
                    <a:pt x="22676" y="44817"/>
                  </a:cubicBezTo>
                  <a:lnTo>
                    <a:pt x="105208" y="44817"/>
                  </a:lnTo>
                  <a:cubicBezTo>
                    <a:pt x="106791" y="44817"/>
                    <a:pt x="108061" y="43529"/>
                    <a:pt x="108061" y="41946"/>
                  </a:cubicBezTo>
                  <a:cubicBezTo>
                    <a:pt x="108061" y="41799"/>
                    <a:pt x="108061" y="41652"/>
                    <a:pt x="108024" y="41504"/>
                  </a:cubicBezTo>
                  <a:cubicBezTo>
                    <a:pt x="107803" y="40124"/>
                    <a:pt x="106625" y="39075"/>
                    <a:pt x="105208" y="39075"/>
                  </a:cubicBezTo>
                  <a:lnTo>
                    <a:pt x="22989" y="39075"/>
                  </a:lnTo>
                  <a:cubicBezTo>
                    <a:pt x="22418" y="36259"/>
                    <a:pt x="20854" y="33811"/>
                    <a:pt x="18645" y="32136"/>
                  </a:cubicBezTo>
                  <a:cubicBezTo>
                    <a:pt x="25308" y="23503"/>
                    <a:pt x="34971" y="17264"/>
                    <a:pt x="45131" y="15571"/>
                  </a:cubicBezTo>
                  <a:cubicBezTo>
                    <a:pt x="45481" y="15515"/>
                    <a:pt x="45830" y="15460"/>
                    <a:pt x="46180" y="15423"/>
                  </a:cubicBezTo>
                  <a:lnTo>
                    <a:pt x="113693" y="5907"/>
                  </a:lnTo>
                  <a:cubicBezTo>
                    <a:pt x="114471" y="5797"/>
                    <a:pt x="115251" y="5743"/>
                    <a:pt x="116025" y="5743"/>
                  </a:cubicBezTo>
                  <a:close/>
                  <a:moveTo>
                    <a:pt x="163259" y="122361"/>
                  </a:moveTo>
                  <a:lnTo>
                    <a:pt x="163259" y="142405"/>
                  </a:lnTo>
                  <a:lnTo>
                    <a:pt x="149216" y="142405"/>
                  </a:lnTo>
                  <a:lnTo>
                    <a:pt x="149216" y="122361"/>
                  </a:lnTo>
                  <a:close/>
                  <a:moveTo>
                    <a:pt x="130166" y="61714"/>
                  </a:moveTo>
                  <a:lnTo>
                    <a:pt x="127442" y="116618"/>
                  </a:lnTo>
                  <a:lnTo>
                    <a:pt x="119491" y="116618"/>
                  </a:lnTo>
                  <a:cubicBezTo>
                    <a:pt x="117908" y="116618"/>
                    <a:pt x="116619" y="117907"/>
                    <a:pt x="116619" y="119490"/>
                  </a:cubicBezTo>
                  <a:lnTo>
                    <a:pt x="116619" y="170234"/>
                  </a:lnTo>
                  <a:cubicBezTo>
                    <a:pt x="116619" y="172075"/>
                    <a:pt x="118055" y="172995"/>
                    <a:pt x="119491" y="172995"/>
                  </a:cubicBezTo>
                  <a:cubicBezTo>
                    <a:pt x="120926" y="172995"/>
                    <a:pt x="122362" y="172075"/>
                    <a:pt x="122362" y="170234"/>
                  </a:cubicBezTo>
                  <a:lnTo>
                    <a:pt x="122362" y="122361"/>
                  </a:lnTo>
                  <a:lnTo>
                    <a:pt x="143492" y="122361"/>
                  </a:lnTo>
                  <a:lnTo>
                    <a:pt x="143492" y="145276"/>
                  </a:lnTo>
                  <a:cubicBezTo>
                    <a:pt x="143492" y="146859"/>
                    <a:pt x="144762" y="148147"/>
                    <a:pt x="146345" y="148147"/>
                  </a:cubicBezTo>
                  <a:lnTo>
                    <a:pt x="166131" y="148147"/>
                  </a:lnTo>
                  <a:cubicBezTo>
                    <a:pt x="167714" y="148147"/>
                    <a:pt x="168984" y="146859"/>
                    <a:pt x="168984" y="145276"/>
                  </a:cubicBezTo>
                  <a:lnTo>
                    <a:pt x="168984" y="122361"/>
                  </a:lnTo>
                  <a:lnTo>
                    <a:pt x="190114" y="122361"/>
                  </a:lnTo>
                  <a:lnTo>
                    <a:pt x="190114" y="190113"/>
                  </a:lnTo>
                  <a:lnTo>
                    <a:pt x="122362" y="190113"/>
                  </a:lnTo>
                  <a:lnTo>
                    <a:pt x="122362" y="183229"/>
                  </a:lnTo>
                  <a:cubicBezTo>
                    <a:pt x="122362" y="181388"/>
                    <a:pt x="120926" y="180468"/>
                    <a:pt x="119491" y="180468"/>
                  </a:cubicBezTo>
                  <a:cubicBezTo>
                    <a:pt x="118055" y="180468"/>
                    <a:pt x="116619" y="181388"/>
                    <a:pt x="116619" y="183229"/>
                  </a:cubicBezTo>
                  <a:lnTo>
                    <a:pt x="116619" y="190113"/>
                  </a:lnTo>
                  <a:lnTo>
                    <a:pt x="48297" y="190113"/>
                  </a:lnTo>
                  <a:cubicBezTo>
                    <a:pt x="53119" y="185879"/>
                    <a:pt x="56193" y="179658"/>
                    <a:pt x="56193" y="172738"/>
                  </a:cubicBezTo>
                  <a:cubicBezTo>
                    <a:pt x="56193" y="160535"/>
                    <a:pt x="46677" y="150522"/>
                    <a:pt x="34695" y="149694"/>
                  </a:cubicBezTo>
                  <a:lnTo>
                    <a:pt x="30351" y="61714"/>
                  </a:lnTo>
                  <a:close/>
                  <a:moveTo>
                    <a:pt x="116021" y="0"/>
                  </a:moveTo>
                  <a:cubicBezTo>
                    <a:pt x="114986" y="0"/>
                    <a:pt x="113943" y="73"/>
                    <a:pt x="112901" y="220"/>
                  </a:cubicBezTo>
                  <a:lnTo>
                    <a:pt x="45370" y="9736"/>
                  </a:lnTo>
                  <a:cubicBezTo>
                    <a:pt x="44984" y="9791"/>
                    <a:pt x="44579" y="9846"/>
                    <a:pt x="44174" y="9920"/>
                  </a:cubicBezTo>
                  <a:cubicBezTo>
                    <a:pt x="36167" y="11245"/>
                    <a:pt x="28400" y="14963"/>
                    <a:pt x="21700" y="20669"/>
                  </a:cubicBezTo>
                  <a:cubicBezTo>
                    <a:pt x="18479" y="23393"/>
                    <a:pt x="15608" y="26485"/>
                    <a:pt x="13179" y="29853"/>
                  </a:cubicBezTo>
                  <a:cubicBezTo>
                    <a:pt x="12663" y="29780"/>
                    <a:pt x="12148" y="29743"/>
                    <a:pt x="11614" y="29743"/>
                  </a:cubicBezTo>
                  <a:cubicBezTo>
                    <a:pt x="5209" y="29743"/>
                    <a:pt x="0" y="34952"/>
                    <a:pt x="0" y="41339"/>
                  </a:cubicBezTo>
                  <a:cubicBezTo>
                    <a:pt x="0" y="47744"/>
                    <a:pt x="5209" y="52934"/>
                    <a:pt x="11614" y="52934"/>
                  </a:cubicBezTo>
                  <a:lnTo>
                    <a:pt x="11798" y="52934"/>
                  </a:lnTo>
                  <a:lnTo>
                    <a:pt x="15166" y="60076"/>
                  </a:lnTo>
                  <a:cubicBezTo>
                    <a:pt x="15645" y="61070"/>
                    <a:pt x="16657" y="61714"/>
                    <a:pt x="17762" y="61714"/>
                  </a:cubicBezTo>
                  <a:lnTo>
                    <a:pt x="24590" y="61714"/>
                  </a:lnTo>
                  <a:lnTo>
                    <a:pt x="28952" y="150006"/>
                  </a:lnTo>
                  <a:cubicBezTo>
                    <a:pt x="26836" y="150375"/>
                    <a:pt x="24793" y="151056"/>
                    <a:pt x="22842" y="152013"/>
                  </a:cubicBezTo>
                  <a:cubicBezTo>
                    <a:pt x="19973" y="153431"/>
                    <a:pt x="21492" y="157484"/>
                    <a:pt x="24101" y="157484"/>
                  </a:cubicBezTo>
                  <a:cubicBezTo>
                    <a:pt x="24506" y="157484"/>
                    <a:pt x="24937" y="157386"/>
                    <a:pt x="25382" y="157166"/>
                  </a:cubicBezTo>
                  <a:cubicBezTo>
                    <a:pt x="27774" y="155970"/>
                    <a:pt x="30370" y="155363"/>
                    <a:pt x="33075" y="155363"/>
                  </a:cubicBezTo>
                  <a:cubicBezTo>
                    <a:pt x="42665" y="155363"/>
                    <a:pt x="50450" y="163167"/>
                    <a:pt x="50450" y="172738"/>
                  </a:cubicBezTo>
                  <a:cubicBezTo>
                    <a:pt x="50450" y="182327"/>
                    <a:pt x="42665" y="190113"/>
                    <a:pt x="33075" y="190113"/>
                  </a:cubicBezTo>
                  <a:cubicBezTo>
                    <a:pt x="23486" y="190113"/>
                    <a:pt x="15700" y="182327"/>
                    <a:pt x="15700" y="172738"/>
                  </a:cubicBezTo>
                  <a:cubicBezTo>
                    <a:pt x="15700" y="170087"/>
                    <a:pt x="16289" y="167529"/>
                    <a:pt x="17430" y="165154"/>
                  </a:cubicBezTo>
                  <a:cubicBezTo>
                    <a:pt x="18512" y="162942"/>
                    <a:pt x="16574" y="161092"/>
                    <a:pt x="14684" y="161092"/>
                  </a:cubicBezTo>
                  <a:cubicBezTo>
                    <a:pt x="13744" y="161092"/>
                    <a:pt x="12815" y="161550"/>
                    <a:pt x="12277" y="162651"/>
                  </a:cubicBezTo>
                  <a:cubicBezTo>
                    <a:pt x="10749" y="165799"/>
                    <a:pt x="9958" y="169204"/>
                    <a:pt x="9958" y="172738"/>
                  </a:cubicBezTo>
                  <a:cubicBezTo>
                    <a:pt x="9958" y="185493"/>
                    <a:pt x="20338" y="195855"/>
                    <a:pt x="33075" y="195855"/>
                  </a:cubicBezTo>
                  <a:lnTo>
                    <a:pt x="192985" y="195855"/>
                  </a:lnTo>
                  <a:cubicBezTo>
                    <a:pt x="194568" y="195855"/>
                    <a:pt x="195856" y="194567"/>
                    <a:pt x="195856" y="192984"/>
                  </a:cubicBezTo>
                  <a:lnTo>
                    <a:pt x="195856" y="119490"/>
                  </a:lnTo>
                  <a:cubicBezTo>
                    <a:pt x="195856" y="117907"/>
                    <a:pt x="194568" y="116618"/>
                    <a:pt x="192985" y="116618"/>
                  </a:cubicBezTo>
                  <a:lnTo>
                    <a:pt x="133184" y="116618"/>
                  </a:lnTo>
                  <a:lnTo>
                    <a:pt x="135908" y="61714"/>
                  </a:lnTo>
                  <a:lnTo>
                    <a:pt x="136277" y="61714"/>
                  </a:lnTo>
                  <a:cubicBezTo>
                    <a:pt x="141430" y="61714"/>
                    <a:pt x="145608" y="57517"/>
                    <a:pt x="145608" y="52382"/>
                  </a:cubicBezTo>
                  <a:lnTo>
                    <a:pt x="145608" y="48425"/>
                  </a:lnTo>
                  <a:cubicBezTo>
                    <a:pt x="145608" y="43603"/>
                    <a:pt x="141946" y="39627"/>
                    <a:pt x="137234" y="39130"/>
                  </a:cubicBezTo>
                  <a:lnTo>
                    <a:pt x="138228" y="23687"/>
                  </a:lnTo>
                  <a:cubicBezTo>
                    <a:pt x="138651" y="16969"/>
                    <a:pt x="136056" y="10509"/>
                    <a:pt x="131123" y="5944"/>
                  </a:cubicBezTo>
                  <a:cubicBezTo>
                    <a:pt x="126964" y="2096"/>
                    <a:pt x="121588" y="0"/>
                    <a:pt x="1160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45" name="Google Shape;3545;p56"/>
          <p:cNvGrpSpPr/>
          <p:nvPr/>
        </p:nvGrpSpPr>
        <p:grpSpPr>
          <a:xfrm>
            <a:off x="4385895" y="1833359"/>
            <a:ext cx="524935" cy="517791"/>
            <a:chOff x="1283100" y="399175"/>
            <a:chExt cx="4970975" cy="4903325"/>
          </a:xfrm>
        </p:grpSpPr>
        <p:sp>
          <p:nvSpPr>
            <p:cNvPr id="3546" name="Google Shape;3546;p56"/>
            <p:cNvSpPr/>
            <p:nvPr/>
          </p:nvSpPr>
          <p:spPr>
            <a:xfrm>
              <a:off x="2961700" y="2415050"/>
              <a:ext cx="1053775" cy="824150"/>
            </a:xfrm>
            <a:custGeom>
              <a:avLst/>
              <a:gdLst/>
              <a:ahLst/>
              <a:cxnLst/>
              <a:rect l="l" t="t" r="r" b="b"/>
              <a:pathLst>
                <a:path w="42151" h="32966" extrusionOk="0">
                  <a:moveTo>
                    <a:pt x="16290" y="1"/>
                  </a:moveTo>
                  <a:cubicBezTo>
                    <a:pt x="15223" y="1"/>
                    <a:pt x="14192" y="148"/>
                    <a:pt x="13198" y="406"/>
                  </a:cubicBezTo>
                  <a:cubicBezTo>
                    <a:pt x="10363" y="1197"/>
                    <a:pt x="7934" y="3056"/>
                    <a:pt x="6388" y="5725"/>
                  </a:cubicBezTo>
                  <a:lnTo>
                    <a:pt x="627" y="15756"/>
                  </a:lnTo>
                  <a:cubicBezTo>
                    <a:pt x="1" y="16842"/>
                    <a:pt x="185" y="18167"/>
                    <a:pt x="958" y="19069"/>
                  </a:cubicBezTo>
                  <a:cubicBezTo>
                    <a:pt x="1160" y="19309"/>
                    <a:pt x="1400" y="19511"/>
                    <a:pt x="1694" y="19677"/>
                  </a:cubicBezTo>
                  <a:cubicBezTo>
                    <a:pt x="2146" y="19936"/>
                    <a:pt x="2637" y="20059"/>
                    <a:pt x="3121" y="20059"/>
                  </a:cubicBezTo>
                  <a:cubicBezTo>
                    <a:pt x="4116" y="20059"/>
                    <a:pt x="5082" y="19538"/>
                    <a:pt x="5615" y="18609"/>
                  </a:cubicBezTo>
                  <a:lnTo>
                    <a:pt x="5854" y="18204"/>
                  </a:lnTo>
                  <a:lnTo>
                    <a:pt x="11376" y="8596"/>
                  </a:lnTo>
                  <a:cubicBezTo>
                    <a:pt x="12406" y="6811"/>
                    <a:pt x="14229" y="5743"/>
                    <a:pt x="16290" y="5743"/>
                  </a:cubicBezTo>
                  <a:cubicBezTo>
                    <a:pt x="18333" y="5743"/>
                    <a:pt x="20155" y="6811"/>
                    <a:pt x="21186" y="8596"/>
                  </a:cubicBezTo>
                  <a:lnTo>
                    <a:pt x="31070" y="25769"/>
                  </a:lnTo>
                  <a:lnTo>
                    <a:pt x="30278" y="25585"/>
                  </a:lnTo>
                  <a:cubicBezTo>
                    <a:pt x="30055" y="25534"/>
                    <a:pt x="29833" y="25510"/>
                    <a:pt x="29614" y="25510"/>
                  </a:cubicBezTo>
                  <a:cubicBezTo>
                    <a:pt x="28879" y="25510"/>
                    <a:pt x="28190" y="25788"/>
                    <a:pt x="27665" y="26284"/>
                  </a:cubicBezTo>
                  <a:cubicBezTo>
                    <a:pt x="27260" y="26652"/>
                    <a:pt x="26965" y="27149"/>
                    <a:pt x="26818" y="27720"/>
                  </a:cubicBezTo>
                  <a:cubicBezTo>
                    <a:pt x="26468" y="29266"/>
                    <a:pt x="27426" y="30812"/>
                    <a:pt x="28972" y="31180"/>
                  </a:cubicBezTo>
                  <a:lnTo>
                    <a:pt x="36260" y="32892"/>
                  </a:lnTo>
                  <a:cubicBezTo>
                    <a:pt x="36481" y="32929"/>
                    <a:pt x="36702" y="32966"/>
                    <a:pt x="36923" y="32966"/>
                  </a:cubicBezTo>
                  <a:cubicBezTo>
                    <a:pt x="38175" y="32966"/>
                    <a:pt x="39334" y="32119"/>
                    <a:pt x="39684" y="30849"/>
                  </a:cubicBezTo>
                  <a:lnTo>
                    <a:pt x="41727" y="23321"/>
                  </a:lnTo>
                  <a:cubicBezTo>
                    <a:pt x="42150" y="21793"/>
                    <a:pt x="41248" y="20210"/>
                    <a:pt x="39721" y="19787"/>
                  </a:cubicBezTo>
                  <a:cubicBezTo>
                    <a:pt x="39474" y="19722"/>
                    <a:pt x="39225" y="19690"/>
                    <a:pt x="38980" y="19690"/>
                  </a:cubicBezTo>
                  <a:cubicBezTo>
                    <a:pt x="37711" y="19690"/>
                    <a:pt x="36542" y="20531"/>
                    <a:pt x="36187" y="21812"/>
                  </a:cubicBezTo>
                  <a:lnTo>
                    <a:pt x="35947" y="22732"/>
                  </a:lnTo>
                  <a:lnTo>
                    <a:pt x="26174" y="5725"/>
                  </a:lnTo>
                  <a:cubicBezTo>
                    <a:pt x="24113" y="2136"/>
                    <a:pt x="20413" y="1"/>
                    <a:pt x="162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7" name="Google Shape;3547;p56"/>
            <p:cNvSpPr/>
            <p:nvPr/>
          </p:nvSpPr>
          <p:spPr>
            <a:xfrm>
              <a:off x="3217550" y="3287150"/>
              <a:ext cx="982425" cy="761450"/>
            </a:xfrm>
            <a:custGeom>
              <a:avLst/>
              <a:gdLst/>
              <a:ahLst/>
              <a:cxnLst/>
              <a:rect l="l" t="t" r="r" b="b"/>
              <a:pathLst>
                <a:path w="39297" h="30458" extrusionOk="0">
                  <a:moveTo>
                    <a:pt x="31028" y="0"/>
                  </a:moveTo>
                  <a:cubicBezTo>
                    <a:pt x="30542" y="0"/>
                    <a:pt x="30049" y="123"/>
                    <a:pt x="29597" y="382"/>
                  </a:cubicBezTo>
                  <a:cubicBezTo>
                    <a:pt x="28235" y="1174"/>
                    <a:pt x="27756" y="2922"/>
                    <a:pt x="28548" y="4303"/>
                  </a:cubicBezTo>
                  <a:lnTo>
                    <a:pt x="28677" y="4542"/>
                  </a:lnTo>
                  <a:lnTo>
                    <a:pt x="32248" y="10745"/>
                  </a:lnTo>
                  <a:cubicBezTo>
                    <a:pt x="33278" y="12549"/>
                    <a:pt x="33278" y="14684"/>
                    <a:pt x="32248" y="16487"/>
                  </a:cubicBezTo>
                  <a:cubicBezTo>
                    <a:pt x="31217" y="18254"/>
                    <a:pt x="29395" y="19322"/>
                    <a:pt x="27352" y="19322"/>
                  </a:cubicBezTo>
                  <a:lnTo>
                    <a:pt x="9590" y="19322"/>
                  </a:lnTo>
                  <a:lnTo>
                    <a:pt x="10345" y="18494"/>
                  </a:lnTo>
                  <a:cubicBezTo>
                    <a:pt x="10768" y="18034"/>
                    <a:pt x="11007" y="17481"/>
                    <a:pt x="11081" y="16892"/>
                  </a:cubicBezTo>
                  <a:cubicBezTo>
                    <a:pt x="11191" y="16009"/>
                    <a:pt x="10878" y="15089"/>
                    <a:pt x="10179" y="14444"/>
                  </a:cubicBezTo>
                  <a:cubicBezTo>
                    <a:pt x="9628" y="13937"/>
                    <a:pt x="8927" y="13683"/>
                    <a:pt x="8228" y="13683"/>
                  </a:cubicBezTo>
                  <a:cubicBezTo>
                    <a:pt x="7457" y="13683"/>
                    <a:pt x="6690" y="13992"/>
                    <a:pt x="6130" y="14610"/>
                  </a:cubicBezTo>
                  <a:lnTo>
                    <a:pt x="1031" y="20113"/>
                  </a:lnTo>
                  <a:cubicBezTo>
                    <a:pt x="1" y="21255"/>
                    <a:pt x="19" y="23003"/>
                    <a:pt x="1105" y="24089"/>
                  </a:cubicBezTo>
                  <a:lnTo>
                    <a:pt x="6608" y="29611"/>
                  </a:lnTo>
                  <a:cubicBezTo>
                    <a:pt x="7160" y="30181"/>
                    <a:pt x="7897" y="30457"/>
                    <a:pt x="8633" y="30457"/>
                  </a:cubicBezTo>
                  <a:cubicBezTo>
                    <a:pt x="9369" y="30457"/>
                    <a:pt x="10105" y="30181"/>
                    <a:pt x="10658" y="29629"/>
                  </a:cubicBezTo>
                  <a:cubicBezTo>
                    <a:pt x="11799" y="28506"/>
                    <a:pt x="11799" y="26684"/>
                    <a:pt x="10676" y="25561"/>
                  </a:cubicBezTo>
                  <a:lnTo>
                    <a:pt x="10179" y="25065"/>
                  </a:lnTo>
                  <a:lnTo>
                    <a:pt x="27352" y="25065"/>
                  </a:lnTo>
                  <a:cubicBezTo>
                    <a:pt x="31456" y="25065"/>
                    <a:pt x="35156" y="22929"/>
                    <a:pt x="37217" y="19359"/>
                  </a:cubicBezTo>
                  <a:cubicBezTo>
                    <a:pt x="39297" y="15770"/>
                    <a:pt x="39297" y="11481"/>
                    <a:pt x="37235" y="7892"/>
                  </a:cubicBezTo>
                  <a:lnTo>
                    <a:pt x="33536" y="1450"/>
                  </a:lnTo>
                  <a:cubicBezTo>
                    <a:pt x="33003" y="521"/>
                    <a:pt x="32029" y="0"/>
                    <a:pt x="310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8" name="Google Shape;3548;p56"/>
            <p:cNvSpPr/>
            <p:nvPr/>
          </p:nvSpPr>
          <p:spPr>
            <a:xfrm>
              <a:off x="2538825" y="2978525"/>
              <a:ext cx="604200" cy="935250"/>
            </a:xfrm>
            <a:custGeom>
              <a:avLst/>
              <a:gdLst/>
              <a:ahLst/>
              <a:cxnLst/>
              <a:rect l="l" t="t" r="r" b="b"/>
              <a:pathLst>
                <a:path w="24168" h="37410" extrusionOk="0">
                  <a:moveTo>
                    <a:pt x="15811" y="0"/>
                  </a:moveTo>
                  <a:cubicBezTo>
                    <a:pt x="15738" y="0"/>
                    <a:pt x="15664" y="3"/>
                    <a:pt x="15591" y="9"/>
                  </a:cubicBezTo>
                  <a:cubicBezTo>
                    <a:pt x="15462" y="9"/>
                    <a:pt x="15351" y="27"/>
                    <a:pt x="15241" y="46"/>
                  </a:cubicBezTo>
                  <a:lnTo>
                    <a:pt x="7621" y="1518"/>
                  </a:lnTo>
                  <a:cubicBezTo>
                    <a:pt x="6056" y="1813"/>
                    <a:pt x="5044" y="3322"/>
                    <a:pt x="5339" y="4886"/>
                  </a:cubicBezTo>
                  <a:cubicBezTo>
                    <a:pt x="5598" y="6246"/>
                    <a:pt x="6795" y="7206"/>
                    <a:pt x="8144" y="7206"/>
                  </a:cubicBezTo>
                  <a:cubicBezTo>
                    <a:pt x="8329" y="7206"/>
                    <a:pt x="8518" y="7188"/>
                    <a:pt x="8707" y="7150"/>
                  </a:cubicBezTo>
                  <a:lnTo>
                    <a:pt x="9646" y="6985"/>
                  </a:lnTo>
                  <a:lnTo>
                    <a:pt x="2026" y="20237"/>
                  </a:lnTo>
                  <a:cubicBezTo>
                    <a:pt x="1731" y="20734"/>
                    <a:pt x="1473" y="21268"/>
                    <a:pt x="1271" y="21801"/>
                  </a:cubicBezTo>
                  <a:cubicBezTo>
                    <a:pt x="1" y="25022"/>
                    <a:pt x="259" y="28630"/>
                    <a:pt x="2026" y="31704"/>
                  </a:cubicBezTo>
                  <a:cubicBezTo>
                    <a:pt x="4105" y="35274"/>
                    <a:pt x="7787" y="37410"/>
                    <a:pt x="11910" y="37410"/>
                  </a:cubicBezTo>
                  <a:lnTo>
                    <a:pt x="21296" y="37410"/>
                  </a:lnTo>
                  <a:cubicBezTo>
                    <a:pt x="22879" y="37410"/>
                    <a:pt x="24168" y="36121"/>
                    <a:pt x="24168" y="34538"/>
                  </a:cubicBezTo>
                  <a:cubicBezTo>
                    <a:pt x="24168" y="32937"/>
                    <a:pt x="22879" y="31667"/>
                    <a:pt x="21296" y="31667"/>
                  </a:cubicBezTo>
                  <a:lnTo>
                    <a:pt x="11910" y="31667"/>
                  </a:lnTo>
                  <a:cubicBezTo>
                    <a:pt x="9866" y="31667"/>
                    <a:pt x="8026" y="30599"/>
                    <a:pt x="7014" y="28832"/>
                  </a:cubicBezTo>
                  <a:cubicBezTo>
                    <a:pt x="5964" y="27029"/>
                    <a:pt x="5964" y="24894"/>
                    <a:pt x="6995" y="23090"/>
                  </a:cubicBezTo>
                  <a:lnTo>
                    <a:pt x="14486" y="10058"/>
                  </a:lnTo>
                  <a:lnTo>
                    <a:pt x="14670" y="10832"/>
                  </a:lnTo>
                  <a:cubicBezTo>
                    <a:pt x="14946" y="12010"/>
                    <a:pt x="15904" y="12856"/>
                    <a:pt x="17026" y="13022"/>
                  </a:cubicBezTo>
                  <a:cubicBezTo>
                    <a:pt x="17174" y="13059"/>
                    <a:pt x="17321" y="13059"/>
                    <a:pt x="17468" y="13059"/>
                  </a:cubicBezTo>
                  <a:cubicBezTo>
                    <a:pt x="17689" y="13059"/>
                    <a:pt x="17910" y="13040"/>
                    <a:pt x="18112" y="12985"/>
                  </a:cubicBezTo>
                  <a:cubicBezTo>
                    <a:pt x="19658" y="12635"/>
                    <a:pt x="20634" y="11089"/>
                    <a:pt x="20266" y="9543"/>
                  </a:cubicBezTo>
                  <a:lnTo>
                    <a:pt x="18591" y="2218"/>
                  </a:lnTo>
                  <a:cubicBezTo>
                    <a:pt x="18277" y="911"/>
                    <a:pt x="17106" y="0"/>
                    <a:pt x="158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9" name="Google Shape;3549;p56"/>
            <p:cNvSpPr/>
            <p:nvPr/>
          </p:nvSpPr>
          <p:spPr>
            <a:xfrm>
              <a:off x="1283100" y="399175"/>
              <a:ext cx="4970975" cy="4903325"/>
            </a:xfrm>
            <a:custGeom>
              <a:avLst/>
              <a:gdLst/>
              <a:ahLst/>
              <a:cxnLst/>
              <a:rect l="l" t="t" r="r" b="b"/>
              <a:pathLst>
                <a:path w="198839" h="196133" extrusionOk="0">
                  <a:moveTo>
                    <a:pt x="41911" y="20394"/>
                  </a:moveTo>
                  <a:cubicBezTo>
                    <a:pt x="46457" y="24204"/>
                    <a:pt x="49126" y="30001"/>
                    <a:pt x="49126" y="36186"/>
                  </a:cubicBezTo>
                  <a:cubicBezTo>
                    <a:pt x="49126" y="47321"/>
                    <a:pt x="40585" y="56359"/>
                    <a:pt x="30057" y="56359"/>
                  </a:cubicBezTo>
                  <a:cubicBezTo>
                    <a:pt x="26376" y="56359"/>
                    <a:pt x="22842" y="55254"/>
                    <a:pt x="19768" y="53174"/>
                  </a:cubicBezTo>
                  <a:cubicBezTo>
                    <a:pt x="23726" y="40106"/>
                    <a:pt x="31548" y="28731"/>
                    <a:pt x="41911" y="20394"/>
                  </a:cubicBezTo>
                  <a:close/>
                  <a:moveTo>
                    <a:pt x="193096" y="125730"/>
                  </a:moveTo>
                  <a:lnTo>
                    <a:pt x="193096" y="157020"/>
                  </a:lnTo>
                  <a:lnTo>
                    <a:pt x="171727" y="157020"/>
                  </a:lnTo>
                  <a:lnTo>
                    <a:pt x="171727" y="125730"/>
                  </a:lnTo>
                  <a:close/>
                  <a:moveTo>
                    <a:pt x="83434" y="0"/>
                  </a:moveTo>
                  <a:cubicBezTo>
                    <a:pt x="43585" y="0"/>
                    <a:pt x="11154" y="32541"/>
                    <a:pt x="11154" y="72574"/>
                  </a:cubicBezTo>
                  <a:lnTo>
                    <a:pt x="11154" y="178407"/>
                  </a:lnTo>
                  <a:cubicBezTo>
                    <a:pt x="1" y="178831"/>
                    <a:pt x="295" y="196132"/>
                    <a:pt x="11504" y="196132"/>
                  </a:cubicBezTo>
                  <a:lnTo>
                    <a:pt x="30941" y="196132"/>
                  </a:lnTo>
                  <a:cubicBezTo>
                    <a:pt x="34640" y="196132"/>
                    <a:pt x="34640" y="190390"/>
                    <a:pt x="30941" y="190390"/>
                  </a:cubicBezTo>
                  <a:lnTo>
                    <a:pt x="11504" y="190390"/>
                  </a:lnTo>
                  <a:cubicBezTo>
                    <a:pt x="7547" y="190390"/>
                    <a:pt x="7492" y="184132"/>
                    <a:pt x="11504" y="184132"/>
                  </a:cubicBezTo>
                  <a:lnTo>
                    <a:pt x="145664" y="184132"/>
                  </a:lnTo>
                  <a:cubicBezTo>
                    <a:pt x="145664" y="186230"/>
                    <a:pt x="145480" y="188402"/>
                    <a:pt x="146216" y="190390"/>
                  </a:cubicBezTo>
                  <a:lnTo>
                    <a:pt x="47046" y="190390"/>
                  </a:lnTo>
                  <a:cubicBezTo>
                    <a:pt x="43365" y="190390"/>
                    <a:pt x="43365" y="196132"/>
                    <a:pt x="47046" y="196132"/>
                  </a:cubicBezTo>
                  <a:lnTo>
                    <a:pt x="190022" y="196095"/>
                  </a:lnTo>
                  <a:cubicBezTo>
                    <a:pt x="194826" y="196095"/>
                    <a:pt x="198838" y="192065"/>
                    <a:pt x="198838" y="187261"/>
                  </a:cubicBezTo>
                  <a:lnTo>
                    <a:pt x="198765" y="111815"/>
                  </a:lnTo>
                  <a:cubicBezTo>
                    <a:pt x="198746" y="104545"/>
                    <a:pt x="195470" y="97790"/>
                    <a:pt x="189746" y="93299"/>
                  </a:cubicBezTo>
                  <a:cubicBezTo>
                    <a:pt x="185421" y="89912"/>
                    <a:pt x="182936" y="84814"/>
                    <a:pt x="182917" y="79311"/>
                  </a:cubicBezTo>
                  <a:lnTo>
                    <a:pt x="182899" y="62230"/>
                  </a:lnTo>
                  <a:cubicBezTo>
                    <a:pt x="185273" y="61862"/>
                    <a:pt x="187077" y="59800"/>
                    <a:pt x="187077" y="57334"/>
                  </a:cubicBezTo>
                  <a:lnTo>
                    <a:pt x="187059" y="48647"/>
                  </a:lnTo>
                  <a:cubicBezTo>
                    <a:pt x="187059" y="45959"/>
                    <a:pt x="184776" y="43695"/>
                    <a:pt x="182108" y="43695"/>
                  </a:cubicBezTo>
                  <a:lnTo>
                    <a:pt x="162119" y="43714"/>
                  </a:lnTo>
                  <a:cubicBezTo>
                    <a:pt x="159413" y="43714"/>
                    <a:pt x="157168" y="45978"/>
                    <a:pt x="157168" y="48683"/>
                  </a:cubicBezTo>
                  <a:lnTo>
                    <a:pt x="157186" y="57371"/>
                  </a:lnTo>
                  <a:cubicBezTo>
                    <a:pt x="157186" y="59764"/>
                    <a:pt x="158971" y="61880"/>
                    <a:pt x="161346" y="62267"/>
                  </a:cubicBezTo>
                  <a:lnTo>
                    <a:pt x="161364" y="79329"/>
                  </a:lnTo>
                  <a:cubicBezTo>
                    <a:pt x="161383" y="84335"/>
                    <a:pt x="159321" y="89010"/>
                    <a:pt x="155695" y="92379"/>
                  </a:cubicBezTo>
                  <a:lnTo>
                    <a:pt x="155695" y="72574"/>
                  </a:lnTo>
                  <a:cubicBezTo>
                    <a:pt x="155695" y="54702"/>
                    <a:pt x="149180" y="37529"/>
                    <a:pt x="137345" y="24222"/>
                  </a:cubicBezTo>
                  <a:cubicBezTo>
                    <a:pt x="136744" y="23554"/>
                    <a:pt x="136034" y="23274"/>
                    <a:pt x="135340" y="23274"/>
                  </a:cubicBezTo>
                  <a:cubicBezTo>
                    <a:pt x="133188" y="23274"/>
                    <a:pt x="131186" y="25962"/>
                    <a:pt x="133038" y="28050"/>
                  </a:cubicBezTo>
                  <a:cubicBezTo>
                    <a:pt x="144284" y="40677"/>
                    <a:pt x="149916" y="56874"/>
                    <a:pt x="149953" y="73678"/>
                  </a:cubicBezTo>
                  <a:cubicBezTo>
                    <a:pt x="149971" y="81832"/>
                    <a:pt x="149953" y="90004"/>
                    <a:pt x="149953" y="98177"/>
                  </a:cubicBezTo>
                  <a:cubicBezTo>
                    <a:pt x="147137" y="102115"/>
                    <a:pt x="145590" y="106864"/>
                    <a:pt x="145590" y="111870"/>
                  </a:cubicBezTo>
                  <a:lnTo>
                    <a:pt x="145627" y="117852"/>
                  </a:lnTo>
                  <a:cubicBezTo>
                    <a:pt x="145458" y="120037"/>
                    <a:pt x="147149" y="121247"/>
                    <a:pt x="148739" y="121247"/>
                  </a:cubicBezTo>
                  <a:cubicBezTo>
                    <a:pt x="150095" y="121247"/>
                    <a:pt x="151378" y="120366"/>
                    <a:pt x="151370" y="118460"/>
                  </a:cubicBezTo>
                  <a:lnTo>
                    <a:pt x="151333" y="111870"/>
                  </a:lnTo>
                  <a:cubicBezTo>
                    <a:pt x="151333" y="106367"/>
                    <a:pt x="153799" y="101250"/>
                    <a:pt x="158125" y="97864"/>
                  </a:cubicBezTo>
                  <a:cubicBezTo>
                    <a:pt x="163849" y="93354"/>
                    <a:pt x="167125" y="86599"/>
                    <a:pt x="167107" y="79329"/>
                  </a:cubicBezTo>
                  <a:lnTo>
                    <a:pt x="167088" y="61531"/>
                  </a:lnTo>
                  <a:cubicBezTo>
                    <a:pt x="167088" y="59064"/>
                    <a:pt x="165285" y="57021"/>
                    <a:pt x="162929" y="56635"/>
                  </a:cubicBezTo>
                  <a:lnTo>
                    <a:pt x="162910" y="49456"/>
                  </a:lnTo>
                  <a:lnTo>
                    <a:pt x="181316" y="49438"/>
                  </a:lnTo>
                  <a:lnTo>
                    <a:pt x="181316" y="56616"/>
                  </a:lnTo>
                  <a:cubicBezTo>
                    <a:pt x="178960" y="57003"/>
                    <a:pt x="177156" y="59046"/>
                    <a:pt x="177156" y="61512"/>
                  </a:cubicBezTo>
                  <a:lnTo>
                    <a:pt x="177175" y="79311"/>
                  </a:lnTo>
                  <a:cubicBezTo>
                    <a:pt x="177175" y="86599"/>
                    <a:pt x="180469" y="93336"/>
                    <a:pt x="186194" y="97827"/>
                  </a:cubicBezTo>
                  <a:cubicBezTo>
                    <a:pt x="190519" y="101214"/>
                    <a:pt x="193004" y="106330"/>
                    <a:pt x="193022" y="111815"/>
                  </a:cubicBezTo>
                  <a:lnTo>
                    <a:pt x="193022" y="119987"/>
                  </a:lnTo>
                  <a:lnTo>
                    <a:pt x="168855" y="119987"/>
                  </a:lnTo>
                  <a:cubicBezTo>
                    <a:pt x="167254" y="119987"/>
                    <a:pt x="165984" y="121276"/>
                    <a:pt x="165984" y="122859"/>
                  </a:cubicBezTo>
                  <a:lnTo>
                    <a:pt x="165984" y="159891"/>
                  </a:lnTo>
                  <a:cubicBezTo>
                    <a:pt x="165984" y="161493"/>
                    <a:pt x="167254" y="162763"/>
                    <a:pt x="168855" y="162763"/>
                  </a:cubicBezTo>
                  <a:lnTo>
                    <a:pt x="193059" y="162763"/>
                  </a:lnTo>
                  <a:lnTo>
                    <a:pt x="193096" y="187279"/>
                  </a:lnTo>
                  <a:cubicBezTo>
                    <a:pt x="193096" y="188936"/>
                    <a:pt x="191679" y="190353"/>
                    <a:pt x="190022" y="190353"/>
                  </a:cubicBezTo>
                  <a:lnTo>
                    <a:pt x="154499" y="190390"/>
                  </a:lnTo>
                  <a:lnTo>
                    <a:pt x="154480" y="190390"/>
                  </a:lnTo>
                  <a:cubicBezTo>
                    <a:pt x="152787" y="190390"/>
                    <a:pt x="151407" y="189009"/>
                    <a:pt x="151407" y="187316"/>
                  </a:cubicBezTo>
                  <a:lnTo>
                    <a:pt x="151388" y="135651"/>
                  </a:lnTo>
                  <a:cubicBezTo>
                    <a:pt x="151379" y="133792"/>
                    <a:pt x="149939" y="132862"/>
                    <a:pt x="148501" y="132862"/>
                  </a:cubicBezTo>
                  <a:cubicBezTo>
                    <a:pt x="147063" y="132862"/>
                    <a:pt x="145627" y="133792"/>
                    <a:pt x="145627" y="135651"/>
                  </a:cubicBezTo>
                  <a:lnTo>
                    <a:pt x="145664" y="178389"/>
                  </a:lnTo>
                  <a:lnTo>
                    <a:pt x="16897" y="178389"/>
                  </a:lnTo>
                  <a:lnTo>
                    <a:pt x="16897" y="82090"/>
                  </a:lnTo>
                  <a:cubicBezTo>
                    <a:pt x="16897" y="74341"/>
                    <a:pt x="16713" y="66666"/>
                    <a:pt x="18278" y="59009"/>
                  </a:cubicBezTo>
                  <a:cubicBezTo>
                    <a:pt x="21885" y="61052"/>
                    <a:pt x="25898" y="62120"/>
                    <a:pt x="30057" y="62120"/>
                  </a:cubicBezTo>
                  <a:cubicBezTo>
                    <a:pt x="43751" y="62120"/>
                    <a:pt x="54887" y="50487"/>
                    <a:pt x="54887" y="36186"/>
                  </a:cubicBezTo>
                  <a:cubicBezTo>
                    <a:pt x="54887" y="28787"/>
                    <a:pt x="51850" y="21792"/>
                    <a:pt x="46659" y="16915"/>
                  </a:cubicBezTo>
                  <a:cubicBezTo>
                    <a:pt x="57187" y="9866"/>
                    <a:pt x="69832" y="5743"/>
                    <a:pt x="83434" y="5743"/>
                  </a:cubicBezTo>
                  <a:cubicBezTo>
                    <a:pt x="97238" y="5743"/>
                    <a:pt x="110472" y="9939"/>
                    <a:pt x="121718" y="17909"/>
                  </a:cubicBezTo>
                  <a:cubicBezTo>
                    <a:pt x="122252" y="18285"/>
                    <a:pt x="122797" y="18448"/>
                    <a:pt x="123315" y="18448"/>
                  </a:cubicBezTo>
                  <a:cubicBezTo>
                    <a:pt x="125708" y="18448"/>
                    <a:pt x="127528" y="14986"/>
                    <a:pt x="125031" y="13215"/>
                  </a:cubicBezTo>
                  <a:cubicBezTo>
                    <a:pt x="112810" y="4565"/>
                    <a:pt x="98435" y="0"/>
                    <a:pt x="834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50" name="Google Shape;3550;p56"/>
          <p:cNvGrpSpPr/>
          <p:nvPr/>
        </p:nvGrpSpPr>
        <p:grpSpPr>
          <a:xfrm>
            <a:off x="5730787" y="1717412"/>
            <a:ext cx="524705" cy="524705"/>
            <a:chOff x="1351675" y="399175"/>
            <a:chExt cx="4908375" cy="4908375"/>
          </a:xfrm>
        </p:grpSpPr>
        <p:sp>
          <p:nvSpPr>
            <p:cNvPr id="3551" name="Google Shape;3551;p56"/>
            <p:cNvSpPr/>
            <p:nvPr/>
          </p:nvSpPr>
          <p:spPr>
            <a:xfrm>
              <a:off x="1351675" y="399175"/>
              <a:ext cx="4908375" cy="4908375"/>
            </a:xfrm>
            <a:custGeom>
              <a:avLst/>
              <a:gdLst/>
              <a:ahLst/>
              <a:cxnLst/>
              <a:rect l="l" t="t" r="r" b="b"/>
              <a:pathLst>
                <a:path w="196335" h="196335" extrusionOk="0">
                  <a:moveTo>
                    <a:pt x="153537" y="153473"/>
                  </a:moveTo>
                  <a:cubicBezTo>
                    <a:pt x="154543" y="153473"/>
                    <a:pt x="155663" y="153704"/>
                    <a:pt x="156983" y="154185"/>
                  </a:cubicBezTo>
                  <a:cubicBezTo>
                    <a:pt x="161971" y="155989"/>
                    <a:pt x="165818" y="157314"/>
                    <a:pt x="168450" y="158179"/>
                  </a:cubicBezTo>
                  <a:cubicBezTo>
                    <a:pt x="166885" y="160002"/>
                    <a:pt x="165229" y="161787"/>
                    <a:pt x="163517" y="163517"/>
                  </a:cubicBezTo>
                  <a:cubicBezTo>
                    <a:pt x="146713" y="180303"/>
                    <a:pt x="124589" y="189837"/>
                    <a:pt x="100937" y="190537"/>
                  </a:cubicBezTo>
                  <a:cubicBezTo>
                    <a:pt x="101361" y="184997"/>
                    <a:pt x="102520" y="172886"/>
                    <a:pt x="107545" y="169297"/>
                  </a:cubicBezTo>
                  <a:cubicBezTo>
                    <a:pt x="108453" y="168639"/>
                    <a:pt x="109447" y="168316"/>
                    <a:pt x="110592" y="168316"/>
                  </a:cubicBezTo>
                  <a:cubicBezTo>
                    <a:pt x="111210" y="168316"/>
                    <a:pt x="111872" y="168410"/>
                    <a:pt x="112588" y="168597"/>
                  </a:cubicBezTo>
                  <a:cubicBezTo>
                    <a:pt x="116861" y="169696"/>
                    <a:pt x="120561" y="170167"/>
                    <a:pt x="123792" y="170167"/>
                  </a:cubicBezTo>
                  <a:cubicBezTo>
                    <a:pt x="135548" y="170167"/>
                    <a:pt x="141085" y="163937"/>
                    <a:pt x="145387" y="159100"/>
                  </a:cubicBezTo>
                  <a:cubicBezTo>
                    <a:pt x="148570" y="155518"/>
                    <a:pt x="150545" y="153473"/>
                    <a:pt x="153537" y="153473"/>
                  </a:cubicBezTo>
                  <a:close/>
                  <a:moveTo>
                    <a:pt x="98158" y="0"/>
                  </a:moveTo>
                  <a:cubicBezTo>
                    <a:pt x="86783" y="0"/>
                    <a:pt x="75629" y="1933"/>
                    <a:pt x="65009" y="5743"/>
                  </a:cubicBezTo>
                  <a:cubicBezTo>
                    <a:pt x="54757" y="9424"/>
                    <a:pt x="45223" y="14761"/>
                    <a:pt x="36701" y="21627"/>
                  </a:cubicBezTo>
                  <a:cubicBezTo>
                    <a:pt x="34391" y="23478"/>
                    <a:pt x="36262" y="26746"/>
                    <a:pt x="38587" y="26746"/>
                  </a:cubicBezTo>
                  <a:cubicBezTo>
                    <a:pt x="39152" y="26746"/>
                    <a:pt x="39744" y="26553"/>
                    <a:pt x="40309" y="26099"/>
                  </a:cubicBezTo>
                  <a:cubicBezTo>
                    <a:pt x="52677" y="16160"/>
                    <a:pt x="66960" y="9718"/>
                    <a:pt x="82274" y="7086"/>
                  </a:cubicBezTo>
                  <a:lnTo>
                    <a:pt x="82274" y="7086"/>
                  </a:lnTo>
                  <a:cubicBezTo>
                    <a:pt x="79826" y="12166"/>
                    <a:pt x="78538" y="19289"/>
                    <a:pt x="82605" y="26560"/>
                  </a:cubicBezTo>
                  <a:cubicBezTo>
                    <a:pt x="86268" y="33075"/>
                    <a:pt x="93906" y="34088"/>
                    <a:pt x="102005" y="35174"/>
                  </a:cubicBezTo>
                  <a:cubicBezTo>
                    <a:pt x="111245" y="36425"/>
                    <a:pt x="120797" y="37714"/>
                    <a:pt x="127276" y="46456"/>
                  </a:cubicBezTo>
                  <a:cubicBezTo>
                    <a:pt x="128417" y="48021"/>
                    <a:pt x="129687" y="50101"/>
                    <a:pt x="131031" y="52291"/>
                  </a:cubicBezTo>
                  <a:cubicBezTo>
                    <a:pt x="135356" y="59359"/>
                    <a:pt x="141265" y="69040"/>
                    <a:pt x="150762" y="73623"/>
                  </a:cubicBezTo>
                  <a:cubicBezTo>
                    <a:pt x="154388" y="75372"/>
                    <a:pt x="158327" y="76274"/>
                    <a:pt x="162450" y="76310"/>
                  </a:cubicBezTo>
                  <a:cubicBezTo>
                    <a:pt x="166149" y="76310"/>
                    <a:pt x="166223" y="70568"/>
                    <a:pt x="162486" y="70549"/>
                  </a:cubicBezTo>
                  <a:cubicBezTo>
                    <a:pt x="159173" y="70531"/>
                    <a:pt x="156155" y="69850"/>
                    <a:pt x="153265" y="68451"/>
                  </a:cubicBezTo>
                  <a:cubicBezTo>
                    <a:pt x="145277" y="64604"/>
                    <a:pt x="140105" y="56119"/>
                    <a:pt x="135945" y="49291"/>
                  </a:cubicBezTo>
                  <a:cubicBezTo>
                    <a:pt x="134528" y="46990"/>
                    <a:pt x="133203" y="44800"/>
                    <a:pt x="131896" y="43051"/>
                  </a:cubicBezTo>
                  <a:cubicBezTo>
                    <a:pt x="123981" y="32321"/>
                    <a:pt x="112220" y="30756"/>
                    <a:pt x="102760" y="29486"/>
                  </a:cubicBezTo>
                  <a:cubicBezTo>
                    <a:pt x="95563" y="28511"/>
                    <a:pt x="89876" y="27756"/>
                    <a:pt x="87630" y="23744"/>
                  </a:cubicBezTo>
                  <a:cubicBezTo>
                    <a:pt x="83065" y="15608"/>
                    <a:pt x="87833" y="8393"/>
                    <a:pt x="89636" y="6129"/>
                  </a:cubicBezTo>
                  <a:cubicBezTo>
                    <a:pt x="92452" y="5890"/>
                    <a:pt x="95287" y="5743"/>
                    <a:pt x="98158" y="5743"/>
                  </a:cubicBezTo>
                  <a:cubicBezTo>
                    <a:pt x="122840" y="5743"/>
                    <a:pt x="146050" y="15369"/>
                    <a:pt x="163517" y="32818"/>
                  </a:cubicBezTo>
                  <a:cubicBezTo>
                    <a:pt x="172407" y="41708"/>
                    <a:pt x="179236" y="52088"/>
                    <a:pt x="183837" y="63408"/>
                  </a:cubicBezTo>
                  <a:cubicBezTo>
                    <a:pt x="181628" y="64660"/>
                    <a:pt x="178039" y="66574"/>
                    <a:pt x="176051" y="67420"/>
                  </a:cubicBezTo>
                  <a:cubicBezTo>
                    <a:pt x="173087" y="68700"/>
                    <a:pt x="174471" y="72959"/>
                    <a:pt x="177166" y="72959"/>
                  </a:cubicBezTo>
                  <a:cubicBezTo>
                    <a:pt x="177533" y="72959"/>
                    <a:pt x="177925" y="72880"/>
                    <a:pt x="178334" y="72703"/>
                  </a:cubicBezTo>
                  <a:cubicBezTo>
                    <a:pt x="180579" y="71746"/>
                    <a:pt x="182935" y="70549"/>
                    <a:pt x="185310" y="69187"/>
                  </a:cubicBezTo>
                  <a:cubicBezTo>
                    <a:pt x="185512" y="69077"/>
                    <a:pt x="185678" y="68948"/>
                    <a:pt x="185825" y="68801"/>
                  </a:cubicBezTo>
                  <a:cubicBezTo>
                    <a:pt x="188954" y="78151"/>
                    <a:pt x="190574" y="88035"/>
                    <a:pt x="190574" y="98158"/>
                  </a:cubicBezTo>
                  <a:cubicBezTo>
                    <a:pt x="190574" y="118313"/>
                    <a:pt x="184168" y="137491"/>
                    <a:pt x="172315" y="153339"/>
                  </a:cubicBezTo>
                  <a:cubicBezTo>
                    <a:pt x="170843" y="152934"/>
                    <a:pt x="167309" y="151811"/>
                    <a:pt x="158953" y="148774"/>
                  </a:cubicBezTo>
                  <a:cubicBezTo>
                    <a:pt x="156936" y="148044"/>
                    <a:pt x="155139" y="147728"/>
                    <a:pt x="153519" y="147728"/>
                  </a:cubicBezTo>
                  <a:cubicBezTo>
                    <a:pt x="147787" y="147728"/>
                    <a:pt x="144266" y="151684"/>
                    <a:pt x="141080" y="155271"/>
                  </a:cubicBezTo>
                  <a:cubicBezTo>
                    <a:pt x="137069" y="159791"/>
                    <a:pt x="132949" y="164431"/>
                    <a:pt x="123829" y="164431"/>
                  </a:cubicBezTo>
                  <a:cubicBezTo>
                    <a:pt x="121065" y="164431"/>
                    <a:pt x="117842" y="164005"/>
                    <a:pt x="114024" y="163020"/>
                  </a:cubicBezTo>
                  <a:cubicBezTo>
                    <a:pt x="112864" y="162723"/>
                    <a:pt x="111732" y="162575"/>
                    <a:pt x="110638" y="162575"/>
                  </a:cubicBezTo>
                  <a:cubicBezTo>
                    <a:pt x="108277" y="162575"/>
                    <a:pt x="106094" y="163263"/>
                    <a:pt x="104195" y="164621"/>
                  </a:cubicBezTo>
                  <a:cubicBezTo>
                    <a:pt x="96870" y="169867"/>
                    <a:pt x="95692" y="183561"/>
                    <a:pt x="95176" y="190518"/>
                  </a:cubicBezTo>
                  <a:cubicBezTo>
                    <a:pt x="76771" y="189948"/>
                    <a:pt x="59322" y="184003"/>
                    <a:pt x="44560" y="173475"/>
                  </a:cubicBezTo>
                  <a:cubicBezTo>
                    <a:pt x="44929" y="171800"/>
                    <a:pt x="47984" y="156026"/>
                    <a:pt x="37272" y="139700"/>
                  </a:cubicBezTo>
                  <a:cubicBezTo>
                    <a:pt x="36444" y="138448"/>
                    <a:pt x="36683" y="135982"/>
                    <a:pt x="37953" y="132356"/>
                  </a:cubicBezTo>
                  <a:cubicBezTo>
                    <a:pt x="38728" y="130169"/>
                    <a:pt x="36877" y="128593"/>
                    <a:pt x="35090" y="128593"/>
                  </a:cubicBezTo>
                  <a:cubicBezTo>
                    <a:pt x="34034" y="128593"/>
                    <a:pt x="32999" y="129143"/>
                    <a:pt x="32541" y="130442"/>
                  </a:cubicBezTo>
                  <a:cubicBezTo>
                    <a:pt x="31290" y="133939"/>
                    <a:pt x="29946" y="139037"/>
                    <a:pt x="32449" y="142866"/>
                  </a:cubicBezTo>
                  <a:cubicBezTo>
                    <a:pt x="39609" y="153744"/>
                    <a:pt x="39757" y="164474"/>
                    <a:pt x="39333" y="169425"/>
                  </a:cubicBezTo>
                  <a:cubicBezTo>
                    <a:pt x="37088" y="167566"/>
                    <a:pt x="34897" y="165597"/>
                    <a:pt x="32818" y="163517"/>
                  </a:cubicBezTo>
                  <a:cubicBezTo>
                    <a:pt x="15369" y="146050"/>
                    <a:pt x="5743" y="122840"/>
                    <a:pt x="5743" y="98158"/>
                  </a:cubicBezTo>
                  <a:cubicBezTo>
                    <a:pt x="5743" y="88642"/>
                    <a:pt x="7197" y="79311"/>
                    <a:pt x="9994" y="70421"/>
                  </a:cubicBezTo>
                  <a:cubicBezTo>
                    <a:pt x="11743" y="72942"/>
                    <a:pt x="13749" y="76642"/>
                    <a:pt x="15590" y="80047"/>
                  </a:cubicBezTo>
                  <a:cubicBezTo>
                    <a:pt x="18792" y="85955"/>
                    <a:pt x="21829" y="91550"/>
                    <a:pt x="24774" y="93962"/>
                  </a:cubicBezTo>
                  <a:cubicBezTo>
                    <a:pt x="26817" y="95618"/>
                    <a:pt x="29799" y="96502"/>
                    <a:pt x="32946" y="97440"/>
                  </a:cubicBezTo>
                  <a:cubicBezTo>
                    <a:pt x="41155" y="99870"/>
                    <a:pt x="43714" y="101471"/>
                    <a:pt x="42609" y="106238"/>
                  </a:cubicBezTo>
                  <a:cubicBezTo>
                    <a:pt x="41800" y="109735"/>
                    <a:pt x="40069" y="113674"/>
                    <a:pt x="38321" y="117429"/>
                  </a:cubicBezTo>
                  <a:cubicBezTo>
                    <a:pt x="37285" y="119647"/>
                    <a:pt x="39227" y="121446"/>
                    <a:pt x="41106" y="121446"/>
                  </a:cubicBezTo>
                  <a:cubicBezTo>
                    <a:pt x="42065" y="121446"/>
                    <a:pt x="43007" y="120978"/>
                    <a:pt x="43530" y="119859"/>
                  </a:cubicBezTo>
                  <a:cubicBezTo>
                    <a:pt x="45426" y="115828"/>
                    <a:pt x="47285" y="111539"/>
                    <a:pt x="48223" y="107527"/>
                  </a:cubicBezTo>
                  <a:cubicBezTo>
                    <a:pt x="49309" y="102778"/>
                    <a:pt x="47984" y="98839"/>
                    <a:pt x="44413" y="96115"/>
                  </a:cubicBezTo>
                  <a:cubicBezTo>
                    <a:pt x="41634" y="94017"/>
                    <a:pt x="37879" y="92894"/>
                    <a:pt x="34585" y="91919"/>
                  </a:cubicBezTo>
                  <a:cubicBezTo>
                    <a:pt x="32100" y="91201"/>
                    <a:pt x="29560" y="90446"/>
                    <a:pt x="28419" y="89526"/>
                  </a:cubicBezTo>
                  <a:cubicBezTo>
                    <a:pt x="26339" y="87814"/>
                    <a:pt x="23320" y="82219"/>
                    <a:pt x="20651" y="77304"/>
                  </a:cubicBezTo>
                  <a:cubicBezTo>
                    <a:pt x="17725" y="71911"/>
                    <a:pt x="14946" y="66795"/>
                    <a:pt x="12240" y="64089"/>
                  </a:cubicBezTo>
                  <a:cubicBezTo>
                    <a:pt x="16381" y="53671"/>
                    <a:pt x="22418" y="44008"/>
                    <a:pt x="30167" y="35578"/>
                  </a:cubicBezTo>
                  <a:cubicBezTo>
                    <a:pt x="32071" y="33520"/>
                    <a:pt x="30078" y="30770"/>
                    <a:pt x="27913" y="30770"/>
                  </a:cubicBezTo>
                  <a:cubicBezTo>
                    <a:pt x="27231" y="30770"/>
                    <a:pt x="26533" y="31043"/>
                    <a:pt x="25934" y="31695"/>
                  </a:cubicBezTo>
                  <a:cubicBezTo>
                    <a:pt x="9203" y="49843"/>
                    <a:pt x="0" y="73458"/>
                    <a:pt x="0" y="98158"/>
                  </a:cubicBezTo>
                  <a:cubicBezTo>
                    <a:pt x="0" y="124386"/>
                    <a:pt x="10215" y="149032"/>
                    <a:pt x="28750" y="167585"/>
                  </a:cubicBezTo>
                  <a:cubicBezTo>
                    <a:pt x="47285" y="186119"/>
                    <a:pt x="71948" y="196335"/>
                    <a:pt x="98158" y="196335"/>
                  </a:cubicBezTo>
                  <a:cubicBezTo>
                    <a:pt x="124386" y="196335"/>
                    <a:pt x="149032" y="186119"/>
                    <a:pt x="167585" y="167585"/>
                  </a:cubicBezTo>
                  <a:cubicBezTo>
                    <a:pt x="186119" y="149032"/>
                    <a:pt x="196335" y="124386"/>
                    <a:pt x="196335" y="98158"/>
                  </a:cubicBezTo>
                  <a:cubicBezTo>
                    <a:pt x="196335" y="71948"/>
                    <a:pt x="186119" y="47285"/>
                    <a:pt x="167585" y="28750"/>
                  </a:cubicBezTo>
                  <a:cubicBezTo>
                    <a:pt x="149032" y="10215"/>
                    <a:pt x="124386" y="0"/>
                    <a:pt x="98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2" name="Google Shape;3552;p56"/>
            <p:cNvSpPr/>
            <p:nvPr/>
          </p:nvSpPr>
          <p:spPr>
            <a:xfrm>
              <a:off x="3382275" y="3301750"/>
              <a:ext cx="878900" cy="862350"/>
            </a:xfrm>
            <a:custGeom>
              <a:avLst/>
              <a:gdLst/>
              <a:ahLst/>
              <a:cxnLst/>
              <a:rect l="l" t="t" r="r" b="b"/>
              <a:pathLst>
                <a:path w="35156" h="34494" extrusionOk="0">
                  <a:moveTo>
                    <a:pt x="28935" y="5743"/>
                  </a:moveTo>
                  <a:cubicBezTo>
                    <a:pt x="27517" y="14854"/>
                    <a:pt x="23634" y="28751"/>
                    <a:pt x="17578" y="28751"/>
                  </a:cubicBezTo>
                  <a:cubicBezTo>
                    <a:pt x="14486" y="28751"/>
                    <a:pt x="11302" y="24260"/>
                    <a:pt x="8836" y="16456"/>
                  </a:cubicBezTo>
                  <a:cubicBezTo>
                    <a:pt x="7584" y="12480"/>
                    <a:pt x="6774" y="8449"/>
                    <a:pt x="6296" y="5743"/>
                  </a:cubicBezTo>
                  <a:close/>
                  <a:moveTo>
                    <a:pt x="2964" y="1"/>
                  </a:moveTo>
                  <a:cubicBezTo>
                    <a:pt x="2136" y="1"/>
                    <a:pt x="1344" y="351"/>
                    <a:pt x="811" y="958"/>
                  </a:cubicBezTo>
                  <a:cubicBezTo>
                    <a:pt x="259" y="1584"/>
                    <a:pt x="1" y="2394"/>
                    <a:pt x="93" y="3222"/>
                  </a:cubicBezTo>
                  <a:cubicBezTo>
                    <a:pt x="130" y="3516"/>
                    <a:pt x="1013" y="10750"/>
                    <a:pt x="3332" y="18112"/>
                  </a:cubicBezTo>
                  <a:cubicBezTo>
                    <a:pt x="6756" y="28990"/>
                    <a:pt x="11541" y="34493"/>
                    <a:pt x="17578" y="34493"/>
                  </a:cubicBezTo>
                  <a:cubicBezTo>
                    <a:pt x="31401" y="34493"/>
                    <a:pt x="34733" y="6388"/>
                    <a:pt x="35082" y="3167"/>
                  </a:cubicBezTo>
                  <a:cubicBezTo>
                    <a:pt x="35156" y="2357"/>
                    <a:pt x="34898" y="1547"/>
                    <a:pt x="34346" y="958"/>
                  </a:cubicBezTo>
                  <a:cubicBezTo>
                    <a:pt x="33812" y="351"/>
                    <a:pt x="33021" y="1"/>
                    <a:pt x="322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3" name="Google Shape;3553;p56"/>
            <p:cNvSpPr/>
            <p:nvPr/>
          </p:nvSpPr>
          <p:spPr>
            <a:xfrm>
              <a:off x="2722425" y="2215350"/>
              <a:ext cx="865100" cy="501350"/>
            </a:xfrm>
            <a:custGeom>
              <a:avLst/>
              <a:gdLst/>
              <a:ahLst/>
              <a:cxnLst/>
              <a:rect l="l" t="t" r="r" b="b"/>
              <a:pathLst>
                <a:path w="34604" h="20054" extrusionOk="0">
                  <a:moveTo>
                    <a:pt x="17302" y="1"/>
                  </a:moveTo>
                  <a:cubicBezTo>
                    <a:pt x="7768" y="1"/>
                    <a:pt x="1" y="7750"/>
                    <a:pt x="1" y="17265"/>
                  </a:cubicBezTo>
                  <a:cubicBezTo>
                    <a:pt x="1" y="19124"/>
                    <a:pt x="1441" y="20054"/>
                    <a:pt x="2881" y="20054"/>
                  </a:cubicBezTo>
                  <a:cubicBezTo>
                    <a:pt x="4322" y="20054"/>
                    <a:pt x="5762" y="19124"/>
                    <a:pt x="5762" y="17265"/>
                  </a:cubicBezTo>
                  <a:cubicBezTo>
                    <a:pt x="5762" y="10915"/>
                    <a:pt x="10934" y="5743"/>
                    <a:pt x="17302" y="5743"/>
                  </a:cubicBezTo>
                  <a:cubicBezTo>
                    <a:pt x="23671" y="5743"/>
                    <a:pt x="28843" y="10915"/>
                    <a:pt x="28843" y="17265"/>
                  </a:cubicBezTo>
                  <a:cubicBezTo>
                    <a:pt x="28843" y="19124"/>
                    <a:pt x="30283" y="20054"/>
                    <a:pt x="31723" y="20054"/>
                  </a:cubicBezTo>
                  <a:cubicBezTo>
                    <a:pt x="33164" y="20054"/>
                    <a:pt x="34604" y="19124"/>
                    <a:pt x="34604" y="17265"/>
                  </a:cubicBezTo>
                  <a:cubicBezTo>
                    <a:pt x="34604" y="7750"/>
                    <a:pt x="26837" y="1"/>
                    <a:pt x="17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4" name="Google Shape;3554;p56"/>
            <p:cNvSpPr/>
            <p:nvPr/>
          </p:nvSpPr>
          <p:spPr>
            <a:xfrm>
              <a:off x="4024175" y="2215350"/>
              <a:ext cx="864650" cy="501350"/>
            </a:xfrm>
            <a:custGeom>
              <a:avLst/>
              <a:gdLst/>
              <a:ahLst/>
              <a:cxnLst/>
              <a:rect l="l" t="t" r="r" b="b"/>
              <a:pathLst>
                <a:path w="34586" h="20054" extrusionOk="0">
                  <a:moveTo>
                    <a:pt x="17302" y="1"/>
                  </a:moveTo>
                  <a:cubicBezTo>
                    <a:pt x="7750" y="1"/>
                    <a:pt x="1" y="7750"/>
                    <a:pt x="1" y="17265"/>
                  </a:cubicBezTo>
                  <a:cubicBezTo>
                    <a:pt x="1" y="19124"/>
                    <a:pt x="1437" y="20054"/>
                    <a:pt x="2872" y="20054"/>
                  </a:cubicBezTo>
                  <a:cubicBezTo>
                    <a:pt x="4308" y="20054"/>
                    <a:pt x="5744" y="19124"/>
                    <a:pt x="5744" y="17265"/>
                  </a:cubicBezTo>
                  <a:cubicBezTo>
                    <a:pt x="5744" y="10915"/>
                    <a:pt x="10934" y="5743"/>
                    <a:pt x="17302" y="5743"/>
                  </a:cubicBezTo>
                  <a:cubicBezTo>
                    <a:pt x="23671" y="5743"/>
                    <a:pt x="28843" y="10915"/>
                    <a:pt x="28843" y="17265"/>
                  </a:cubicBezTo>
                  <a:cubicBezTo>
                    <a:pt x="28843" y="19124"/>
                    <a:pt x="30278" y="20054"/>
                    <a:pt x="31714" y="20054"/>
                  </a:cubicBezTo>
                  <a:cubicBezTo>
                    <a:pt x="33150" y="20054"/>
                    <a:pt x="34585" y="19124"/>
                    <a:pt x="34585" y="17265"/>
                  </a:cubicBezTo>
                  <a:cubicBezTo>
                    <a:pt x="34585" y="7750"/>
                    <a:pt x="26837" y="1"/>
                    <a:pt x="17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55" name="Google Shape;3555;p56"/>
          <p:cNvGrpSpPr/>
          <p:nvPr/>
        </p:nvGrpSpPr>
        <p:grpSpPr>
          <a:xfrm>
            <a:off x="1109975" y="1912669"/>
            <a:ext cx="327779" cy="272495"/>
            <a:chOff x="522536" y="937607"/>
            <a:chExt cx="327779" cy="272495"/>
          </a:xfrm>
        </p:grpSpPr>
        <p:sp>
          <p:nvSpPr>
            <p:cNvPr id="3556" name="Google Shape;3556;p56"/>
            <p:cNvSpPr/>
            <p:nvPr/>
          </p:nvSpPr>
          <p:spPr>
            <a:xfrm rot="10800000">
              <a:off x="522536" y="937607"/>
              <a:ext cx="327779" cy="27249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7" name="Google Shape;3557;p56"/>
            <p:cNvSpPr txBox="1"/>
            <p:nvPr/>
          </p:nvSpPr>
          <p:spPr>
            <a:xfrm>
              <a:off x="522650" y="1006239"/>
              <a:ext cx="294000" cy="1353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Fira Sans Extra Condensed SemiBold"/>
                  <a:ea typeface="Fira Sans Extra Condensed SemiBold"/>
                  <a:cs typeface="Fira Sans Extra Condensed SemiBold"/>
                  <a:sym typeface="Fira Sans Extra Condensed SemiBold"/>
                </a:rPr>
                <a:t>01</a:t>
              </a:r>
              <a:endParaRPr kumimoji="0" sz="1400" b="0" i="0" u="none" strike="noStrike" kern="0" cap="none" spc="0" normalizeH="0" baseline="0" noProof="0">
                <a:ln>
                  <a:noFill/>
                </a:ln>
                <a:solidFill>
                  <a:srgbClr val="000000"/>
                </a:solidFill>
                <a:effectLst/>
                <a:uLnTx/>
                <a:uFillTx/>
                <a:latin typeface="Fira Sans Extra Condensed SemiBold"/>
                <a:ea typeface="Fira Sans Extra Condensed SemiBold"/>
                <a:cs typeface="Fira Sans Extra Condensed SemiBold"/>
                <a:sym typeface="Fira Sans Extra Condensed SemiBold"/>
              </a:endParaRPr>
            </a:p>
          </p:txBody>
        </p:sp>
      </p:grpSp>
      <p:grpSp>
        <p:nvGrpSpPr>
          <p:cNvPr id="3558" name="Google Shape;3558;p56"/>
          <p:cNvGrpSpPr/>
          <p:nvPr/>
        </p:nvGrpSpPr>
        <p:grpSpPr>
          <a:xfrm>
            <a:off x="2469725" y="1912669"/>
            <a:ext cx="327779" cy="272495"/>
            <a:chOff x="522536" y="937607"/>
            <a:chExt cx="327779" cy="272495"/>
          </a:xfrm>
        </p:grpSpPr>
        <p:sp>
          <p:nvSpPr>
            <p:cNvPr id="3559" name="Google Shape;3559;p56"/>
            <p:cNvSpPr/>
            <p:nvPr/>
          </p:nvSpPr>
          <p:spPr>
            <a:xfrm rot="10800000">
              <a:off x="522536" y="937607"/>
              <a:ext cx="327779" cy="27249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0" name="Google Shape;3560;p56"/>
            <p:cNvSpPr txBox="1"/>
            <p:nvPr/>
          </p:nvSpPr>
          <p:spPr>
            <a:xfrm>
              <a:off x="522650" y="1006239"/>
              <a:ext cx="294000" cy="1353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Fira Sans Extra Condensed SemiBold"/>
                  <a:ea typeface="Fira Sans Extra Condensed SemiBold"/>
                  <a:cs typeface="Fira Sans Extra Condensed SemiBold"/>
                  <a:sym typeface="Fira Sans Extra Condensed SemiBold"/>
                </a:rPr>
                <a:t>02</a:t>
              </a:r>
              <a:endParaRPr kumimoji="0" sz="1400" b="0" i="0" u="none" strike="noStrike" kern="0" cap="none" spc="0" normalizeH="0" baseline="0" noProof="0">
                <a:ln>
                  <a:noFill/>
                </a:ln>
                <a:solidFill>
                  <a:srgbClr val="000000"/>
                </a:solidFill>
                <a:effectLst/>
                <a:uLnTx/>
                <a:uFillTx/>
                <a:latin typeface="Fira Sans Extra Condensed SemiBold"/>
                <a:ea typeface="Fira Sans Extra Condensed SemiBold"/>
                <a:cs typeface="Fira Sans Extra Condensed SemiBold"/>
                <a:sym typeface="Fira Sans Extra Condensed SemiBold"/>
              </a:endParaRPr>
            </a:p>
          </p:txBody>
        </p:sp>
      </p:grpSp>
      <p:grpSp>
        <p:nvGrpSpPr>
          <p:cNvPr id="3561" name="Google Shape;3561;p56"/>
          <p:cNvGrpSpPr/>
          <p:nvPr/>
        </p:nvGrpSpPr>
        <p:grpSpPr>
          <a:xfrm>
            <a:off x="3829463" y="1912669"/>
            <a:ext cx="327779" cy="272495"/>
            <a:chOff x="522536" y="937607"/>
            <a:chExt cx="327779" cy="272495"/>
          </a:xfrm>
        </p:grpSpPr>
        <p:sp>
          <p:nvSpPr>
            <p:cNvPr id="3562" name="Google Shape;3562;p56"/>
            <p:cNvSpPr/>
            <p:nvPr/>
          </p:nvSpPr>
          <p:spPr>
            <a:xfrm rot="10800000">
              <a:off x="522536" y="937607"/>
              <a:ext cx="327779" cy="27249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3" name="Google Shape;3563;p56"/>
            <p:cNvSpPr txBox="1"/>
            <p:nvPr/>
          </p:nvSpPr>
          <p:spPr>
            <a:xfrm>
              <a:off x="522650" y="1006239"/>
              <a:ext cx="294000" cy="1353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Fira Sans Extra Condensed SemiBold"/>
                  <a:ea typeface="Fira Sans Extra Condensed SemiBold"/>
                  <a:cs typeface="Fira Sans Extra Condensed SemiBold"/>
                  <a:sym typeface="Fira Sans Extra Condensed SemiBold"/>
                </a:rPr>
                <a:t>03</a:t>
              </a:r>
              <a:endParaRPr kumimoji="0" sz="1400" b="0" i="0" u="none" strike="noStrike" kern="0" cap="none" spc="0" normalizeH="0" baseline="0" noProof="0">
                <a:ln>
                  <a:noFill/>
                </a:ln>
                <a:solidFill>
                  <a:srgbClr val="000000"/>
                </a:solidFill>
                <a:effectLst/>
                <a:uLnTx/>
                <a:uFillTx/>
                <a:latin typeface="Fira Sans Extra Condensed SemiBold"/>
                <a:ea typeface="Fira Sans Extra Condensed SemiBold"/>
                <a:cs typeface="Fira Sans Extra Condensed SemiBold"/>
                <a:sym typeface="Fira Sans Extra Condensed SemiBold"/>
              </a:endParaRPr>
            </a:p>
          </p:txBody>
        </p:sp>
      </p:grpSp>
      <p:grpSp>
        <p:nvGrpSpPr>
          <p:cNvPr id="3564" name="Google Shape;3564;p56"/>
          <p:cNvGrpSpPr/>
          <p:nvPr/>
        </p:nvGrpSpPr>
        <p:grpSpPr>
          <a:xfrm>
            <a:off x="5162738" y="1912669"/>
            <a:ext cx="327779" cy="272495"/>
            <a:chOff x="522536" y="937607"/>
            <a:chExt cx="327779" cy="272495"/>
          </a:xfrm>
        </p:grpSpPr>
        <p:sp>
          <p:nvSpPr>
            <p:cNvPr id="3565" name="Google Shape;3565;p56"/>
            <p:cNvSpPr/>
            <p:nvPr/>
          </p:nvSpPr>
          <p:spPr>
            <a:xfrm rot="10800000">
              <a:off x="522536" y="937607"/>
              <a:ext cx="327779" cy="27249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6" name="Google Shape;3566;p56"/>
            <p:cNvSpPr txBox="1"/>
            <p:nvPr/>
          </p:nvSpPr>
          <p:spPr>
            <a:xfrm>
              <a:off x="522650" y="1006239"/>
              <a:ext cx="294000" cy="1353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Fira Sans Extra Condensed SemiBold"/>
                  <a:ea typeface="Fira Sans Extra Condensed SemiBold"/>
                  <a:cs typeface="Fira Sans Extra Condensed SemiBold"/>
                  <a:sym typeface="Fira Sans Extra Condensed SemiBold"/>
                </a:rPr>
                <a:t>04</a:t>
              </a:r>
              <a:endParaRPr kumimoji="0" sz="1400" b="0" i="0" u="none" strike="noStrike" kern="0" cap="none" spc="0" normalizeH="0" baseline="0" noProof="0">
                <a:ln>
                  <a:noFill/>
                </a:ln>
                <a:solidFill>
                  <a:srgbClr val="000000"/>
                </a:solidFill>
                <a:effectLst/>
                <a:uLnTx/>
                <a:uFillTx/>
                <a:latin typeface="Fira Sans Extra Condensed SemiBold"/>
                <a:ea typeface="Fira Sans Extra Condensed SemiBold"/>
                <a:cs typeface="Fira Sans Extra Condensed SemiBold"/>
                <a:sym typeface="Fira Sans Extra Condensed SemiBold"/>
              </a:endParaRPr>
            </a:p>
          </p:txBody>
        </p:sp>
      </p:grpSp>
      <p:grpSp>
        <p:nvGrpSpPr>
          <p:cNvPr id="3567" name="Google Shape;3567;p56"/>
          <p:cNvGrpSpPr/>
          <p:nvPr/>
        </p:nvGrpSpPr>
        <p:grpSpPr>
          <a:xfrm>
            <a:off x="6522463" y="1912669"/>
            <a:ext cx="327779" cy="272495"/>
            <a:chOff x="522536" y="937607"/>
            <a:chExt cx="327779" cy="272495"/>
          </a:xfrm>
        </p:grpSpPr>
        <p:sp>
          <p:nvSpPr>
            <p:cNvPr id="3568" name="Google Shape;3568;p56"/>
            <p:cNvSpPr/>
            <p:nvPr/>
          </p:nvSpPr>
          <p:spPr>
            <a:xfrm rot="10800000">
              <a:off x="522536" y="937607"/>
              <a:ext cx="327779" cy="27249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9" name="Google Shape;3569;p56"/>
            <p:cNvSpPr txBox="1"/>
            <p:nvPr/>
          </p:nvSpPr>
          <p:spPr>
            <a:xfrm>
              <a:off x="522650" y="1006239"/>
              <a:ext cx="294000" cy="1353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Fira Sans Extra Condensed SemiBold"/>
                  <a:ea typeface="Fira Sans Extra Condensed SemiBold"/>
                  <a:cs typeface="Fira Sans Extra Condensed SemiBold"/>
                  <a:sym typeface="Fira Sans Extra Condensed SemiBold"/>
                </a:rPr>
                <a:t>05</a:t>
              </a:r>
              <a:endParaRPr kumimoji="0" sz="1400" b="0" i="0" u="none" strike="noStrike" kern="0" cap="none" spc="0" normalizeH="0" baseline="0" noProof="0">
                <a:ln>
                  <a:noFill/>
                </a:ln>
                <a:solidFill>
                  <a:srgbClr val="000000"/>
                </a:solidFill>
                <a:effectLst/>
                <a:uLnTx/>
                <a:uFillTx/>
                <a:latin typeface="Fira Sans Extra Condensed SemiBold"/>
                <a:ea typeface="Fira Sans Extra Condensed SemiBold"/>
                <a:cs typeface="Fira Sans Extra Condensed SemiBold"/>
                <a:sym typeface="Fira Sans Extra Condensed SemiBold"/>
              </a:endParaRPr>
            </a:p>
          </p:txBody>
        </p:sp>
      </p:grpSp>
      <p:grpSp>
        <p:nvGrpSpPr>
          <p:cNvPr id="3570" name="Google Shape;3570;p56"/>
          <p:cNvGrpSpPr/>
          <p:nvPr/>
        </p:nvGrpSpPr>
        <p:grpSpPr>
          <a:xfrm>
            <a:off x="7077312" y="1856650"/>
            <a:ext cx="532745" cy="513519"/>
            <a:chOff x="1331425" y="468650"/>
            <a:chExt cx="4941975" cy="4763625"/>
          </a:xfrm>
        </p:grpSpPr>
        <p:sp>
          <p:nvSpPr>
            <p:cNvPr id="3571" name="Google Shape;3571;p56"/>
            <p:cNvSpPr/>
            <p:nvPr/>
          </p:nvSpPr>
          <p:spPr>
            <a:xfrm>
              <a:off x="2266425" y="468650"/>
              <a:ext cx="3232375" cy="1678175"/>
            </a:xfrm>
            <a:custGeom>
              <a:avLst/>
              <a:gdLst/>
              <a:ahLst/>
              <a:cxnLst/>
              <a:rect l="l" t="t" r="r" b="b"/>
              <a:pathLst>
                <a:path w="129295" h="67127" extrusionOk="0">
                  <a:moveTo>
                    <a:pt x="56875" y="5725"/>
                  </a:moveTo>
                  <a:lnTo>
                    <a:pt x="88459" y="5743"/>
                  </a:lnTo>
                  <a:lnTo>
                    <a:pt x="88533" y="5743"/>
                  </a:lnTo>
                  <a:cubicBezTo>
                    <a:pt x="92306" y="5743"/>
                    <a:pt x="95821" y="7786"/>
                    <a:pt x="97699" y="11062"/>
                  </a:cubicBezTo>
                  <a:lnTo>
                    <a:pt x="111706" y="35505"/>
                  </a:lnTo>
                  <a:cubicBezTo>
                    <a:pt x="112074" y="36168"/>
                    <a:pt x="112718" y="36665"/>
                    <a:pt x="113473" y="36849"/>
                  </a:cubicBezTo>
                  <a:cubicBezTo>
                    <a:pt x="113713" y="36915"/>
                    <a:pt x="113959" y="36948"/>
                    <a:pt x="114205" y="36948"/>
                  </a:cubicBezTo>
                  <a:cubicBezTo>
                    <a:pt x="114712" y="36948"/>
                    <a:pt x="115217" y="36808"/>
                    <a:pt x="115663" y="36536"/>
                  </a:cubicBezTo>
                  <a:lnTo>
                    <a:pt x="119712" y="34106"/>
                  </a:lnTo>
                  <a:lnTo>
                    <a:pt x="108227" y="61200"/>
                  </a:lnTo>
                  <a:lnTo>
                    <a:pt x="78943" y="58549"/>
                  </a:lnTo>
                  <a:lnTo>
                    <a:pt x="83766" y="55659"/>
                  </a:lnTo>
                  <a:cubicBezTo>
                    <a:pt x="85128" y="54850"/>
                    <a:pt x="85569" y="53083"/>
                    <a:pt x="84759" y="51721"/>
                  </a:cubicBezTo>
                  <a:lnTo>
                    <a:pt x="58715" y="8265"/>
                  </a:lnTo>
                  <a:cubicBezTo>
                    <a:pt x="58163" y="7344"/>
                    <a:pt x="57537" y="6498"/>
                    <a:pt x="56875" y="5725"/>
                  </a:cubicBezTo>
                  <a:close/>
                  <a:moveTo>
                    <a:pt x="35800" y="0"/>
                  </a:moveTo>
                  <a:cubicBezTo>
                    <a:pt x="30076" y="0"/>
                    <a:pt x="24701" y="3056"/>
                    <a:pt x="21775" y="7970"/>
                  </a:cubicBezTo>
                  <a:lnTo>
                    <a:pt x="14597" y="20044"/>
                  </a:lnTo>
                  <a:cubicBezTo>
                    <a:pt x="13291" y="22246"/>
                    <a:pt x="15280" y="24341"/>
                    <a:pt x="17244" y="24341"/>
                  </a:cubicBezTo>
                  <a:cubicBezTo>
                    <a:pt x="18103" y="24341"/>
                    <a:pt x="18958" y="23940"/>
                    <a:pt x="19529" y="22971"/>
                  </a:cubicBezTo>
                  <a:lnTo>
                    <a:pt x="26726" y="10915"/>
                  </a:lnTo>
                  <a:cubicBezTo>
                    <a:pt x="28622" y="7731"/>
                    <a:pt x="32082" y="5743"/>
                    <a:pt x="35800" y="5743"/>
                  </a:cubicBezTo>
                  <a:lnTo>
                    <a:pt x="35855" y="5743"/>
                  </a:lnTo>
                  <a:lnTo>
                    <a:pt x="45960" y="5798"/>
                  </a:lnTo>
                  <a:cubicBezTo>
                    <a:pt x="49034" y="6221"/>
                    <a:pt x="52016" y="8265"/>
                    <a:pt x="53783" y="11209"/>
                  </a:cubicBezTo>
                  <a:lnTo>
                    <a:pt x="58568" y="19198"/>
                  </a:lnTo>
                  <a:lnTo>
                    <a:pt x="34199" y="59856"/>
                  </a:lnTo>
                  <a:lnTo>
                    <a:pt x="7216" y="43677"/>
                  </a:lnTo>
                  <a:lnTo>
                    <a:pt x="11007" y="37327"/>
                  </a:lnTo>
                  <a:cubicBezTo>
                    <a:pt x="12315" y="35122"/>
                    <a:pt x="10318" y="33024"/>
                    <a:pt x="8345" y="33024"/>
                  </a:cubicBezTo>
                  <a:cubicBezTo>
                    <a:pt x="7486" y="33024"/>
                    <a:pt x="6631" y="33422"/>
                    <a:pt x="6056" y="34382"/>
                  </a:cubicBezTo>
                  <a:lnTo>
                    <a:pt x="811" y="43199"/>
                  </a:lnTo>
                  <a:cubicBezTo>
                    <a:pt x="1" y="44561"/>
                    <a:pt x="442" y="46328"/>
                    <a:pt x="1805" y="47138"/>
                  </a:cubicBezTo>
                  <a:lnTo>
                    <a:pt x="33702" y="66261"/>
                  </a:lnTo>
                  <a:cubicBezTo>
                    <a:pt x="34148" y="66528"/>
                    <a:pt x="34651" y="66655"/>
                    <a:pt x="35153" y="66655"/>
                  </a:cubicBezTo>
                  <a:cubicBezTo>
                    <a:pt x="36140" y="66655"/>
                    <a:pt x="37122" y="66164"/>
                    <a:pt x="37659" y="65286"/>
                  </a:cubicBezTo>
                  <a:lnTo>
                    <a:pt x="61918" y="24775"/>
                  </a:lnTo>
                  <a:lnTo>
                    <a:pt x="78354" y="52218"/>
                  </a:lnTo>
                  <a:lnTo>
                    <a:pt x="68434" y="58163"/>
                  </a:lnTo>
                  <a:cubicBezTo>
                    <a:pt x="66096" y="59561"/>
                    <a:pt x="66943" y="63243"/>
                    <a:pt x="69648" y="63482"/>
                  </a:cubicBezTo>
                  <a:lnTo>
                    <a:pt x="109810" y="67108"/>
                  </a:lnTo>
                  <a:cubicBezTo>
                    <a:pt x="109902" y="67108"/>
                    <a:pt x="109975" y="67126"/>
                    <a:pt x="110067" y="67126"/>
                  </a:cubicBezTo>
                  <a:cubicBezTo>
                    <a:pt x="111209" y="67126"/>
                    <a:pt x="112258" y="66427"/>
                    <a:pt x="112699" y="65359"/>
                  </a:cubicBezTo>
                  <a:lnTo>
                    <a:pt x="128455" y="28235"/>
                  </a:lnTo>
                  <a:cubicBezTo>
                    <a:pt x="129294" y="26232"/>
                    <a:pt x="127636" y="24241"/>
                    <a:pt x="125752" y="24241"/>
                  </a:cubicBezTo>
                  <a:cubicBezTo>
                    <a:pt x="125281" y="24241"/>
                    <a:pt x="124796" y="24366"/>
                    <a:pt x="124332" y="24646"/>
                  </a:cubicBezTo>
                  <a:lnTo>
                    <a:pt x="115221" y="30094"/>
                  </a:lnTo>
                  <a:lnTo>
                    <a:pt x="102687" y="8209"/>
                  </a:lnTo>
                  <a:cubicBezTo>
                    <a:pt x="99779" y="3129"/>
                    <a:pt x="94367" y="0"/>
                    <a:pt x="885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2" name="Google Shape;3572;p56"/>
            <p:cNvSpPr/>
            <p:nvPr/>
          </p:nvSpPr>
          <p:spPr>
            <a:xfrm>
              <a:off x="3805150" y="2216350"/>
              <a:ext cx="2468250" cy="3015925"/>
            </a:xfrm>
            <a:custGeom>
              <a:avLst/>
              <a:gdLst/>
              <a:ahLst/>
              <a:cxnLst/>
              <a:rect l="l" t="t" r="r" b="b"/>
              <a:pathLst>
                <a:path w="98730" h="120637" extrusionOk="0">
                  <a:moveTo>
                    <a:pt x="23560" y="61473"/>
                  </a:moveTo>
                  <a:lnTo>
                    <a:pt x="23652" y="67105"/>
                  </a:lnTo>
                  <a:cubicBezTo>
                    <a:pt x="23671" y="68670"/>
                    <a:pt x="24941" y="69921"/>
                    <a:pt x="26524" y="69921"/>
                  </a:cubicBezTo>
                  <a:lnTo>
                    <a:pt x="77213" y="69921"/>
                  </a:lnTo>
                  <a:cubicBezTo>
                    <a:pt x="78097" y="69903"/>
                    <a:pt x="78962" y="69829"/>
                    <a:pt x="79790" y="69700"/>
                  </a:cubicBezTo>
                  <a:lnTo>
                    <a:pt x="79790" y="69700"/>
                  </a:lnTo>
                  <a:lnTo>
                    <a:pt x="64495" y="96131"/>
                  </a:lnTo>
                  <a:cubicBezTo>
                    <a:pt x="62617" y="99426"/>
                    <a:pt x="59102" y="101469"/>
                    <a:pt x="55310" y="101469"/>
                  </a:cubicBezTo>
                  <a:lnTo>
                    <a:pt x="55292" y="101469"/>
                  </a:lnTo>
                  <a:lnTo>
                    <a:pt x="27131" y="101377"/>
                  </a:lnTo>
                  <a:cubicBezTo>
                    <a:pt x="26376" y="101377"/>
                    <a:pt x="25622" y="101690"/>
                    <a:pt x="25069" y="102242"/>
                  </a:cubicBezTo>
                  <a:cubicBezTo>
                    <a:pt x="24536" y="102794"/>
                    <a:pt x="24241" y="103530"/>
                    <a:pt x="24241" y="104303"/>
                  </a:cubicBezTo>
                  <a:lnTo>
                    <a:pt x="24333" y="109033"/>
                  </a:lnTo>
                  <a:lnTo>
                    <a:pt x="24333" y="109033"/>
                  </a:lnTo>
                  <a:lnTo>
                    <a:pt x="6627" y="85529"/>
                  </a:lnTo>
                  <a:lnTo>
                    <a:pt x="23560" y="61473"/>
                  </a:lnTo>
                  <a:close/>
                  <a:moveTo>
                    <a:pt x="73398" y="1"/>
                  </a:moveTo>
                  <a:cubicBezTo>
                    <a:pt x="72925" y="1"/>
                    <a:pt x="72446" y="118"/>
                    <a:pt x="72004" y="366"/>
                  </a:cubicBezTo>
                  <a:lnTo>
                    <a:pt x="65231" y="4120"/>
                  </a:lnTo>
                  <a:cubicBezTo>
                    <a:pt x="62487" y="5657"/>
                    <a:pt x="64097" y="9530"/>
                    <a:pt x="66636" y="9530"/>
                  </a:cubicBezTo>
                  <a:cubicBezTo>
                    <a:pt x="67078" y="9530"/>
                    <a:pt x="67548" y="9413"/>
                    <a:pt x="68029" y="9145"/>
                  </a:cubicBezTo>
                  <a:lnTo>
                    <a:pt x="72280" y="6771"/>
                  </a:lnTo>
                  <a:lnTo>
                    <a:pt x="90907" y="40049"/>
                  </a:lnTo>
                  <a:cubicBezTo>
                    <a:pt x="92729" y="43306"/>
                    <a:pt x="92692" y="47319"/>
                    <a:pt x="90815" y="50540"/>
                  </a:cubicBezTo>
                  <a:lnTo>
                    <a:pt x="85072" y="60387"/>
                  </a:lnTo>
                  <a:cubicBezTo>
                    <a:pt x="82716" y="63387"/>
                    <a:pt x="79569" y="64142"/>
                    <a:pt x="77139" y="64179"/>
                  </a:cubicBezTo>
                  <a:lnTo>
                    <a:pt x="68194" y="64179"/>
                  </a:lnTo>
                  <a:lnTo>
                    <a:pt x="44800" y="22066"/>
                  </a:lnTo>
                  <a:lnTo>
                    <a:pt x="54059" y="16912"/>
                  </a:lnTo>
                  <a:cubicBezTo>
                    <a:pt x="56802" y="15376"/>
                    <a:pt x="55192" y="11503"/>
                    <a:pt x="52653" y="11503"/>
                  </a:cubicBezTo>
                  <a:cubicBezTo>
                    <a:pt x="52211" y="11503"/>
                    <a:pt x="51741" y="11620"/>
                    <a:pt x="51261" y="11888"/>
                  </a:cubicBezTo>
                  <a:lnTo>
                    <a:pt x="39500" y="18440"/>
                  </a:lnTo>
                  <a:cubicBezTo>
                    <a:pt x="38101" y="19195"/>
                    <a:pt x="37604" y="20943"/>
                    <a:pt x="38377" y="22342"/>
                  </a:cubicBezTo>
                  <a:lnTo>
                    <a:pt x="61623" y="64179"/>
                  </a:lnTo>
                  <a:lnTo>
                    <a:pt x="29340" y="64179"/>
                  </a:lnTo>
                  <a:lnTo>
                    <a:pt x="29156" y="52564"/>
                  </a:lnTo>
                  <a:cubicBezTo>
                    <a:pt x="29132" y="50846"/>
                    <a:pt x="27681" y="49773"/>
                    <a:pt x="26220" y="49773"/>
                  </a:cubicBezTo>
                  <a:cubicBezTo>
                    <a:pt x="25365" y="49773"/>
                    <a:pt x="24506" y="50141"/>
                    <a:pt x="23928" y="50963"/>
                  </a:cubicBezTo>
                  <a:lnTo>
                    <a:pt x="719" y="83928"/>
                  </a:lnTo>
                  <a:cubicBezTo>
                    <a:pt x="1" y="84959"/>
                    <a:pt x="19" y="86321"/>
                    <a:pt x="774" y="87315"/>
                  </a:cubicBezTo>
                  <a:lnTo>
                    <a:pt x="25051" y="119525"/>
                  </a:lnTo>
                  <a:cubicBezTo>
                    <a:pt x="25632" y="120295"/>
                    <a:pt x="26456" y="120637"/>
                    <a:pt x="27276" y="120637"/>
                  </a:cubicBezTo>
                  <a:cubicBezTo>
                    <a:pt x="28768" y="120637"/>
                    <a:pt x="30247" y="119504"/>
                    <a:pt x="30223" y="117758"/>
                  </a:cubicBezTo>
                  <a:lnTo>
                    <a:pt x="30039" y="107138"/>
                  </a:lnTo>
                  <a:lnTo>
                    <a:pt x="55273" y="107211"/>
                  </a:lnTo>
                  <a:lnTo>
                    <a:pt x="55329" y="107211"/>
                  </a:lnTo>
                  <a:cubicBezTo>
                    <a:pt x="61163" y="107211"/>
                    <a:pt x="66593" y="104064"/>
                    <a:pt x="69483" y="99002"/>
                  </a:cubicBezTo>
                  <a:cubicBezTo>
                    <a:pt x="78262" y="83818"/>
                    <a:pt x="86950" y="68578"/>
                    <a:pt x="95766" y="53448"/>
                  </a:cubicBezTo>
                  <a:cubicBezTo>
                    <a:pt x="98674" y="48478"/>
                    <a:pt x="98729" y="42257"/>
                    <a:pt x="95932" y="37251"/>
                  </a:cubicBezTo>
                  <a:lnTo>
                    <a:pt x="75906" y="1470"/>
                  </a:lnTo>
                  <a:cubicBezTo>
                    <a:pt x="75381" y="531"/>
                    <a:pt x="74404" y="1"/>
                    <a:pt x="73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3" name="Google Shape;3573;p56"/>
            <p:cNvSpPr/>
            <p:nvPr/>
          </p:nvSpPr>
          <p:spPr>
            <a:xfrm>
              <a:off x="1331425" y="2215500"/>
              <a:ext cx="2206875" cy="2688975"/>
            </a:xfrm>
            <a:custGeom>
              <a:avLst/>
              <a:gdLst/>
              <a:ahLst/>
              <a:cxnLst/>
              <a:rect l="l" t="t" r="r" b="b"/>
              <a:pathLst>
                <a:path w="88275" h="107559" extrusionOk="0">
                  <a:moveTo>
                    <a:pt x="45352" y="6013"/>
                  </a:moveTo>
                  <a:lnTo>
                    <a:pt x="58218" y="32463"/>
                  </a:lnTo>
                  <a:lnTo>
                    <a:pt x="53248" y="29831"/>
                  </a:lnTo>
                  <a:cubicBezTo>
                    <a:pt x="52837" y="29614"/>
                    <a:pt x="52376" y="29503"/>
                    <a:pt x="51910" y="29503"/>
                  </a:cubicBezTo>
                  <a:cubicBezTo>
                    <a:pt x="51625" y="29503"/>
                    <a:pt x="51337" y="29544"/>
                    <a:pt x="51058" y="29628"/>
                  </a:cubicBezTo>
                  <a:cubicBezTo>
                    <a:pt x="50340" y="29849"/>
                    <a:pt x="49733" y="30346"/>
                    <a:pt x="49365" y="31027"/>
                  </a:cubicBezTo>
                  <a:lnTo>
                    <a:pt x="25603" y="75771"/>
                  </a:lnTo>
                  <a:cubicBezTo>
                    <a:pt x="25106" y="76710"/>
                    <a:pt x="24701" y="77667"/>
                    <a:pt x="24388" y="78661"/>
                  </a:cubicBezTo>
                  <a:lnTo>
                    <a:pt x="8099" y="51568"/>
                  </a:lnTo>
                  <a:cubicBezTo>
                    <a:pt x="6111" y="48328"/>
                    <a:pt x="6037" y="44242"/>
                    <a:pt x="7878" y="40929"/>
                  </a:cubicBezTo>
                  <a:lnTo>
                    <a:pt x="21572" y="16302"/>
                  </a:lnTo>
                  <a:cubicBezTo>
                    <a:pt x="21940" y="15640"/>
                    <a:pt x="22032" y="14830"/>
                    <a:pt x="21811" y="14094"/>
                  </a:cubicBezTo>
                  <a:cubicBezTo>
                    <a:pt x="21590" y="13357"/>
                    <a:pt x="21093" y="12732"/>
                    <a:pt x="20412" y="12382"/>
                  </a:cubicBezTo>
                  <a:lnTo>
                    <a:pt x="16234" y="10155"/>
                  </a:lnTo>
                  <a:lnTo>
                    <a:pt x="45352" y="6013"/>
                  </a:lnTo>
                  <a:close/>
                  <a:moveTo>
                    <a:pt x="47042" y="0"/>
                  </a:moveTo>
                  <a:cubicBezTo>
                    <a:pt x="46903" y="0"/>
                    <a:pt x="46762" y="11"/>
                    <a:pt x="46622" y="32"/>
                  </a:cubicBezTo>
                  <a:lnTo>
                    <a:pt x="6700" y="5719"/>
                  </a:lnTo>
                  <a:cubicBezTo>
                    <a:pt x="4013" y="6087"/>
                    <a:pt x="3350" y="9823"/>
                    <a:pt x="5761" y="11093"/>
                  </a:cubicBezTo>
                  <a:lnTo>
                    <a:pt x="15130" y="16081"/>
                  </a:lnTo>
                  <a:lnTo>
                    <a:pt x="2853" y="38132"/>
                  </a:lnTo>
                  <a:cubicBezTo>
                    <a:pt x="0" y="43248"/>
                    <a:pt x="129" y="49562"/>
                    <a:pt x="3184" y="54550"/>
                  </a:cubicBezTo>
                  <a:cubicBezTo>
                    <a:pt x="11854" y="68961"/>
                    <a:pt x="20504" y="83373"/>
                    <a:pt x="29173" y="97766"/>
                  </a:cubicBezTo>
                  <a:cubicBezTo>
                    <a:pt x="32545" y="103374"/>
                    <a:pt x="37468" y="107558"/>
                    <a:pt x="44341" y="107558"/>
                  </a:cubicBezTo>
                  <a:cubicBezTo>
                    <a:pt x="44372" y="107558"/>
                    <a:pt x="44402" y="107558"/>
                    <a:pt x="44432" y="107558"/>
                  </a:cubicBezTo>
                  <a:lnTo>
                    <a:pt x="59340" y="107485"/>
                  </a:lnTo>
                  <a:cubicBezTo>
                    <a:pt x="63022" y="107448"/>
                    <a:pt x="63003" y="101724"/>
                    <a:pt x="59304" y="101724"/>
                  </a:cubicBezTo>
                  <a:lnTo>
                    <a:pt x="44395" y="101816"/>
                  </a:lnTo>
                  <a:cubicBezTo>
                    <a:pt x="44361" y="101816"/>
                    <a:pt x="44327" y="101816"/>
                    <a:pt x="44293" y="101816"/>
                  </a:cubicBezTo>
                  <a:cubicBezTo>
                    <a:pt x="40595" y="101816"/>
                    <a:pt x="37162" y="99835"/>
                    <a:pt x="35266" y="96662"/>
                  </a:cubicBezTo>
                  <a:lnTo>
                    <a:pt x="30094" y="87974"/>
                  </a:lnTo>
                  <a:cubicBezTo>
                    <a:pt x="28879" y="85122"/>
                    <a:pt x="29063" y="81514"/>
                    <a:pt x="30683" y="78477"/>
                  </a:cubicBezTo>
                  <a:lnTo>
                    <a:pt x="35045" y="70250"/>
                  </a:lnTo>
                  <a:lnTo>
                    <a:pt x="82440" y="70121"/>
                  </a:lnTo>
                  <a:lnTo>
                    <a:pt x="82513" y="101595"/>
                  </a:lnTo>
                  <a:lnTo>
                    <a:pt x="77139" y="101632"/>
                  </a:lnTo>
                  <a:cubicBezTo>
                    <a:pt x="73458" y="101650"/>
                    <a:pt x="73476" y="107374"/>
                    <a:pt x="77176" y="107374"/>
                  </a:cubicBezTo>
                  <a:lnTo>
                    <a:pt x="85421" y="107337"/>
                  </a:lnTo>
                  <a:cubicBezTo>
                    <a:pt x="87004" y="107319"/>
                    <a:pt x="88274" y="106031"/>
                    <a:pt x="88274" y="104448"/>
                  </a:cubicBezTo>
                  <a:lnTo>
                    <a:pt x="88182" y="67231"/>
                  </a:lnTo>
                  <a:cubicBezTo>
                    <a:pt x="88164" y="66476"/>
                    <a:pt x="87869" y="65740"/>
                    <a:pt x="87336" y="65206"/>
                  </a:cubicBezTo>
                  <a:cubicBezTo>
                    <a:pt x="86839" y="64710"/>
                    <a:pt x="86010" y="64378"/>
                    <a:pt x="85293" y="64378"/>
                  </a:cubicBezTo>
                  <a:lnTo>
                    <a:pt x="38100" y="64507"/>
                  </a:lnTo>
                  <a:lnTo>
                    <a:pt x="53101" y="36254"/>
                  </a:lnTo>
                  <a:lnTo>
                    <a:pt x="63298" y="41684"/>
                  </a:lnTo>
                  <a:cubicBezTo>
                    <a:pt x="63733" y="41913"/>
                    <a:pt x="64178" y="42016"/>
                    <a:pt x="64609" y="42016"/>
                  </a:cubicBezTo>
                  <a:cubicBezTo>
                    <a:pt x="66564" y="42016"/>
                    <a:pt x="68217" y="39898"/>
                    <a:pt x="67237" y="37892"/>
                  </a:cubicBezTo>
                  <a:lnTo>
                    <a:pt x="49604" y="1614"/>
                  </a:lnTo>
                  <a:cubicBezTo>
                    <a:pt x="49131" y="619"/>
                    <a:pt x="48123" y="0"/>
                    <a:pt x="470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1" name="Rectangle 70"/>
          <p:cNvSpPr/>
          <p:nvPr/>
        </p:nvSpPr>
        <p:spPr>
          <a:xfrm>
            <a:off x="3613026" y="111097"/>
            <a:ext cx="209809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smtClean="0">
                <a:ln>
                  <a:noFill/>
                </a:ln>
                <a:solidFill>
                  <a:srgbClr val="61BC9B">
                    <a:lumMod val="50000"/>
                  </a:srgbClr>
                </a:solidFill>
                <a:effectLst/>
                <a:uLnTx/>
                <a:uFillTx/>
                <a:latin typeface="UTM Azuki" panose="02040603050506020204" pitchFamily="18" charset="0"/>
                <a:ea typeface="Roboto"/>
                <a:cs typeface="Roboto"/>
                <a:sym typeface="Roboto"/>
              </a:rPr>
              <a:t>VẬN</a:t>
            </a:r>
            <a:r>
              <a:rPr kumimoji="0" lang="en-US" sz="3200" b="0" i="0" u="none" strike="noStrike" kern="0" cap="none" spc="0" normalizeH="0" noProof="0" smtClean="0">
                <a:ln>
                  <a:noFill/>
                </a:ln>
                <a:solidFill>
                  <a:srgbClr val="61BC9B">
                    <a:lumMod val="50000"/>
                  </a:srgbClr>
                </a:solidFill>
                <a:effectLst/>
                <a:uLnTx/>
                <a:uFillTx/>
                <a:latin typeface="UTM Azuki" panose="02040603050506020204" pitchFamily="18" charset="0"/>
                <a:ea typeface="Roboto"/>
                <a:cs typeface="Roboto"/>
                <a:sym typeface="Roboto"/>
              </a:rPr>
              <a:t> DỤNG</a:t>
            </a:r>
            <a:endParaRPr kumimoji="0" lang="en-US" sz="1050" b="0" i="0" u="none" strike="noStrike" kern="0" cap="none" spc="0" normalizeH="0" baseline="0" noProof="0">
              <a:ln>
                <a:noFill/>
              </a:ln>
              <a:solidFill>
                <a:srgbClr val="000000"/>
              </a:solidFill>
              <a:effectLst/>
              <a:uLnTx/>
              <a:uFillTx/>
              <a:latin typeface="Arial"/>
              <a:cs typeface="Arial"/>
              <a:sym typeface="Arial"/>
            </a:endParaRPr>
          </a:p>
        </p:txBody>
      </p:sp>
      <p:sp>
        <p:nvSpPr>
          <p:cNvPr id="72" name="Rectangle 71"/>
          <p:cNvSpPr/>
          <p:nvPr/>
        </p:nvSpPr>
        <p:spPr>
          <a:xfrm>
            <a:off x="2120838" y="716803"/>
            <a:ext cx="5820182" cy="461665"/>
          </a:xfrm>
          <a:prstGeom prst="rect">
            <a:avLst/>
          </a:prstGeom>
          <a:solidFill>
            <a:schemeClr val="accent4">
              <a:lumMod val="60000"/>
              <a:lumOff val="40000"/>
            </a:schemeClr>
          </a:solidFill>
        </p:spPr>
        <p:txBody>
          <a:bodyPr wrap="square">
            <a:spAutoFit/>
          </a:bodyPr>
          <a:lstStyle/>
          <a:p>
            <a:pPr lvl="0">
              <a:lnSpc>
                <a:spcPct val="150000"/>
              </a:lnSpc>
              <a:defRPr/>
            </a:pPr>
            <a:r>
              <a:rPr lang="en-US" sz="1600" smtClean="0">
                <a:latin typeface="Times New Roman" panose="02020603050405020304" pitchFamily="18" charset="0"/>
                <a:cs typeface="Times New Roman" panose="02020603050405020304" pitchFamily="18" charset="0"/>
              </a:rPr>
              <a:t>Em </a:t>
            </a:r>
            <a:r>
              <a:rPr lang="en-US" sz="1600">
                <a:latin typeface="Times New Roman" panose="02020603050405020304" pitchFamily="18" charset="0"/>
                <a:cs typeface="Times New Roman" panose="02020603050405020304" pitchFamily="18" charset="0"/>
              </a:rPr>
              <a:t>h</a:t>
            </a:r>
            <a:r>
              <a:rPr lang="vi-VN" sz="1600" smtClean="0">
                <a:latin typeface="Times New Roman" panose="02020603050405020304" pitchFamily="18" charset="0"/>
                <a:cs typeface="Times New Roman" panose="02020603050405020304" pitchFamily="18" charset="0"/>
              </a:rPr>
              <a:t>ãy </a:t>
            </a:r>
            <a:r>
              <a:rPr lang="vi-VN" sz="1600">
                <a:latin typeface="Times New Roman" panose="02020603050405020304" pitchFamily="18" charset="0"/>
                <a:cs typeface="Times New Roman" panose="02020603050405020304" pitchFamily="18" charset="0"/>
              </a:rPr>
              <a:t>tìm thêm ví dụ về sự truyền năng lượng trong thực tiễn?</a:t>
            </a:r>
            <a:endParaRPr kumimoji="0" lang="en-US" sz="16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0" name="Rectangle 59"/>
          <p:cNvSpPr/>
          <p:nvPr/>
        </p:nvSpPr>
        <p:spPr>
          <a:xfrm>
            <a:off x="1038616" y="4401998"/>
            <a:ext cx="2957633" cy="584775"/>
          </a:xfrm>
          <a:prstGeom prst="rect">
            <a:avLst/>
          </a:prstGeom>
        </p:spPr>
        <p:txBody>
          <a:bodyPr wrap="square">
            <a:spAutoFit/>
          </a:bodyPr>
          <a:lstStyle/>
          <a:p>
            <a:pPr algn="just"/>
            <a:r>
              <a:rPr lang="vi-VN" sz="1600" i="1">
                <a:solidFill>
                  <a:srgbClr val="002060"/>
                </a:solidFill>
                <a:latin typeface="Times New Roman" panose="02020603050405020304" pitchFamily="18" charset="0"/>
                <a:cs typeface="Times New Roman" panose="02020603050405020304" pitchFamily="18" charset="0"/>
              </a:rPr>
              <a:t>Gió truyền năng lượng cho diều, nâng diều bay </a:t>
            </a:r>
            <a:r>
              <a:rPr lang="vi-VN" sz="1600" i="1" smtClean="0">
                <a:solidFill>
                  <a:srgbClr val="002060"/>
                </a:solidFill>
                <a:latin typeface="Times New Roman" panose="02020603050405020304" pitchFamily="18" charset="0"/>
                <a:cs typeface="Times New Roman" panose="02020603050405020304" pitchFamily="18" charset="0"/>
              </a:rPr>
              <a:t>cao</a:t>
            </a:r>
            <a:r>
              <a:rPr lang="en-US" sz="1600" i="1" smtClean="0">
                <a:solidFill>
                  <a:srgbClr val="002060"/>
                </a:solidFill>
                <a:latin typeface="Times New Roman" panose="02020603050405020304" pitchFamily="18" charset="0"/>
                <a:cs typeface="Times New Roman" panose="02020603050405020304" pitchFamily="18" charset="0"/>
              </a:rPr>
              <a:t>.</a:t>
            </a:r>
            <a:endParaRPr lang="vi-VN" sz="1600" i="1">
              <a:solidFill>
                <a:srgbClr val="002060"/>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4385895" y="4451344"/>
            <a:ext cx="4138673" cy="584775"/>
          </a:xfrm>
          <a:prstGeom prst="rect">
            <a:avLst/>
          </a:prstGeom>
        </p:spPr>
        <p:txBody>
          <a:bodyPr wrap="square">
            <a:spAutoFit/>
          </a:bodyPr>
          <a:lstStyle/>
          <a:p>
            <a:pPr algn="just"/>
            <a:r>
              <a:rPr lang="vi-VN" sz="1600" i="1">
                <a:solidFill>
                  <a:srgbClr val="002060"/>
                </a:solidFill>
                <a:latin typeface="Times New Roman" panose="02020603050405020304" pitchFamily="18" charset="0"/>
                <a:cs typeface="Times New Roman" panose="02020603050405020304" pitchFamily="18" charset="0"/>
              </a:rPr>
              <a:t>Năng lượng từ mặt trời truyền cho con người làm cho người thấy nóng vào mùa </a:t>
            </a:r>
            <a:r>
              <a:rPr lang="vi-VN" sz="1600" i="1" smtClean="0">
                <a:solidFill>
                  <a:srgbClr val="002060"/>
                </a:solidFill>
                <a:latin typeface="Times New Roman" panose="02020603050405020304" pitchFamily="18" charset="0"/>
                <a:cs typeface="Times New Roman" panose="02020603050405020304" pitchFamily="18" charset="0"/>
              </a:rPr>
              <a:t>hè</a:t>
            </a:r>
            <a:r>
              <a:rPr lang="en-US" sz="1600" i="1" smtClean="0">
                <a:solidFill>
                  <a:srgbClr val="002060"/>
                </a:solidFill>
                <a:latin typeface="Times New Roman" panose="02020603050405020304" pitchFamily="18" charset="0"/>
                <a:cs typeface="Times New Roman" panose="02020603050405020304" pitchFamily="18" charset="0"/>
              </a:rPr>
              <a:t>.</a:t>
            </a:r>
            <a:endParaRPr lang="vi-VN" sz="1600" i="1">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187628" y="2835581"/>
            <a:ext cx="2775945" cy="1561469"/>
          </a:xfrm>
          <a:prstGeom prst="rect">
            <a:avLst/>
          </a:prstGeom>
        </p:spPr>
      </p:pic>
      <p:pic>
        <p:nvPicPr>
          <p:cNvPr id="5" name="Picture 4"/>
          <p:cNvPicPr>
            <a:picLocks noChangeAspect="1"/>
          </p:cNvPicPr>
          <p:nvPr/>
        </p:nvPicPr>
        <p:blipFill>
          <a:blip r:embed="rId4"/>
          <a:stretch>
            <a:fillRect/>
          </a:stretch>
        </p:blipFill>
        <p:spPr>
          <a:xfrm>
            <a:off x="4978931" y="2835581"/>
            <a:ext cx="2981753" cy="15616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75190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barn(inVertical)">
                                      <p:cBhvr>
                                        <p:cTn id="15" dur="500"/>
                                        <p:tgtEl>
                                          <p:spTgt spid="6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5" name="Rectangle 4"/>
          <p:cNvSpPr/>
          <p:nvPr/>
        </p:nvSpPr>
        <p:spPr>
          <a:xfrm>
            <a:off x="3460314" y="183065"/>
            <a:ext cx="2153905" cy="584775"/>
          </a:xfrm>
          <a:prstGeom prst="rect">
            <a:avLst/>
          </a:prstGeom>
        </p:spPr>
        <p:txBody>
          <a:bodyPr wrap="square">
            <a:spAutoFit/>
          </a:bodyPr>
          <a:lstStyle/>
          <a:p>
            <a:r>
              <a:rPr lang="en-US" sz="3200" smtClean="0">
                <a:solidFill>
                  <a:srgbClr val="61BC9B">
                    <a:lumMod val="50000"/>
                  </a:srgbClr>
                </a:solidFill>
                <a:latin typeface="UTM Azuki" panose="02040603050506020204" pitchFamily="18" charset="0"/>
                <a:ea typeface="Roboto"/>
                <a:cs typeface="Roboto"/>
                <a:sym typeface="Roboto"/>
              </a:rPr>
              <a:t>GHI NHỚ</a:t>
            </a:r>
            <a:endParaRPr lang="en-US" sz="1050"/>
          </a:p>
        </p:txBody>
      </p:sp>
      <p:grpSp>
        <p:nvGrpSpPr>
          <p:cNvPr id="31" name="Google Shape;2573;p50"/>
          <p:cNvGrpSpPr/>
          <p:nvPr/>
        </p:nvGrpSpPr>
        <p:grpSpPr>
          <a:xfrm>
            <a:off x="985162" y="1259302"/>
            <a:ext cx="2992555" cy="1197994"/>
            <a:chOff x="1840529" y="1831300"/>
            <a:chExt cx="2007986" cy="2759675"/>
          </a:xfrm>
        </p:grpSpPr>
        <p:sp>
          <p:nvSpPr>
            <p:cNvPr id="32" name="Google Shape;2574;p50"/>
            <p:cNvSpPr/>
            <p:nvPr/>
          </p:nvSpPr>
          <p:spPr>
            <a:xfrm rot="10800000">
              <a:off x="1840529" y="1831300"/>
              <a:ext cx="2007986" cy="2759675"/>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19050" cap="flat" cmpd="sng">
              <a:solidFill>
                <a:schemeClr val="accent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75;p50"/>
            <p:cNvSpPr txBox="1"/>
            <p:nvPr/>
          </p:nvSpPr>
          <p:spPr>
            <a:xfrm>
              <a:off x="1840530" y="2080798"/>
              <a:ext cx="1885929" cy="2180090"/>
            </a:xfrm>
            <a:prstGeom prst="rect">
              <a:avLst/>
            </a:prstGeom>
            <a:noFill/>
            <a:ln>
              <a:noFill/>
            </a:ln>
          </p:spPr>
          <p:txBody>
            <a:bodyPr spcFirstLastPara="1" wrap="square" lIns="0" tIns="0" rIns="0" bIns="0" anchor="ctr" anchorCtr="0">
              <a:noAutofit/>
            </a:bodyPr>
            <a:lstStyle/>
            <a:p>
              <a:pPr marL="457200" lvl="0" indent="-304800" algn="just">
                <a:lnSpc>
                  <a:spcPct val="150000"/>
                </a:lnSpc>
                <a:buClr>
                  <a:schemeClr val="accent1"/>
                </a:buClr>
                <a:buSzPts val="1200"/>
                <a:buFont typeface="Roboto"/>
                <a:buChar char="●"/>
              </a:pPr>
              <a:r>
                <a:rPr lang="vi-VN" sz="1600" i="1">
                  <a:solidFill>
                    <a:schemeClr val="dk1"/>
                  </a:solidFill>
                  <a:latin typeface="Times New Roman" panose="02020603050405020304" pitchFamily="18" charset="0"/>
                  <a:ea typeface="Roboto"/>
                  <a:cs typeface="Times New Roman" panose="02020603050405020304" pitchFamily="18" charset="0"/>
                  <a:sym typeface="Roboto"/>
                </a:rPr>
                <a:t>Mọi biến đổi trong tự nhiên đều cần năng lượng.</a:t>
              </a:r>
            </a:p>
          </p:txBody>
        </p:sp>
      </p:grpSp>
      <p:grpSp>
        <p:nvGrpSpPr>
          <p:cNvPr id="34" name="Google Shape;2576;p50"/>
          <p:cNvGrpSpPr/>
          <p:nvPr/>
        </p:nvGrpSpPr>
        <p:grpSpPr>
          <a:xfrm>
            <a:off x="4879591" y="1142709"/>
            <a:ext cx="3389338" cy="1477639"/>
            <a:chOff x="4803980" y="1875773"/>
            <a:chExt cx="2431628" cy="1561509"/>
          </a:xfrm>
        </p:grpSpPr>
        <p:sp>
          <p:nvSpPr>
            <p:cNvPr id="35" name="Google Shape;2577;p50"/>
            <p:cNvSpPr/>
            <p:nvPr/>
          </p:nvSpPr>
          <p:spPr>
            <a:xfrm rot="10800000">
              <a:off x="4803980" y="1875773"/>
              <a:ext cx="2431628" cy="1561509"/>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19050" cap="flat" cmpd="sng">
              <a:solidFill>
                <a:schemeClr val="accent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78;p50"/>
            <p:cNvSpPr txBox="1"/>
            <p:nvPr/>
          </p:nvSpPr>
          <p:spPr>
            <a:xfrm>
              <a:off x="4916714" y="2070987"/>
              <a:ext cx="2181993" cy="1337928"/>
            </a:xfrm>
            <a:prstGeom prst="rect">
              <a:avLst/>
            </a:prstGeom>
            <a:noFill/>
            <a:ln>
              <a:noFill/>
            </a:ln>
          </p:spPr>
          <p:txBody>
            <a:bodyPr spcFirstLastPara="1" wrap="square" lIns="0" tIns="0" rIns="0" bIns="0" anchor="ctr" anchorCtr="0">
              <a:noAutofit/>
            </a:bodyPr>
            <a:lstStyle/>
            <a:p>
              <a:pPr marL="457200" indent="-304800" algn="just">
                <a:lnSpc>
                  <a:spcPct val="150000"/>
                </a:lnSpc>
                <a:buClr>
                  <a:schemeClr val="accent6"/>
                </a:buClr>
                <a:buSzPts val="1200"/>
                <a:buFont typeface="Roboto"/>
                <a:buChar char="●"/>
              </a:pPr>
              <a:r>
                <a:rPr lang="vi-VN" sz="1600" i="1">
                  <a:solidFill>
                    <a:schemeClr val="dk1"/>
                  </a:solidFill>
                  <a:latin typeface="Times New Roman" panose="02020603050405020304" pitchFamily="18" charset="0"/>
                  <a:ea typeface="Roboto"/>
                  <a:cs typeface="Times New Roman" panose="02020603050405020304" pitchFamily="18" charset="0"/>
                </a:rPr>
                <a:t>Năng lượng có thể truyền từ vật này sang vật khác thông qua tác dụng lực, truyền nhiệt.</a:t>
              </a:r>
            </a:p>
          </p:txBody>
        </p:sp>
      </p:grpSp>
      <p:sp>
        <p:nvSpPr>
          <p:cNvPr id="39" name="Google Shape;678;p31"/>
          <p:cNvSpPr/>
          <p:nvPr/>
        </p:nvSpPr>
        <p:spPr>
          <a:xfrm>
            <a:off x="6036250" y="2522749"/>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83;p31"/>
          <p:cNvSpPr/>
          <p:nvPr/>
        </p:nvSpPr>
        <p:spPr>
          <a:xfrm>
            <a:off x="6389274" y="2727230"/>
            <a:ext cx="541753" cy="522963"/>
          </a:xfrm>
          <a:custGeom>
            <a:avLst/>
            <a:gdLst/>
            <a:ahLst/>
            <a:cxnLst/>
            <a:rect l="l" t="t" r="r" b="b"/>
            <a:pathLst>
              <a:path w="208768" h="201527" extrusionOk="0">
                <a:moveTo>
                  <a:pt x="70328" y="6101"/>
                </a:moveTo>
                <a:lnTo>
                  <a:pt x="70328" y="32066"/>
                </a:lnTo>
                <a:lnTo>
                  <a:pt x="56824" y="32066"/>
                </a:lnTo>
                <a:cubicBezTo>
                  <a:pt x="49974" y="32066"/>
                  <a:pt x="44363" y="26456"/>
                  <a:pt x="44363" y="19605"/>
                </a:cubicBezTo>
                <a:lnTo>
                  <a:pt x="44363" y="18562"/>
                </a:lnTo>
                <a:cubicBezTo>
                  <a:pt x="44363" y="11679"/>
                  <a:pt x="49974" y="6101"/>
                  <a:pt x="56824" y="6101"/>
                </a:cubicBezTo>
                <a:close/>
                <a:moveTo>
                  <a:pt x="74765" y="65436"/>
                </a:moveTo>
                <a:cubicBezTo>
                  <a:pt x="76559" y="65436"/>
                  <a:pt x="78027" y="66904"/>
                  <a:pt x="78027" y="68698"/>
                </a:cubicBezTo>
                <a:cubicBezTo>
                  <a:pt x="78027" y="70492"/>
                  <a:pt x="76559" y="71960"/>
                  <a:pt x="74765" y="71960"/>
                </a:cubicBezTo>
                <a:lnTo>
                  <a:pt x="65174" y="71960"/>
                </a:lnTo>
                <a:cubicBezTo>
                  <a:pt x="61293" y="71960"/>
                  <a:pt x="57541" y="73135"/>
                  <a:pt x="54345" y="75385"/>
                </a:cubicBezTo>
                <a:lnTo>
                  <a:pt x="44330" y="82333"/>
                </a:lnTo>
                <a:cubicBezTo>
                  <a:pt x="41949" y="83997"/>
                  <a:pt x="39176" y="84845"/>
                  <a:pt x="36273" y="84845"/>
                </a:cubicBezTo>
                <a:lnTo>
                  <a:pt x="34088" y="84845"/>
                </a:lnTo>
                <a:cubicBezTo>
                  <a:pt x="26292" y="84845"/>
                  <a:pt x="19996" y="78517"/>
                  <a:pt x="19996" y="70753"/>
                </a:cubicBezTo>
                <a:lnTo>
                  <a:pt x="19996" y="68698"/>
                </a:lnTo>
                <a:cubicBezTo>
                  <a:pt x="19996" y="66904"/>
                  <a:pt x="21431" y="65436"/>
                  <a:pt x="23225" y="65436"/>
                </a:cubicBezTo>
                <a:close/>
                <a:moveTo>
                  <a:pt x="148290" y="85824"/>
                </a:moveTo>
                <a:lnTo>
                  <a:pt x="157358" y="110713"/>
                </a:lnTo>
                <a:lnTo>
                  <a:pt x="147246" y="114399"/>
                </a:lnTo>
                <a:lnTo>
                  <a:pt x="138210" y="89510"/>
                </a:lnTo>
                <a:cubicBezTo>
                  <a:pt x="148225" y="85856"/>
                  <a:pt x="147572" y="86085"/>
                  <a:pt x="148290" y="85824"/>
                </a:cubicBezTo>
                <a:close/>
                <a:moveTo>
                  <a:pt x="52877" y="83834"/>
                </a:moveTo>
                <a:cubicBezTo>
                  <a:pt x="56759" y="86476"/>
                  <a:pt x="62076" y="90162"/>
                  <a:pt x="64261" y="91695"/>
                </a:cubicBezTo>
                <a:cubicBezTo>
                  <a:pt x="70557" y="96099"/>
                  <a:pt x="75156" y="102590"/>
                  <a:pt x="77146" y="110028"/>
                </a:cubicBezTo>
                <a:lnTo>
                  <a:pt x="87911" y="150215"/>
                </a:lnTo>
                <a:lnTo>
                  <a:pt x="82854" y="150215"/>
                </a:lnTo>
                <a:lnTo>
                  <a:pt x="73232" y="114366"/>
                </a:lnTo>
                <a:cubicBezTo>
                  <a:pt x="73232" y="114366"/>
                  <a:pt x="73232" y="114333"/>
                  <a:pt x="73232" y="114333"/>
                </a:cubicBezTo>
                <a:lnTo>
                  <a:pt x="72416" y="111300"/>
                </a:lnTo>
                <a:cubicBezTo>
                  <a:pt x="70720" y="104972"/>
                  <a:pt x="66838" y="99426"/>
                  <a:pt x="61456" y="95707"/>
                </a:cubicBezTo>
                <a:cubicBezTo>
                  <a:pt x="56661" y="92348"/>
                  <a:pt x="52355" y="89379"/>
                  <a:pt x="48636" y="86802"/>
                </a:cubicBezTo>
                <a:lnTo>
                  <a:pt x="52877" y="83834"/>
                </a:lnTo>
                <a:close/>
                <a:moveTo>
                  <a:pt x="135275" y="99361"/>
                </a:moveTo>
                <a:lnTo>
                  <a:pt x="138700" y="108723"/>
                </a:lnTo>
                <a:lnTo>
                  <a:pt x="136155" y="109669"/>
                </a:lnTo>
                <a:cubicBezTo>
                  <a:pt x="134133" y="110419"/>
                  <a:pt x="132437" y="111985"/>
                  <a:pt x="131589" y="114007"/>
                </a:cubicBezTo>
                <a:lnTo>
                  <a:pt x="111919" y="159903"/>
                </a:lnTo>
                <a:cubicBezTo>
                  <a:pt x="109016" y="166623"/>
                  <a:pt x="102426" y="170962"/>
                  <a:pt x="95120" y="170962"/>
                </a:cubicBezTo>
                <a:lnTo>
                  <a:pt x="37904" y="170962"/>
                </a:lnTo>
                <a:cubicBezTo>
                  <a:pt x="33925" y="170962"/>
                  <a:pt x="30663" y="167732"/>
                  <a:pt x="30565" y="163785"/>
                </a:cubicBezTo>
                <a:cubicBezTo>
                  <a:pt x="30500" y="159675"/>
                  <a:pt x="34055" y="156315"/>
                  <a:pt x="38133" y="156315"/>
                </a:cubicBezTo>
                <a:lnTo>
                  <a:pt x="96816" y="156315"/>
                </a:lnTo>
                <a:cubicBezTo>
                  <a:pt x="100306" y="156315"/>
                  <a:pt x="103438" y="154260"/>
                  <a:pt x="104840" y="151031"/>
                </a:cubicBezTo>
                <a:lnTo>
                  <a:pt x="123792" y="106798"/>
                </a:lnTo>
                <a:cubicBezTo>
                  <a:pt x="124836" y="104319"/>
                  <a:pt x="126891" y="102395"/>
                  <a:pt x="129403" y="101481"/>
                </a:cubicBezTo>
                <a:lnTo>
                  <a:pt x="135275" y="99361"/>
                </a:lnTo>
                <a:close/>
                <a:moveTo>
                  <a:pt x="170863" y="156315"/>
                </a:moveTo>
                <a:cubicBezTo>
                  <a:pt x="174908" y="156315"/>
                  <a:pt x="178202" y="159610"/>
                  <a:pt x="178202" y="163655"/>
                </a:cubicBezTo>
                <a:cubicBezTo>
                  <a:pt x="178202" y="167667"/>
                  <a:pt x="174908" y="170962"/>
                  <a:pt x="170863" y="170962"/>
                </a:cubicBezTo>
                <a:cubicBezTo>
                  <a:pt x="166851" y="170962"/>
                  <a:pt x="163556" y="167667"/>
                  <a:pt x="163556" y="163655"/>
                </a:cubicBezTo>
                <a:cubicBezTo>
                  <a:pt x="163556" y="159610"/>
                  <a:pt x="166851" y="156315"/>
                  <a:pt x="170863" y="156315"/>
                </a:cubicBezTo>
                <a:close/>
                <a:moveTo>
                  <a:pt x="37904" y="144083"/>
                </a:moveTo>
                <a:cubicBezTo>
                  <a:pt x="43352" y="144083"/>
                  <a:pt x="48473" y="146366"/>
                  <a:pt x="52094" y="150215"/>
                </a:cubicBezTo>
                <a:lnTo>
                  <a:pt x="38133" y="150215"/>
                </a:lnTo>
                <a:cubicBezTo>
                  <a:pt x="30695" y="150215"/>
                  <a:pt x="24334" y="156283"/>
                  <a:pt x="24465" y="163916"/>
                </a:cubicBezTo>
                <a:cubicBezTo>
                  <a:pt x="24595" y="171157"/>
                  <a:pt x="30630" y="177061"/>
                  <a:pt x="37904" y="177061"/>
                </a:cubicBezTo>
                <a:lnTo>
                  <a:pt x="52094" y="177061"/>
                </a:lnTo>
                <a:cubicBezTo>
                  <a:pt x="48473" y="180943"/>
                  <a:pt x="43352" y="183194"/>
                  <a:pt x="37904" y="183194"/>
                </a:cubicBezTo>
                <a:cubicBezTo>
                  <a:pt x="27107" y="183194"/>
                  <a:pt x="18365" y="174419"/>
                  <a:pt x="18365" y="163655"/>
                </a:cubicBezTo>
                <a:cubicBezTo>
                  <a:pt x="18365" y="152857"/>
                  <a:pt x="27107" y="144083"/>
                  <a:pt x="37904" y="144083"/>
                </a:cubicBezTo>
                <a:close/>
                <a:moveTo>
                  <a:pt x="170892" y="144087"/>
                </a:moveTo>
                <a:cubicBezTo>
                  <a:pt x="181468" y="144087"/>
                  <a:pt x="190435" y="152717"/>
                  <a:pt x="190435" y="163655"/>
                </a:cubicBezTo>
                <a:cubicBezTo>
                  <a:pt x="190435" y="174419"/>
                  <a:pt x="181660" y="183194"/>
                  <a:pt x="170863" y="183194"/>
                </a:cubicBezTo>
                <a:cubicBezTo>
                  <a:pt x="160098" y="183194"/>
                  <a:pt x="151324" y="174419"/>
                  <a:pt x="151324" y="163655"/>
                </a:cubicBezTo>
                <a:cubicBezTo>
                  <a:pt x="151324" y="156283"/>
                  <a:pt x="155401" y="149889"/>
                  <a:pt x="161403" y="146529"/>
                </a:cubicBezTo>
                <a:lnTo>
                  <a:pt x="163556" y="152401"/>
                </a:lnTo>
                <a:cubicBezTo>
                  <a:pt x="159870" y="154782"/>
                  <a:pt x="157423" y="158925"/>
                  <a:pt x="157423" y="163655"/>
                </a:cubicBezTo>
                <a:cubicBezTo>
                  <a:pt x="157423" y="171059"/>
                  <a:pt x="163458" y="177061"/>
                  <a:pt x="170863" y="177061"/>
                </a:cubicBezTo>
                <a:cubicBezTo>
                  <a:pt x="178268" y="177061"/>
                  <a:pt x="184302" y="171059"/>
                  <a:pt x="184302" y="163655"/>
                </a:cubicBezTo>
                <a:cubicBezTo>
                  <a:pt x="184302" y="156199"/>
                  <a:pt x="178226" y="150219"/>
                  <a:pt x="170895" y="150219"/>
                </a:cubicBezTo>
                <a:cubicBezTo>
                  <a:pt x="170368" y="150219"/>
                  <a:pt x="169835" y="150250"/>
                  <a:pt x="169297" y="150313"/>
                </a:cubicBezTo>
                <a:lnTo>
                  <a:pt x="167177" y="144442"/>
                </a:lnTo>
                <a:cubicBezTo>
                  <a:pt x="168429" y="144202"/>
                  <a:pt x="169671" y="144087"/>
                  <a:pt x="170892" y="144087"/>
                </a:cubicBezTo>
                <a:close/>
                <a:moveTo>
                  <a:pt x="56824" y="1"/>
                </a:moveTo>
                <a:cubicBezTo>
                  <a:pt x="47462" y="1"/>
                  <a:pt x="39666" y="6981"/>
                  <a:pt x="38426" y="16017"/>
                </a:cubicBezTo>
                <a:lnTo>
                  <a:pt x="15005" y="16017"/>
                </a:lnTo>
                <a:cubicBezTo>
                  <a:pt x="6752" y="16017"/>
                  <a:pt x="0" y="22769"/>
                  <a:pt x="0" y="31022"/>
                </a:cubicBezTo>
                <a:lnTo>
                  <a:pt x="0" y="103275"/>
                </a:lnTo>
                <a:cubicBezTo>
                  <a:pt x="0" y="111561"/>
                  <a:pt x="6752" y="118313"/>
                  <a:pt x="15005" y="118313"/>
                </a:cubicBezTo>
                <a:lnTo>
                  <a:pt x="67947" y="118313"/>
                </a:lnTo>
                <a:lnTo>
                  <a:pt x="76494" y="150215"/>
                </a:lnTo>
                <a:lnTo>
                  <a:pt x="73329" y="150215"/>
                </a:lnTo>
                <a:cubicBezTo>
                  <a:pt x="70785" y="143528"/>
                  <a:pt x="66316" y="137591"/>
                  <a:pt x="60542" y="133286"/>
                </a:cubicBezTo>
                <a:cubicBezTo>
                  <a:pt x="53953" y="128360"/>
                  <a:pt x="46124" y="125750"/>
                  <a:pt x="37904" y="125750"/>
                </a:cubicBezTo>
                <a:cubicBezTo>
                  <a:pt x="29162" y="125750"/>
                  <a:pt x="20616" y="128817"/>
                  <a:pt x="13863" y="134362"/>
                </a:cubicBezTo>
                <a:cubicBezTo>
                  <a:pt x="12559" y="135438"/>
                  <a:pt x="12363" y="137363"/>
                  <a:pt x="13439" y="138668"/>
                </a:cubicBezTo>
                <a:cubicBezTo>
                  <a:pt x="14047" y="139405"/>
                  <a:pt x="14926" y="139788"/>
                  <a:pt x="15810" y="139788"/>
                </a:cubicBezTo>
                <a:cubicBezTo>
                  <a:pt x="16492" y="139788"/>
                  <a:pt x="17177" y="139560"/>
                  <a:pt x="17745" y="139092"/>
                </a:cubicBezTo>
                <a:cubicBezTo>
                  <a:pt x="23421" y="134427"/>
                  <a:pt x="30565" y="131850"/>
                  <a:pt x="37904" y="131850"/>
                </a:cubicBezTo>
                <a:cubicBezTo>
                  <a:pt x="44787" y="131850"/>
                  <a:pt x="51376" y="134036"/>
                  <a:pt x="56889" y="138179"/>
                </a:cubicBezTo>
                <a:cubicBezTo>
                  <a:pt x="61097" y="141310"/>
                  <a:pt x="64457" y="145485"/>
                  <a:pt x="66675" y="150215"/>
                </a:cubicBezTo>
                <a:lnTo>
                  <a:pt x="59760" y="150215"/>
                </a:lnTo>
                <a:cubicBezTo>
                  <a:pt x="55095" y="142615"/>
                  <a:pt x="46875" y="137983"/>
                  <a:pt x="37904" y="137983"/>
                </a:cubicBezTo>
                <a:cubicBezTo>
                  <a:pt x="23747" y="137983"/>
                  <a:pt x="12232" y="149498"/>
                  <a:pt x="12232" y="163655"/>
                </a:cubicBezTo>
                <a:cubicBezTo>
                  <a:pt x="12232" y="177779"/>
                  <a:pt x="23747" y="189294"/>
                  <a:pt x="37904" y="189294"/>
                </a:cubicBezTo>
                <a:cubicBezTo>
                  <a:pt x="46875" y="189294"/>
                  <a:pt x="55095" y="184662"/>
                  <a:pt x="59760" y="177061"/>
                </a:cubicBezTo>
                <a:lnTo>
                  <a:pt x="66675" y="177061"/>
                </a:lnTo>
                <a:cubicBezTo>
                  <a:pt x="61586" y="187924"/>
                  <a:pt x="50626" y="195426"/>
                  <a:pt x="37904" y="195426"/>
                </a:cubicBezTo>
                <a:cubicBezTo>
                  <a:pt x="20387" y="195426"/>
                  <a:pt x="6133" y="181172"/>
                  <a:pt x="6133" y="163655"/>
                </a:cubicBezTo>
                <a:cubicBezTo>
                  <a:pt x="6133" y="158599"/>
                  <a:pt x="7274" y="153771"/>
                  <a:pt x="9525" y="149302"/>
                </a:cubicBezTo>
                <a:cubicBezTo>
                  <a:pt x="10308" y="147801"/>
                  <a:pt x="9721" y="145942"/>
                  <a:pt x="8188" y="145192"/>
                </a:cubicBezTo>
                <a:cubicBezTo>
                  <a:pt x="7744" y="144961"/>
                  <a:pt x="7273" y="144852"/>
                  <a:pt x="6808" y="144852"/>
                </a:cubicBezTo>
                <a:cubicBezTo>
                  <a:pt x="5699" y="144852"/>
                  <a:pt x="4629" y="145472"/>
                  <a:pt x="4077" y="146529"/>
                </a:cubicBezTo>
                <a:cubicBezTo>
                  <a:pt x="1370" y="151879"/>
                  <a:pt x="0" y="157620"/>
                  <a:pt x="0" y="163655"/>
                </a:cubicBezTo>
                <a:cubicBezTo>
                  <a:pt x="0" y="184531"/>
                  <a:pt x="16995" y="201526"/>
                  <a:pt x="37904" y="201526"/>
                </a:cubicBezTo>
                <a:cubicBezTo>
                  <a:pt x="53986" y="201526"/>
                  <a:pt x="67817" y="191479"/>
                  <a:pt x="73329" y="177061"/>
                </a:cubicBezTo>
                <a:lnTo>
                  <a:pt x="95120" y="177061"/>
                </a:lnTo>
                <a:cubicBezTo>
                  <a:pt x="104905" y="177061"/>
                  <a:pt x="113680" y="171288"/>
                  <a:pt x="117529" y="162317"/>
                </a:cubicBezTo>
                <a:lnTo>
                  <a:pt x="137199" y="116421"/>
                </a:lnTo>
                <a:cubicBezTo>
                  <a:pt x="137395" y="115932"/>
                  <a:pt x="137786" y="115573"/>
                  <a:pt x="138276" y="115410"/>
                </a:cubicBezTo>
                <a:lnTo>
                  <a:pt x="140787" y="114497"/>
                </a:lnTo>
                <a:lnTo>
                  <a:pt x="141864" y="117432"/>
                </a:lnTo>
                <a:cubicBezTo>
                  <a:pt x="142607" y="119482"/>
                  <a:pt x="144557" y="120807"/>
                  <a:pt x="146656" y="120807"/>
                </a:cubicBezTo>
                <a:cubicBezTo>
                  <a:pt x="147230" y="120807"/>
                  <a:pt x="147814" y="120709"/>
                  <a:pt x="148388" y="120499"/>
                </a:cubicBezTo>
                <a:lnTo>
                  <a:pt x="151519" y="119357"/>
                </a:lnTo>
                <a:lnTo>
                  <a:pt x="155107" y="129175"/>
                </a:lnTo>
                <a:cubicBezTo>
                  <a:pt x="142060" y="135178"/>
                  <a:pt x="132959" y="148356"/>
                  <a:pt x="132959" y="163655"/>
                </a:cubicBezTo>
                <a:cubicBezTo>
                  <a:pt x="132959" y="184531"/>
                  <a:pt x="149986" y="201526"/>
                  <a:pt x="170863" y="201526"/>
                </a:cubicBezTo>
                <a:cubicBezTo>
                  <a:pt x="179866" y="201526"/>
                  <a:pt x="188608" y="198297"/>
                  <a:pt x="195458" y="192458"/>
                </a:cubicBezTo>
                <a:cubicBezTo>
                  <a:pt x="196730" y="191349"/>
                  <a:pt x="196894" y="189424"/>
                  <a:pt x="195784" y="188152"/>
                </a:cubicBezTo>
                <a:cubicBezTo>
                  <a:pt x="195191" y="187433"/>
                  <a:pt x="194340" y="187070"/>
                  <a:pt x="193477" y="187070"/>
                </a:cubicBezTo>
                <a:cubicBezTo>
                  <a:pt x="192774" y="187070"/>
                  <a:pt x="192064" y="187310"/>
                  <a:pt x="191479" y="187793"/>
                </a:cubicBezTo>
                <a:cubicBezTo>
                  <a:pt x="185738" y="192719"/>
                  <a:pt x="178431" y="195426"/>
                  <a:pt x="170863" y="195426"/>
                </a:cubicBezTo>
                <a:cubicBezTo>
                  <a:pt x="153346" y="195426"/>
                  <a:pt x="139091" y="181172"/>
                  <a:pt x="139091" y="163655"/>
                </a:cubicBezTo>
                <a:cubicBezTo>
                  <a:pt x="139091" y="150998"/>
                  <a:pt x="146496" y="140071"/>
                  <a:pt x="157195" y="134949"/>
                </a:cubicBezTo>
                <a:lnTo>
                  <a:pt x="159315" y="140756"/>
                </a:lnTo>
                <a:cubicBezTo>
                  <a:pt x="150965" y="144996"/>
                  <a:pt x="145191" y="153640"/>
                  <a:pt x="145191" y="163655"/>
                </a:cubicBezTo>
                <a:cubicBezTo>
                  <a:pt x="145191" y="177779"/>
                  <a:pt x="156706" y="189294"/>
                  <a:pt x="170863" y="189294"/>
                </a:cubicBezTo>
                <a:cubicBezTo>
                  <a:pt x="185020" y="189294"/>
                  <a:pt x="196535" y="177779"/>
                  <a:pt x="196535" y="163655"/>
                </a:cubicBezTo>
                <a:cubicBezTo>
                  <a:pt x="196535" y="149198"/>
                  <a:pt x="184702" y="137957"/>
                  <a:pt x="170914" y="137957"/>
                </a:cubicBezTo>
                <a:cubicBezTo>
                  <a:pt x="168990" y="137957"/>
                  <a:pt x="167029" y="138176"/>
                  <a:pt x="165057" y="138635"/>
                </a:cubicBezTo>
                <a:lnTo>
                  <a:pt x="162936" y="132862"/>
                </a:lnTo>
                <a:cubicBezTo>
                  <a:pt x="165619" y="132170"/>
                  <a:pt x="168293" y="131842"/>
                  <a:pt x="170913" y="131842"/>
                </a:cubicBezTo>
                <a:cubicBezTo>
                  <a:pt x="187941" y="131842"/>
                  <a:pt x="202667" y="145702"/>
                  <a:pt x="202667" y="163655"/>
                </a:cubicBezTo>
                <a:cubicBezTo>
                  <a:pt x="202667" y="168482"/>
                  <a:pt x="201591" y="173114"/>
                  <a:pt x="199503" y="177453"/>
                </a:cubicBezTo>
                <a:cubicBezTo>
                  <a:pt x="198753" y="178953"/>
                  <a:pt x="199405" y="180813"/>
                  <a:pt x="200906" y="181530"/>
                </a:cubicBezTo>
                <a:cubicBezTo>
                  <a:pt x="201340" y="181743"/>
                  <a:pt x="201798" y="181843"/>
                  <a:pt x="202248" y="181843"/>
                </a:cubicBezTo>
                <a:cubicBezTo>
                  <a:pt x="203385" y="181843"/>
                  <a:pt x="204469" y="181203"/>
                  <a:pt x="204983" y="180128"/>
                </a:cubicBezTo>
                <a:cubicBezTo>
                  <a:pt x="207495" y="174941"/>
                  <a:pt x="208767" y="169396"/>
                  <a:pt x="208767" y="163655"/>
                </a:cubicBezTo>
                <a:cubicBezTo>
                  <a:pt x="208767" y="142228"/>
                  <a:pt x="191189" y="125720"/>
                  <a:pt x="170918" y="125720"/>
                </a:cubicBezTo>
                <a:cubicBezTo>
                  <a:pt x="167611" y="125720"/>
                  <a:pt x="164234" y="126159"/>
                  <a:pt x="160849" y="127088"/>
                </a:cubicBezTo>
                <a:lnTo>
                  <a:pt x="157260" y="117269"/>
                </a:lnTo>
                <a:lnTo>
                  <a:pt x="160392" y="116128"/>
                </a:lnTo>
                <a:cubicBezTo>
                  <a:pt x="163034" y="115149"/>
                  <a:pt x="164404" y="112246"/>
                  <a:pt x="163458" y="109604"/>
                </a:cubicBezTo>
                <a:lnTo>
                  <a:pt x="153672" y="82790"/>
                </a:lnTo>
                <a:cubicBezTo>
                  <a:pt x="152929" y="80715"/>
                  <a:pt x="150959" y="79424"/>
                  <a:pt x="148867" y="79424"/>
                </a:cubicBezTo>
                <a:cubicBezTo>
                  <a:pt x="148296" y="79424"/>
                  <a:pt x="147715" y="79521"/>
                  <a:pt x="147148" y="79724"/>
                </a:cubicBezTo>
                <a:lnTo>
                  <a:pt x="144017" y="80865"/>
                </a:lnTo>
                <a:lnTo>
                  <a:pt x="129207" y="40123"/>
                </a:lnTo>
                <a:cubicBezTo>
                  <a:pt x="128458" y="38082"/>
                  <a:pt x="126480" y="36777"/>
                  <a:pt x="124393" y="36777"/>
                </a:cubicBezTo>
                <a:cubicBezTo>
                  <a:pt x="123846" y="36777"/>
                  <a:pt x="123291" y="36867"/>
                  <a:pt x="122749" y="37057"/>
                </a:cubicBezTo>
                <a:lnTo>
                  <a:pt x="111527" y="40906"/>
                </a:lnTo>
                <a:cubicBezTo>
                  <a:pt x="109929" y="41461"/>
                  <a:pt x="109048" y="43190"/>
                  <a:pt x="109603" y="44788"/>
                </a:cubicBezTo>
                <a:cubicBezTo>
                  <a:pt x="110042" y="46054"/>
                  <a:pt x="111219" y="46850"/>
                  <a:pt x="112483" y="46850"/>
                </a:cubicBezTo>
                <a:cubicBezTo>
                  <a:pt x="112815" y="46850"/>
                  <a:pt x="113153" y="46795"/>
                  <a:pt x="113485" y="46680"/>
                </a:cubicBezTo>
                <a:lnTo>
                  <a:pt x="123792" y="43157"/>
                </a:lnTo>
                <a:lnTo>
                  <a:pt x="138276" y="82953"/>
                </a:lnTo>
                <a:lnTo>
                  <a:pt x="135144" y="84095"/>
                </a:lnTo>
                <a:cubicBezTo>
                  <a:pt x="132502" y="85073"/>
                  <a:pt x="131132" y="88009"/>
                  <a:pt x="132110" y="90651"/>
                </a:cubicBezTo>
                <a:lnTo>
                  <a:pt x="133187" y="93587"/>
                </a:lnTo>
                <a:lnTo>
                  <a:pt x="127315" y="95740"/>
                </a:lnTo>
                <a:cubicBezTo>
                  <a:pt x="123238" y="97208"/>
                  <a:pt x="119878" y="100372"/>
                  <a:pt x="118182" y="104384"/>
                </a:cubicBezTo>
                <a:lnTo>
                  <a:pt x="99197" y="148617"/>
                </a:lnTo>
                <a:cubicBezTo>
                  <a:pt x="98806" y="149596"/>
                  <a:pt x="97860" y="150215"/>
                  <a:pt x="96816" y="150215"/>
                </a:cubicBezTo>
                <a:lnTo>
                  <a:pt x="94239" y="150215"/>
                </a:lnTo>
                <a:lnTo>
                  <a:pt x="83050" y="108429"/>
                </a:lnTo>
                <a:cubicBezTo>
                  <a:pt x="80669" y="99622"/>
                  <a:pt x="75254" y="91891"/>
                  <a:pt x="67751" y="86672"/>
                </a:cubicBezTo>
                <a:cubicBezTo>
                  <a:pt x="65892" y="85367"/>
                  <a:pt x="61815" y="82562"/>
                  <a:pt x="58259" y="80115"/>
                </a:cubicBezTo>
                <a:cubicBezTo>
                  <a:pt x="60347" y="78778"/>
                  <a:pt x="62728" y="78093"/>
                  <a:pt x="65174" y="78093"/>
                </a:cubicBezTo>
                <a:lnTo>
                  <a:pt x="74765" y="78093"/>
                </a:lnTo>
                <a:cubicBezTo>
                  <a:pt x="79919" y="78093"/>
                  <a:pt x="84127" y="73885"/>
                  <a:pt x="84127" y="68698"/>
                </a:cubicBezTo>
                <a:cubicBezTo>
                  <a:pt x="84127" y="63544"/>
                  <a:pt x="79919" y="59336"/>
                  <a:pt x="74765" y="59336"/>
                </a:cubicBezTo>
                <a:lnTo>
                  <a:pt x="23225" y="59336"/>
                </a:lnTo>
                <a:cubicBezTo>
                  <a:pt x="18071" y="59336"/>
                  <a:pt x="13863" y="63544"/>
                  <a:pt x="13863" y="68698"/>
                </a:cubicBezTo>
                <a:lnTo>
                  <a:pt x="13863" y="70753"/>
                </a:lnTo>
                <a:cubicBezTo>
                  <a:pt x="13863" y="81909"/>
                  <a:pt x="22932" y="90978"/>
                  <a:pt x="34088" y="90978"/>
                </a:cubicBezTo>
                <a:lnTo>
                  <a:pt x="36273" y="90978"/>
                </a:lnTo>
                <a:cubicBezTo>
                  <a:pt x="38426" y="90978"/>
                  <a:pt x="40514" y="90619"/>
                  <a:pt x="42504" y="89999"/>
                </a:cubicBezTo>
                <a:cubicBezTo>
                  <a:pt x="46810" y="92935"/>
                  <a:pt x="51996" y="96556"/>
                  <a:pt x="57966" y="100731"/>
                </a:cubicBezTo>
                <a:cubicBezTo>
                  <a:pt x="61945" y="103504"/>
                  <a:pt x="64881" y="107548"/>
                  <a:pt x="66284" y="112181"/>
                </a:cubicBezTo>
                <a:lnTo>
                  <a:pt x="15005" y="112181"/>
                </a:lnTo>
                <a:cubicBezTo>
                  <a:pt x="10112" y="112181"/>
                  <a:pt x="6100" y="108201"/>
                  <a:pt x="6100" y="103275"/>
                </a:cubicBezTo>
                <a:lnTo>
                  <a:pt x="6100" y="31022"/>
                </a:lnTo>
                <a:cubicBezTo>
                  <a:pt x="6100" y="26129"/>
                  <a:pt x="10112" y="22150"/>
                  <a:pt x="15005" y="22150"/>
                </a:cubicBezTo>
                <a:lnTo>
                  <a:pt x="38426" y="22150"/>
                </a:lnTo>
                <a:cubicBezTo>
                  <a:pt x="39666" y="31185"/>
                  <a:pt x="47462" y="38166"/>
                  <a:pt x="56824" y="38166"/>
                </a:cubicBezTo>
                <a:lnTo>
                  <a:pt x="70948" y="38166"/>
                </a:lnTo>
                <a:cubicBezTo>
                  <a:pt x="73982" y="38166"/>
                  <a:pt x="76428" y="35720"/>
                  <a:pt x="76428" y="32686"/>
                </a:cubicBezTo>
                <a:lnTo>
                  <a:pt x="76428" y="30827"/>
                </a:lnTo>
                <a:lnTo>
                  <a:pt x="87062" y="30827"/>
                </a:lnTo>
                <a:cubicBezTo>
                  <a:pt x="88759" y="30827"/>
                  <a:pt x="90129" y="29457"/>
                  <a:pt x="90129" y="27793"/>
                </a:cubicBezTo>
                <a:cubicBezTo>
                  <a:pt x="90129" y="26097"/>
                  <a:pt x="88759" y="24727"/>
                  <a:pt x="87062" y="24727"/>
                </a:cubicBezTo>
                <a:lnTo>
                  <a:pt x="76428" y="24727"/>
                </a:lnTo>
                <a:lnTo>
                  <a:pt x="76428" y="13440"/>
                </a:lnTo>
                <a:lnTo>
                  <a:pt x="87062" y="13440"/>
                </a:lnTo>
                <a:cubicBezTo>
                  <a:pt x="88759" y="13440"/>
                  <a:pt x="90129" y="12070"/>
                  <a:pt x="90129" y="10374"/>
                </a:cubicBezTo>
                <a:cubicBezTo>
                  <a:pt x="90129" y="8678"/>
                  <a:pt x="88759" y="7308"/>
                  <a:pt x="87062" y="7308"/>
                </a:cubicBezTo>
                <a:lnTo>
                  <a:pt x="76428" y="7308"/>
                </a:lnTo>
                <a:lnTo>
                  <a:pt x="76428" y="5448"/>
                </a:lnTo>
                <a:cubicBezTo>
                  <a:pt x="76428" y="2447"/>
                  <a:pt x="73982" y="1"/>
                  <a:pt x="70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47;p34"/>
          <p:cNvSpPr/>
          <p:nvPr/>
        </p:nvSpPr>
        <p:spPr>
          <a:xfrm>
            <a:off x="1853891" y="2261265"/>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103;p34"/>
          <p:cNvGrpSpPr/>
          <p:nvPr/>
        </p:nvGrpSpPr>
        <p:grpSpPr>
          <a:xfrm>
            <a:off x="2254397" y="2465748"/>
            <a:ext cx="458821" cy="522964"/>
            <a:chOff x="1521700" y="238125"/>
            <a:chExt cx="4579050" cy="5219200"/>
          </a:xfrm>
        </p:grpSpPr>
        <p:sp>
          <p:nvSpPr>
            <p:cNvPr id="51" name="Google Shape;1104;p34"/>
            <p:cNvSpPr/>
            <p:nvPr/>
          </p:nvSpPr>
          <p:spPr>
            <a:xfrm>
              <a:off x="2823225" y="1245250"/>
              <a:ext cx="535825" cy="535800"/>
            </a:xfrm>
            <a:custGeom>
              <a:avLst/>
              <a:gdLst/>
              <a:ahLst/>
              <a:cxnLst/>
              <a:rect l="l" t="t" r="r" b="b"/>
              <a:pathLst>
                <a:path w="21433" h="21432" extrusionOk="0">
                  <a:moveTo>
                    <a:pt x="10733" y="1"/>
                  </a:moveTo>
                  <a:cubicBezTo>
                    <a:pt x="9037" y="1"/>
                    <a:pt x="7667" y="1371"/>
                    <a:pt x="7667" y="3067"/>
                  </a:cubicBezTo>
                  <a:lnTo>
                    <a:pt x="7667" y="7666"/>
                  </a:lnTo>
                  <a:lnTo>
                    <a:pt x="3067" y="7666"/>
                  </a:lnTo>
                  <a:cubicBezTo>
                    <a:pt x="1371" y="7666"/>
                    <a:pt x="1" y="9036"/>
                    <a:pt x="1" y="10732"/>
                  </a:cubicBezTo>
                  <a:cubicBezTo>
                    <a:pt x="1" y="12429"/>
                    <a:pt x="1371" y="13799"/>
                    <a:pt x="3067" y="13799"/>
                  </a:cubicBezTo>
                  <a:lnTo>
                    <a:pt x="7667" y="13799"/>
                  </a:lnTo>
                  <a:lnTo>
                    <a:pt x="7667" y="18398"/>
                  </a:lnTo>
                  <a:cubicBezTo>
                    <a:pt x="7667" y="20062"/>
                    <a:pt x="9037" y="21432"/>
                    <a:pt x="10733" y="21432"/>
                  </a:cubicBezTo>
                  <a:cubicBezTo>
                    <a:pt x="12429" y="21432"/>
                    <a:pt x="13799" y="20062"/>
                    <a:pt x="13799" y="18398"/>
                  </a:cubicBezTo>
                  <a:lnTo>
                    <a:pt x="13799" y="13799"/>
                  </a:lnTo>
                  <a:lnTo>
                    <a:pt x="18399" y="13799"/>
                  </a:lnTo>
                  <a:cubicBezTo>
                    <a:pt x="20062" y="13799"/>
                    <a:pt x="21432" y="12429"/>
                    <a:pt x="21432" y="10732"/>
                  </a:cubicBezTo>
                  <a:cubicBezTo>
                    <a:pt x="21432" y="9036"/>
                    <a:pt x="20062" y="7666"/>
                    <a:pt x="18399" y="7666"/>
                  </a:cubicBezTo>
                  <a:lnTo>
                    <a:pt x="13799" y="7666"/>
                  </a:lnTo>
                  <a:lnTo>
                    <a:pt x="13799" y="3067"/>
                  </a:lnTo>
                  <a:cubicBezTo>
                    <a:pt x="13799" y="1371"/>
                    <a:pt x="12429" y="1"/>
                    <a:pt x="107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52" name="Google Shape;1105;p34"/>
            <p:cNvSpPr/>
            <p:nvPr/>
          </p:nvSpPr>
          <p:spPr>
            <a:xfrm>
              <a:off x="2823225" y="4603475"/>
              <a:ext cx="535825" cy="152525"/>
            </a:xfrm>
            <a:custGeom>
              <a:avLst/>
              <a:gdLst/>
              <a:ahLst/>
              <a:cxnLst/>
              <a:rect l="l" t="t" r="r" b="b"/>
              <a:pathLst>
                <a:path w="21433" h="6101" extrusionOk="0">
                  <a:moveTo>
                    <a:pt x="3067" y="0"/>
                  </a:moveTo>
                  <a:cubicBezTo>
                    <a:pt x="1371" y="0"/>
                    <a:pt x="1" y="1370"/>
                    <a:pt x="1" y="3034"/>
                  </a:cubicBezTo>
                  <a:cubicBezTo>
                    <a:pt x="1" y="4730"/>
                    <a:pt x="1371" y="6100"/>
                    <a:pt x="3067" y="6100"/>
                  </a:cubicBezTo>
                  <a:lnTo>
                    <a:pt x="18399" y="6100"/>
                  </a:lnTo>
                  <a:cubicBezTo>
                    <a:pt x="20062" y="6100"/>
                    <a:pt x="21432" y="4730"/>
                    <a:pt x="21432" y="3034"/>
                  </a:cubicBezTo>
                  <a:cubicBezTo>
                    <a:pt x="21432" y="1370"/>
                    <a:pt x="20062" y="0"/>
                    <a:pt x="18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53" name="Google Shape;1106;p34"/>
            <p:cNvSpPr/>
            <p:nvPr/>
          </p:nvSpPr>
          <p:spPr>
            <a:xfrm>
              <a:off x="1521700" y="238125"/>
              <a:ext cx="4579050" cy="5219200"/>
            </a:xfrm>
            <a:custGeom>
              <a:avLst/>
              <a:gdLst/>
              <a:ahLst/>
              <a:cxnLst/>
              <a:rect l="l" t="t" r="r" b="b"/>
              <a:pathLst>
                <a:path w="183162" h="208768" extrusionOk="0">
                  <a:moveTo>
                    <a:pt x="73298" y="6133"/>
                  </a:moveTo>
                  <a:cubicBezTo>
                    <a:pt x="73722" y="6133"/>
                    <a:pt x="74113" y="6393"/>
                    <a:pt x="74243" y="6785"/>
                  </a:cubicBezTo>
                  <a:lnTo>
                    <a:pt x="78810" y="19898"/>
                  </a:lnTo>
                  <a:lnTo>
                    <a:pt x="46745" y="19898"/>
                  </a:lnTo>
                  <a:lnTo>
                    <a:pt x="51312" y="6785"/>
                  </a:lnTo>
                  <a:cubicBezTo>
                    <a:pt x="51475" y="6393"/>
                    <a:pt x="51866" y="6133"/>
                    <a:pt x="52290" y="6133"/>
                  </a:cubicBezTo>
                  <a:close/>
                  <a:moveTo>
                    <a:pt x="62794" y="83964"/>
                  </a:moveTo>
                  <a:cubicBezTo>
                    <a:pt x="79561" y="83964"/>
                    <a:pt x="93163" y="97566"/>
                    <a:pt x="93163" y="114333"/>
                  </a:cubicBezTo>
                  <a:cubicBezTo>
                    <a:pt x="93163" y="131099"/>
                    <a:pt x="79561" y="144734"/>
                    <a:pt x="62794" y="144734"/>
                  </a:cubicBezTo>
                  <a:cubicBezTo>
                    <a:pt x="46027" y="144734"/>
                    <a:pt x="32392" y="131099"/>
                    <a:pt x="32392" y="114333"/>
                  </a:cubicBezTo>
                  <a:cubicBezTo>
                    <a:pt x="32392" y="97566"/>
                    <a:pt x="46027" y="83964"/>
                    <a:pt x="62794" y="83964"/>
                  </a:cubicBezTo>
                  <a:close/>
                  <a:moveTo>
                    <a:pt x="152663" y="121800"/>
                  </a:moveTo>
                  <a:cubicBezTo>
                    <a:pt x="159366" y="121800"/>
                    <a:pt x="165705" y="122858"/>
                    <a:pt x="170961" y="125162"/>
                  </a:cubicBezTo>
                  <a:cubicBezTo>
                    <a:pt x="149661" y="127609"/>
                    <a:pt x="115181" y="139939"/>
                    <a:pt x="105591" y="170080"/>
                  </a:cubicBezTo>
                  <a:cubicBezTo>
                    <a:pt x="104417" y="169036"/>
                    <a:pt x="103438" y="167927"/>
                    <a:pt x="102721" y="166688"/>
                  </a:cubicBezTo>
                  <a:cubicBezTo>
                    <a:pt x="94957" y="152955"/>
                    <a:pt x="101840" y="142745"/>
                    <a:pt x="108984" y="136579"/>
                  </a:cubicBezTo>
                  <a:cubicBezTo>
                    <a:pt x="119500" y="127523"/>
                    <a:pt x="137069" y="121800"/>
                    <a:pt x="152663" y="121800"/>
                  </a:cubicBezTo>
                  <a:close/>
                  <a:moveTo>
                    <a:pt x="119455" y="117399"/>
                  </a:moveTo>
                  <a:lnTo>
                    <a:pt x="119455" y="122944"/>
                  </a:lnTo>
                  <a:cubicBezTo>
                    <a:pt x="113942" y="125456"/>
                    <a:pt x="108984" y="128490"/>
                    <a:pt x="105004" y="131947"/>
                  </a:cubicBezTo>
                  <a:cubicBezTo>
                    <a:pt x="99165" y="136971"/>
                    <a:pt x="95446" y="142614"/>
                    <a:pt x="93946" y="148714"/>
                  </a:cubicBezTo>
                  <a:cubicBezTo>
                    <a:pt x="92217" y="155564"/>
                    <a:pt x="93391" y="162610"/>
                    <a:pt x="97404" y="169689"/>
                  </a:cubicBezTo>
                  <a:cubicBezTo>
                    <a:pt x="98871" y="172298"/>
                    <a:pt x="101155" y="174614"/>
                    <a:pt x="103993" y="176473"/>
                  </a:cubicBezTo>
                  <a:cubicBezTo>
                    <a:pt x="103438" y="179474"/>
                    <a:pt x="103145" y="182573"/>
                    <a:pt x="103047" y="185738"/>
                  </a:cubicBezTo>
                  <a:cubicBezTo>
                    <a:pt x="103014" y="187401"/>
                    <a:pt x="104352" y="188804"/>
                    <a:pt x="106048" y="188836"/>
                  </a:cubicBezTo>
                  <a:lnTo>
                    <a:pt x="106113" y="188836"/>
                  </a:lnTo>
                  <a:cubicBezTo>
                    <a:pt x="107777" y="188836"/>
                    <a:pt x="109147" y="187532"/>
                    <a:pt x="109179" y="185868"/>
                  </a:cubicBezTo>
                  <a:cubicBezTo>
                    <a:pt x="109212" y="183650"/>
                    <a:pt x="109408" y="181464"/>
                    <a:pt x="109734" y="179311"/>
                  </a:cubicBezTo>
                  <a:cubicBezTo>
                    <a:pt x="112833" y="180486"/>
                    <a:pt x="116160" y="181138"/>
                    <a:pt x="119455" y="181334"/>
                  </a:cubicBezTo>
                  <a:lnTo>
                    <a:pt x="119455" y="197546"/>
                  </a:lnTo>
                  <a:cubicBezTo>
                    <a:pt x="119455" y="200351"/>
                    <a:pt x="117171" y="202667"/>
                    <a:pt x="114366" y="202667"/>
                  </a:cubicBezTo>
                  <a:lnTo>
                    <a:pt x="11222" y="202667"/>
                  </a:lnTo>
                  <a:cubicBezTo>
                    <a:pt x="8417" y="202667"/>
                    <a:pt x="6133" y="200351"/>
                    <a:pt x="6133" y="197546"/>
                  </a:cubicBezTo>
                  <a:lnTo>
                    <a:pt x="6133" y="117399"/>
                  </a:lnTo>
                  <a:lnTo>
                    <a:pt x="26423" y="117399"/>
                  </a:lnTo>
                  <a:cubicBezTo>
                    <a:pt x="27989" y="136090"/>
                    <a:pt x="43679" y="150834"/>
                    <a:pt x="62794" y="150834"/>
                  </a:cubicBezTo>
                  <a:cubicBezTo>
                    <a:pt x="81877" y="150834"/>
                    <a:pt x="97599" y="136090"/>
                    <a:pt x="99165" y="117399"/>
                  </a:cubicBezTo>
                  <a:close/>
                  <a:moveTo>
                    <a:pt x="52290" y="0"/>
                  </a:moveTo>
                  <a:cubicBezTo>
                    <a:pt x="49257" y="0"/>
                    <a:pt x="46549" y="1925"/>
                    <a:pt x="45538" y="4795"/>
                  </a:cubicBezTo>
                  <a:lnTo>
                    <a:pt x="40286" y="19898"/>
                  </a:lnTo>
                  <a:lnTo>
                    <a:pt x="11222" y="19898"/>
                  </a:lnTo>
                  <a:cubicBezTo>
                    <a:pt x="5024" y="19898"/>
                    <a:pt x="1" y="24922"/>
                    <a:pt x="1" y="31119"/>
                  </a:cubicBezTo>
                  <a:lnTo>
                    <a:pt x="1" y="53268"/>
                  </a:lnTo>
                  <a:cubicBezTo>
                    <a:pt x="1" y="54964"/>
                    <a:pt x="1371" y="56335"/>
                    <a:pt x="3067" y="56335"/>
                  </a:cubicBezTo>
                  <a:cubicBezTo>
                    <a:pt x="4763" y="56335"/>
                    <a:pt x="6133" y="54964"/>
                    <a:pt x="6133" y="53268"/>
                  </a:cubicBezTo>
                  <a:lnTo>
                    <a:pt x="6133" y="31119"/>
                  </a:lnTo>
                  <a:cubicBezTo>
                    <a:pt x="6133" y="28314"/>
                    <a:pt x="8417" y="26031"/>
                    <a:pt x="11222" y="26031"/>
                  </a:cubicBezTo>
                  <a:lnTo>
                    <a:pt x="114366" y="26031"/>
                  </a:lnTo>
                  <a:cubicBezTo>
                    <a:pt x="117171" y="26031"/>
                    <a:pt x="119455" y="28314"/>
                    <a:pt x="119455" y="31119"/>
                  </a:cubicBezTo>
                  <a:lnTo>
                    <a:pt x="119455" y="111266"/>
                  </a:lnTo>
                  <a:lnTo>
                    <a:pt x="99165" y="111266"/>
                  </a:lnTo>
                  <a:cubicBezTo>
                    <a:pt x="97599" y="92575"/>
                    <a:pt x="81877" y="77831"/>
                    <a:pt x="62794" y="77831"/>
                  </a:cubicBezTo>
                  <a:cubicBezTo>
                    <a:pt x="43679" y="77831"/>
                    <a:pt x="27989" y="92575"/>
                    <a:pt x="26423" y="111266"/>
                  </a:cubicBezTo>
                  <a:lnTo>
                    <a:pt x="6133" y="111266"/>
                  </a:lnTo>
                  <a:lnTo>
                    <a:pt x="6133" y="67556"/>
                  </a:lnTo>
                  <a:cubicBezTo>
                    <a:pt x="6133" y="65860"/>
                    <a:pt x="4763" y="64489"/>
                    <a:pt x="3067" y="64489"/>
                  </a:cubicBezTo>
                  <a:cubicBezTo>
                    <a:pt x="1371" y="64489"/>
                    <a:pt x="1" y="65860"/>
                    <a:pt x="1" y="67556"/>
                  </a:cubicBezTo>
                  <a:lnTo>
                    <a:pt x="1" y="197546"/>
                  </a:lnTo>
                  <a:cubicBezTo>
                    <a:pt x="1" y="203744"/>
                    <a:pt x="5024" y="208767"/>
                    <a:pt x="11222" y="208767"/>
                  </a:cubicBezTo>
                  <a:lnTo>
                    <a:pt x="114366" y="208767"/>
                  </a:lnTo>
                  <a:cubicBezTo>
                    <a:pt x="120564" y="208767"/>
                    <a:pt x="125587" y="203744"/>
                    <a:pt x="125587" y="197546"/>
                  </a:cubicBezTo>
                  <a:lnTo>
                    <a:pt x="125587" y="181203"/>
                  </a:lnTo>
                  <a:cubicBezTo>
                    <a:pt x="130708" y="180649"/>
                    <a:pt x="135765" y="178985"/>
                    <a:pt x="140299" y="176310"/>
                  </a:cubicBezTo>
                  <a:cubicBezTo>
                    <a:pt x="146627" y="172526"/>
                    <a:pt x="150411" y="167438"/>
                    <a:pt x="152988" y="163393"/>
                  </a:cubicBezTo>
                  <a:cubicBezTo>
                    <a:pt x="153901" y="161990"/>
                    <a:pt x="153477" y="160098"/>
                    <a:pt x="152042" y="159185"/>
                  </a:cubicBezTo>
                  <a:cubicBezTo>
                    <a:pt x="151539" y="158857"/>
                    <a:pt x="150973" y="158702"/>
                    <a:pt x="150411" y="158702"/>
                  </a:cubicBezTo>
                  <a:cubicBezTo>
                    <a:pt x="149408" y="158702"/>
                    <a:pt x="148420" y="159199"/>
                    <a:pt x="147834" y="160098"/>
                  </a:cubicBezTo>
                  <a:cubicBezTo>
                    <a:pt x="144507" y="165317"/>
                    <a:pt x="141310" y="168579"/>
                    <a:pt x="137167" y="171059"/>
                  </a:cubicBezTo>
                  <a:cubicBezTo>
                    <a:pt x="132337" y="173922"/>
                    <a:pt x="126904" y="175289"/>
                    <a:pt x="121652" y="175289"/>
                  </a:cubicBezTo>
                  <a:cubicBezTo>
                    <a:pt x="117930" y="175289"/>
                    <a:pt x="114299" y="174603"/>
                    <a:pt x="111039" y="173277"/>
                  </a:cubicBezTo>
                  <a:cubicBezTo>
                    <a:pt x="115964" y="155956"/>
                    <a:pt x="129991" y="145811"/>
                    <a:pt x="141179" y="140265"/>
                  </a:cubicBezTo>
                  <a:cubicBezTo>
                    <a:pt x="150639" y="135601"/>
                    <a:pt x="160914" y="132795"/>
                    <a:pt x="169363" y="131556"/>
                  </a:cubicBezTo>
                  <a:lnTo>
                    <a:pt x="169363" y="131556"/>
                  </a:lnTo>
                  <a:cubicBezTo>
                    <a:pt x="162382" y="136840"/>
                    <a:pt x="158174" y="142679"/>
                    <a:pt x="154945" y="147964"/>
                  </a:cubicBezTo>
                  <a:cubicBezTo>
                    <a:pt x="154064" y="149399"/>
                    <a:pt x="154521" y="151291"/>
                    <a:pt x="155956" y="152172"/>
                  </a:cubicBezTo>
                  <a:cubicBezTo>
                    <a:pt x="156452" y="152476"/>
                    <a:pt x="157002" y="152620"/>
                    <a:pt x="157546" y="152620"/>
                  </a:cubicBezTo>
                  <a:cubicBezTo>
                    <a:pt x="158577" y="152620"/>
                    <a:pt x="159588" y="152100"/>
                    <a:pt x="160164" y="151160"/>
                  </a:cubicBezTo>
                  <a:cubicBezTo>
                    <a:pt x="163981" y="144930"/>
                    <a:pt x="169298" y="137754"/>
                    <a:pt x="179736" y="132110"/>
                  </a:cubicBezTo>
                  <a:cubicBezTo>
                    <a:pt x="182900" y="130414"/>
                    <a:pt x="183161" y="125815"/>
                    <a:pt x="180258" y="123597"/>
                  </a:cubicBezTo>
                  <a:cubicBezTo>
                    <a:pt x="173015" y="117931"/>
                    <a:pt x="163063" y="115697"/>
                    <a:pt x="152817" y="115697"/>
                  </a:cubicBezTo>
                  <a:cubicBezTo>
                    <a:pt x="143359" y="115697"/>
                    <a:pt x="133650" y="117600"/>
                    <a:pt x="125587" y="120465"/>
                  </a:cubicBezTo>
                  <a:lnTo>
                    <a:pt x="125587" y="31119"/>
                  </a:lnTo>
                  <a:cubicBezTo>
                    <a:pt x="125587" y="24922"/>
                    <a:pt x="120564" y="19898"/>
                    <a:pt x="114366" y="19898"/>
                  </a:cubicBezTo>
                  <a:lnTo>
                    <a:pt x="85302" y="19898"/>
                  </a:lnTo>
                  <a:lnTo>
                    <a:pt x="80017" y="4795"/>
                  </a:lnTo>
                  <a:cubicBezTo>
                    <a:pt x="79039" y="1925"/>
                    <a:pt x="76331" y="0"/>
                    <a:pt x="73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54" name="Google Shape;1107;p34"/>
            <p:cNvSpPr/>
            <p:nvPr/>
          </p:nvSpPr>
          <p:spPr>
            <a:xfrm>
              <a:off x="2586750" y="2482325"/>
              <a:ext cx="1009600" cy="1228325"/>
            </a:xfrm>
            <a:custGeom>
              <a:avLst/>
              <a:gdLst/>
              <a:ahLst/>
              <a:cxnLst/>
              <a:rect l="l" t="t" r="r" b="b"/>
              <a:pathLst>
                <a:path w="40384" h="49133" extrusionOk="0">
                  <a:moveTo>
                    <a:pt x="22704" y="8353"/>
                  </a:moveTo>
                  <a:lnTo>
                    <a:pt x="22704" y="20585"/>
                  </a:lnTo>
                  <a:cubicBezTo>
                    <a:pt x="22704" y="22868"/>
                    <a:pt x="24596" y="24728"/>
                    <a:pt x="26879" y="24728"/>
                  </a:cubicBezTo>
                  <a:lnTo>
                    <a:pt x="31446" y="24728"/>
                  </a:lnTo>
                  <a:lnTo>
                    <a:pt x="17648" y="40777"/>
                  </a:lnTo>
                  <a:lnTo>
                    <a:pt x="17648" y="28544"/>
                  </a:lnTo>
                  <a:cubicBezTo>
                    <a:pt x="17648" y="26261"/>
                    <a:pt x="15788" y="24402"/>
                    <a:pt x="13505" y="24402"/>
                  </a:cubicBezTo>
                  <a:lnTo>
                    <a:pt x="8938" y="24402"/>
                  </a:lnTo>
                  <a:lnTo>
                    <a:pt x="22704" y="8353"/>
                  </a:lnTo>
                  <a:close/>
                  <a:moveTo>
                    <a:pt x="24036" y="0"/>
                  </a:moveTo>
                  <a:cubicBezTo>
                    <a:pt x="22667" y="0"/>
                    <a:pt x="21338" y="586"/>
                    <a:pt x="20388" y="1698"/>
                  </a:cubicBezTo>
                  <a:lnTo>
                    <a:pt x="2838" y="22118"/>
                  </a:lnTo>
                  <a:cubicBezTo>
                    <a:pt x="0" y="25413"/>
                    <a:pt x="2349" y="30501"/>
                    <a:pt x="6687" y="30501"/>
                  </a:cubicBezTo>
                  <a:lnTo>
                    <a:pt x="11548" y="30501"/>
                  </a:lnTo>
                  <a:lnTo>
                    <a:pt x="11548" y="44332"/>
                  </a:lnTo>
                  <a:cubicBezTo>
                    <a:pt x="11548" y="47246"/>
                    <a:pt x="13940" y="49132"/>
                    <a:pt x="16404" y="49132"/>
                  </a:cubicBezTo>
                  <a:cubicBezTo>
                    <a:pt x="17692" y="49132"/>
                    <a:pt x="19000" y="48617"/>
                    <a:pt x="19996" y="47464"/>
                  </a:cubicBezTo>
                  <a:lnTo>
                    <a:pt x="37546" y="27011"/>
                  </a:lnTo>
                  <a:cubicBezTo>
                    <a:pt x="40384" y="23717"/>
                    <a:pt x="38035" y="18628"/>
                    <a:pt x="33697" y="18628"/>
                  </a:cubicBezTo>
                  <a:lnTo>
                    <a:pt x="28836" y="18628"/>
                  </a:lnTo>
                  <a:lnTo>
                    <a:pt x="28836" y="4830"/>
                  </a:lnTo>
                  <a:cubicBezTo>
                    <a:pt x="28836" y="2775"/>
                    <a:pt x="27597" y="1013"/>
                    <a:pt x="25705" y="295"/>
                  </a:cubicBezTo>
                  <a:cubicBezTo>
                    <a:pt x="25157" y="97"/>
                    <a:pt x="24593" y="0"/>
                    <a:pt x="24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pic>
        <p:nvPicPr>
          <p:cNvPr id="20" name="Picture 19"/>
          <p:cNvPicPr>
            <a:picLocks noChangeAspect="1"/>
          </p:cNvPicPr>
          <p:nvPr/>
        </p:nvPicPr>
        <p:blipFill>
          <a:blip r:embed="rId3"/>
          <a:stretch>
            <a:fillRect/>
          </a:stretch>
        </p:blipFill>
        <p:spPr>
          <a:xfrm>
            <a:off x="3534127" y="2988711"/>
            <a:ext cx="1707579" cy="16358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3438" y="163400"/>
            <a:ext cx="1780280" cy="584775"/>
          </a:xfrm>
          <a:prstGeom prst="rect">
            <a:avLst/>
          </a:prstGeom>
        </p:spPr>
        <p:txBody>
          <a:bodyPr wrap="square">
            <a:spAutoFit/>
          </a:bodyPr>
          <a:lstStyle/>
          <a:p>
            <a:r>
              <a:rPr lang="en-US" sz="3200" smtClean="0">
                <a:solidFill>
                  <a:srgbClr val="61BC9B">
                    <a:lumMod val="50000"/>
                  </a:srgbClr>
                </a:solidFill>
                <a:latin typeface="UTM Azuki" panose="02040603050506020204" pitchFamily="18" charset="0"/>
                <a:ea typeface="Roboto"/>
                <a:cs typeface="Roboto"/>
                <a:sym typeface="Roboto"/>
              </a:rPr>
              <a:t>CỦNG CỐ</a:t>
            </a:r>
            <a:endParaRPr lang="en-US" sz="1050"/>
          </a:p>
        </p:txBody>
      </p:sp>
      <p:sp>
        <p:nvSpPr>
          <p:cNvPr id="4" name="Rectangle 3"/>
          <p:cNvSpPr/>
          <p:nvPr/>
        </p:nvSpPr>
        <p:spPr>
          <a:xfrm>
            <a:off x="1383429" y="870358"/>
            <a:ext cx="5862024" cy="338554"/>
          </a:xfrm>
          <a:prstGeom prst="rect">
            <a:avLst/>
          </a:prstGeom>
        </p:spPr>
        <p:txBody>
          <a:bodyPr wrap="square">
            <a:spAutoFit/>
          </a:bodyPr>
          <a:lstStyle/>
          <a:p>
            <a:pPr algn="just"/>
            <a:r>
              <a:rPr lang="en-US" sz="1600" smtClean="0">
                <a:latin typeface="Times New Roman" panose="02020603050405020304" pitchFamily="18" charset="0"/>
                <a:cs typeface="Times New Roman" panose="02020603050405020304" pitchFamily="18" charset="0"/>
              </a:rPr>
              <a:t>46.1. Đánh dấu </a:t>
            </a:r>
            <a:r>
              <a:rPr lang="en-US" sz="1600">
                <a:latin typeface="Times New Roman" panose="02020603050405020304" pitchFamily="18" charset="0"/>
                <a:cs typeface="Times New Roman" panose="02020603050405020304" pitchFamily="18" charset="0"/>
              </a:rPr>
              <a:t>vào những ô đúng hoặc sai ứng với các nội dung sau</a:t>
            </a:r>
            <a:r>
              <a:rPr lang="en-US" sz="1600" smtClean="0">
                <a:latin typeface="Times New Roman" panose="02020603050405020304" pitchFamily="18" charset="0"/>
                <a:cs typeface="Times New Roman" panose="02020603050405020304" pitchFamily="18" charset="0"/>
              </a:rPr>
              <a:t>:</a:t>
            </a:r>
            <a:endParaRPr lang="en-US" sz="1600">
              <a:latin typeface="Times New Roman" panose="02020603050405020304" pitchFamily="18" charset="0"/>
              <a:cs typeface="Times New Roman" panose="02020603050405020304" pitchFamily="18" charset="0"/>
            </a:endParaRPr>
          </a:p>
        </p:txBody>
      </p:sp>
      <p:pic>
        <p:nvPicPr>
          <p:cNvPr id="5" name="Picture 4"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22730" y="1464991"/>
            <a:ext cx="7251813" cy="2949692"/>
          </a:xfrm>
          <a:prstGeom prst="rect">
            <a:avLst/>
          </a:prstGeom>
        </p:spPr>
      </p:pic>
      <p:sp>
        <p:nvSpPr>
          <p:cNvPr id="6" name="Google Shape;3987;p58"/>
          <p:cNvSpPr/>
          <p:nvPr/>
        </p:nvSpPr>
        <p:spPr>
          <a:xfrm>
            <a:off x="7560096" y="2158719"/>
            <a:ext cx="291966" cy="289050"/>
          </a:xfrm>
          <a:custGeom>
            <a:avLst/>
            <a:gdLst/>
            <a:ahLst/>
            <a:cxnLst/>
            <a:rect l="l" t="t" r="r" b="b"/>
            <a:pathLst>
              <a:path w="11113" h="11002" extrusionOk="0">
                <a:moveTo>
                  <a:pt x="2619" y="0"/>
                </a:moveTo>
                <a:cubicBezTo>
                  <a:pt x="2492" y="0"/>
                  <a:pt x="2366" y="49"/>
                  <a:pt x="2268" y="146"/>
                </a:cubicBezTo>
                <a:lnTo>
                  <a:pt x="201" y="2213"/>
                </a:lnTo>
                <a:cubicBezTo>
                  <a:pt x="7" y="2407"/>
                  <a:pt x="7" y="2719"/>
                  <a:pt x="201" y="2914"/>
                </a:cubicBezTo>
                <a:lnTo>
                  <a:pt x="2782" y="5501"/>
                </a:lnTo>
                <a:lnTo>
                  <a:pt x="195" y="8081"/>
                </a:lnTo>
                <a:cubicBezTo>
                  <a:pt x="0" y="8275"/>
                  <a:pt x="0" y="8587"/>
                  <a:pt x="195" y="8782"/>
                </a:cubicBezTo>
                <a:lnTo>
                  <a:pt x="2268" y="10856"/>
                </a:lnTo>
                <a:cubicBezTo>
                  <a:pt x="2366" y="10953"/>
                  <a:pt x="2492" y="11001"/>
                  <a:pt x="2619" y="11001"/>
                </a:cubicBezTo>
                <a:cubicBezTo>
                  <a:pt x="2745" y="11001"/>
                  <a:pt x="2872" y="10953"/>
                  <a:pt x="2969" y="10856"/>
                </a:cubicBezTo>
                <a:lnTo>
                  <a:pt x="5556" y="8268"/>
                </a:lnTo>
                <a:lnTo>
                  <a:pt x="8143" y="10856"/>
                </a:lnTo>
                <a:cubicBezTo>
                  <a:pt x="8241" y="10953"/>
                  <a:pt x="8367" y="11001"/>
                  <a:pt x="8494" y="11001"/>
                </a:cubicBezTo>
                <a:cubicBezTo>
                  <a:pt x="8620" y="11001"/>
                  <a:pt x="8747" y="10953"/>
                  <a:pt x="8844" y="10856"/>
                </a:cubicBezTo>
                <a:lnTo>
                  <a:pt x="10911" y="8789"/>
                </a:lnTo>
                <a:cubicBezTo>
                  <a:pt x="11105" y="8594"/>
                  <a:pt x="11105" y="8275"/>
                  <a:pt x="10911" y="8081"/>
                </a:cubicBezTo>
                <a:lnTo>
                  <a:pt x="8331" y="5501"/>
                </a:lnTo>
                <a:lnTo>
                  <a:pt x="10918" y="2914"/>
                </a:lnTo>
                <a:cubicBezTo>
                  <a:pt x="11112" y="2719"/>
                  <a:pt x="11112" y="2407"/>
                  <a:pt x="10918" y="2213"/>
                </a:cubicBezTo>
                <a:lnTo>
                  <a:pt x="8844" y="146"/>
                </a:lnTo>
                <a:cubicBezTo>
                  <a:pt x="8747" y="49"/>
                  <a:pt x="8620" y="0"/>
                  <a:pt x="8494" y="0"/>
                </a:cubicBezTo>
                <a:cubicBezTo>
                  <a:pt x="8367" y="0"/>
                  <a:pt x="8241" y="49"/>
                  <a:pt x="8143" y="146"/>
                </a:cubicBezTo>
                <a:lnTo>
                  <a:pt x="5556" y="2726"/>
                </a:lnTo>
                <a:lnTo>
                  <a:pt x="2969" y="146"/>
                </a:lnTo>
                <a:cubicBezTo>
                  <a:pt x="2872" y="49"/>
                  <a:pt x="2745" y="0"/>
                  <a:pt x="2619"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7" name="Google Shape;3990;p58"/>
          <p:cNvGrpSpPr/>
          <p:nvPr/>
        </p:nvGrpSpPr>
        <p:grpSpPr>
          <a:xfrm>
            <a:off x="6755684" y="2678989"/>
            <a:ext cx="371782" cy="274285"/>
            <a:chOff x="5223609" y="3731112"/>
            <a:chExt cx="371782" cy="274285"/>
          </a:xfrm>
          <a:solidFill>
            <a:srgbClr val="C00000"/>
          </a:solidFill>
        </p:grpSpPr>
        <p:sp>
          <p:nvSpPr>
            <p:cNvPr id="8" name="Google Shape;3991;p58"/>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 name="Google Shape;3992;p58"/>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12" name="Google Shape;3990;p58"/>
          <p:cNvGrpSpPr/>
          <p:nvPr/>
        </p:nvGrpSpPr>
        <p:grpSpPr>
          <a:xfrm>
            <a:off x="6732215" y="3126878"/>
            <a:ext cx="371782" cy="274285"/>
            <a:chOff x="5223609" y="3731112"/>
            <a:chExt cx="371782" cy="274285"/>
          </a:xfrm>
          <a:solidFill>
            <a:srgbClr val="C00000"/>
          </a:solidFill>
        </p:grpSpPr>
        <p:sp>
          <p:nvSpPr>
            <p:cNvPr id="13" name="Google Shape;3991;p58"/>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4" name="Google Shape;3992;p58"/>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15" name="Google Shape;3990;p58"/>
          <p:cNvGrpSpPr/>
          <p:nvPr/>
        </p:nvGrpSpPr>
        <p:grpSpPr>
          <a:xfrm>
            <a:off x="6732215" y="3727436"/>
            <a:ext cx="371782" cy="274285"/>
            <a:chOff x="5223609" y="3731112"/>
            <a:chExt cx="371782" cy="274285"/>
          </a:xfrm>
          <a:solidFill>
            <a:srgbClr val="C00000"/>
          </a:solidFill>
        </p:grpSpPr>
        <p:sp>
          <p:nvSpPr>
            <p:cNvPr id="16" name="Google Shape;3991;p58"/>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 name="Google Shape;3992;p58"/>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1360631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3438" y="163400"/>
            <a:ext cx="1780280" cy="584775"/>
          </a:xfrm>
          <a:prstGeom prst="rect">
            <a:avLst/>
          </a:prstGeom>
        </p:spPr>
        <p:txBody>
          <a:bodyPr wrap="square">
            <a:spAutoFit/>
          </a:bodyPr>
          <a:lstStyle/>
          <a:p>
            <a:r>
              <a:rPr lang="en-US" sz="3200" smtClean="0">
                <a:solidFill>
                  <a:srgbClr val="61BC9B">
                    <a:lumMod val="50000"/>
                  </a:srgbClr>
                </a:solidFill>
                <a:latin typeface="UTM Azuki" panose="02040603050506020204" pitchFamily="18" charset="0"/>
                <a:ea typeface="Roboto"/>
                <a:cs typeface="Roboto"/>
                <a:sym typeface="Roboto"/>
              </a:rPr>
              <a:t>CỦNG CỐ</a:t>
            </a:r>
            <a:endParaRPr lang="en-US" sz="1050"/>
          </a:p>
        </p:txBody>
      </p:sp>
      <p:sp>
        <p:nvSpPr>
          <p:cNvPr id="4" name="Rectangle 3"/>
          <p:cNvSpPr/>
          <p:nvPr/>
        </p:nvSpPr>
        <p:spPr>
          <a:xfrm>
            <a:off x="1914371" y="748175"/>
            <a:ext cx="5449990" cy="707886"/>
          </a:xfrm>
          <a:prstGeom prst="rect">
            <a:avLst/>
          </a:prstGeom>
        </p:spPr>
        <p:txBody>
          <a:bodyPr wrap="square">
            <a:spAutoFit/>
          </a:bodyPr>
          <a:lstStyle/>
          <a:p>
            <a:pPr algn="just">
              <a:lnSpc>
                <a:spcPct val="125000"/>
              </a:lnSpc>
            </a:pPr>
            <a:r>
              <a:rPr lang="en-US" sz="1600" smtClean="0">
                <a:latin typeface="Times New Roman" panose="02020603050405020304" pitchFamily="18" charset="0"/>
                <a:cs typeface="Times New Roman" panose="02020603050405020304" pitchFamily="18" charset="0"/>
              </a:rPr>
              <a:t>46.2. </a:t>
            </a:r>
            <a:r>
              <a:rPr lang="vi-VN" sz="1600">
                <a:latin typeface="Times New Roman" panose="02020603050405020304" pitchFamily="18" charset="0"/>
                <a:cs typeface="Times New Roman" panose="02020603050405020304" pitchFamily="18" charset="0"/>
              </a:rPr>
              <a:t>Hãy đề xuất một ví dụ hoặc một thí nghiệm đơn giản để chứng tỏ năng lượng có thể truyền từ vật này sang vật khác.</a:t>
            </a:r>
            <a:endParaRPr lang="en-US" sz="1600">
              <a:latin typeface="Times New Roman" panose="02020603050405020304" pitchFamily="18" charset="0"/>
              <a:cs typeface="Times New Roman" panose="02020603050405020304" pitchFamily="18" charset="0"/>
            </a:endParaRPr>
          </a:p>
        </p:txBody>
      </p:sp>
      <p:sp>
        <p:nvSpPr>
          <p:cNvPr id="6" name="Rectangle 5"/>
          <p:cNvSpPr/>
          <p:nvPr/>
        </p:nvSpPr>
        <p:spPr>
          <a:xfrm>
            <a:off x="233875" y="3860355"/>
            <a:ext cx="5075544" cy="1015663"/>
          </a:xfrm>
          <a:prstGeom prst="rect">
            <a:avLst/>
          </a:prstGeom>
        </p:spPr>
        <p:txBody>
          <a:bodyPr wrap="square">
            <a:spAutoFit/>
          </a:bodyPr>
          <a:lstStyle/>
          <a:p>
            <a:pPr algn="ctr">
              <a:lnSpc>
                <a:spcPct val="125000"/>
              </a:lnSpc>
            </a:pPr>
            <a:r>
              <a:rPr lang="vi-VN" sz="1600" b="1" i="1" smtClean="0">
                <a:latin typeface="Times New Roman" panose="02020603050405020304" pitchFamily="18" charset="0"/>
                <a:cs typeface="Times New Roman" panose="02020603050405020304" pitchFamily="18" charset="0"/>
              </a:rPr>
              <a:t>Dòng </a:t>
            </a:r>
            <a:r>
              <a:rPr lang="vi-VN" sz="1600" b="1" i="1">
                <a:latin typeface="Times New Roman" panose="02020603050405020304" pitchFamily="18" charset="0"/>
                <a:cs typeface="Times New Roman" panose="02020603050405020304" pitchFamily="18" charset="0"/>
              </a:rPr>
              <a:t>điện từ dây dẫn điện làm cho quạt điện chạy: </a:t>
            </a:r>
            <a:endParaRPr lang="en-US" sz="1600" b="1" i="1" smtClean="0">
              <a:latin typeface="Times New Roman" panose="02020603050405020304" pitchFamily="18" charset="0"/>
              <a:cs typeface="Times New Roman" panose="02020603050405020304" pitchFamily="18" charset="0"/>
            </a:endParaRPr>
          </a:p>
          <a:p>
            <a:pPr algn="just">
              <a:lnSpc>
                <a:spcPct val="125000"/>
              </a:lnSpc>
            </a:pPr>
            <a:r>
              <a:rPr lang="en-US" sz="1600" i="1">
                <a:latin typeface="Times New Roman" panose="02020603050405020304" pitchFamily="18" charset="0"/>
                <a:cs typeface="Times New Roman" panose="02020603050405020304" pitchFamily="18" charset="0"/>
              </a:rPr>
              <a:t>N</a:t>
            </a:r>
            <a:r>
              <a:rPr lang="vi-VN" sz="1600" i="1" smtClean="0">
                <a:latin typeface="Times New Roman" panose="02020603050405020304" pitchFamily="18" charset="0"/>
                <a:cs typeface="Times New Roman" panose="02020603050405020304" pitchFamily="18" charset="0"/>
              </a:rPr>
              <a:t>ăng </a:t>
            </a:r>
            <a:r>
              <a:rPr lang="vi-VN" sz="1600" i="1">
                <a:latin typeface="Times New Roman" panose="02020603050405020304" pitchFamily="18" charset="0"/>
                <a:cs typeface="Times New Roman" panose="02020603050405020304" pitchFamily="18" charset="0"/>
              </a:rPr>
              <a:t>lượng điện của dây điện truyền sang cánh quạt chuyển hóa thành cơ năng làm cho cánh quạt chuyển động.</a:t>
            </a:r>
          </a:p>
        </p:txBody>
      </p:sp>
      <p:pic>
        <p:nvPicPr>
          <p:cNvPr id="7" name="Picture 6"/>
          <p:cNvPicPr>
            <a:picLocks noChangeAspect="1"/>
          </p:cNvPicPr>
          <p:nvPr/>
        </p:nvPicPr>
        <p:blipFill>
          <a:blip r:embed="rId2"/>
          <a:stretch>
            <a:fillRect/>
          </a:stretch>
        </p:blipFill>
        <p:spPr>
          <a:xfrm>
            <a:off x="1135317" y="1456060"/>
            <a:ext cx="2404295" cy="2404295"/>
          </a:xfrm>
          <a:prstGeom prst="rect">
            <a:avLst/>
          </a:prstGeom>
        </p:spPr>
      </p:pic>
      <p:sp>
        <p:nvSpPr>
          <p:cNvPr id="8" name="Rectangle 7"/>
          <p:cNvSpPr/>
          <p:nvPr/>
        </p:nvSpPr>
        <p:spPr>
          <a:xfrm>
            <a:off x="5730003" y="4075798"/>
            <a:ext cx="3268715" cy="584775"/>
          </a:xfrm>
          <a:prstGeom prst="rect">
            <a:avLst/>
          </a:prstGeom>
        </p:spPr>
        <p:txBody>
          <a:bodyPr wrap="square">
            <a:spAutoFit/>
          </a:bodyPr>
          <a:lstStyle/>
          <a:p>
            <a:pPr algn="just" eaLnBrk="0" fontAlgn="base" hangingPunct="0">
              <a:spcBef>
                <a:spcPct val="0"/>
              </a:spcBef>
              <a:spcAft>
                <a:spcPct val="0"/>
              </a:spcAft>
              <a:buClrTx/>
            </a:pPr>
            <a:r>
              <a:rPr lang="en-US" altLang="en-US" sz="1600" i="1" smtClean="0">
                <a:latin typeface="Times New Roman" panose="02020603050405020304" pitchFamily="18" charset="0"/>
                <a:cs typeface="Times New Roman" panose="02020603050405020304" pitchFamily="18" charset="0"/>
              </a:rPr>
              <a:t>Năng </a:t>
            </a:r>
            <a:r>
              <a:rPr lang="en-US" altLang="en-US" sz="1600" i="1">
                <a:latin typeface="Times New Roman" panose="02020603050405020304" pitchFamily="18" charset="0"/>
                <a:cs typeface="Times New Roman" panose="02020603050405020304" pitchFamily="18" charset="0"/>
              </a:rPr>
              <a:t>lượng điện chuyển thành năng </a:t>
            </a:r>
            <a:r>
              <a:rPr lang="en-US" altLang="en-US" sz="1600" i="1" smtClean="0">
                <a:latin typeface="Times New Roman" panose="02020603050405020304" pitchFamily="18" charset="0"/>
                <a:cs typeface="Times New Roman" panose="02020603050405020304" pitchFamily="18" charset="0"/>
              </a:rPr>
              <a:t>lượng ánh sáng phát </a:t>
            </a:r>
            <a:r>
              <a:rPr lang="en-US" altLang="en-US" sz="1600" i="1">
                <a:latin typeface="Times New Roman" panose="02020603050405020304" pitchFamily="18" charset="0"/>
                <a:cs typeface="Times New Roman" panose="02020603050405020304" pitchFamily="18" charset="0"/>
              </a:rPr>
              <a:t>ra từ đèn điện.</a:t>
            </a:r>
            <a:endParaRPr lang="en-US" altLang="en-US" sz="1800" i="1">
              <a:latin typeface="Times New Roman" panose="02020603050405020304" pitchFamily="18" charset="0"/>
              <a:cs typeface="Times New Roman" panose="02020603050405020304" pitchFamily="18" charset="0"/>
            </a:endParaRPr>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416" y="1827024"/>
            <a:ext cx="1859031" cy="1877810"/>
          </a:xfrm>
          <a:prstGeom prst="rect">
            <a:avLst/>
          </a:prstGeom>
        </p:spPr>
      </p:pic>
    </p:spTree>
    <p:extLst>
      <p:ext uri="{BB962C8B-B14F-4D97-AF65-F5344CB8AC3E}">
        <p14:creationId xmlns:p14="http://schemas.microsoft.com/office/powerpoint/2010/main" val="17777936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3438" y="163400"/>
            <a:ext cx="1780280" cy="584775"/>
          </a:xfrm>
          <a:prstGeom prst="rect">
            <a:avLst/>
          </a:prstGeom>
        </p:spPr>
        <p:txBody>
          <a:bodyPr wrap="square">
            <a:spAutoFit/>
          </a:bodyPr>
          <a:lstStyle/>
          <a:p>
            <a:r>
              <a:rPr lang="en-US" sz="3200" smtClean="0">
                <a:solidFill>
                  <a:srgbClr val="61BC9B">
                    <a:lumMod val="50000"/>
                  </a:srgbClr>
                </a:solidFill>
                <a:latin typeface="UTM Azuki" panose="02040603050506020204" pitchFamily="18" charset="0"/>
                <a:ea typeface="Roboto"/>
                <a:cs typeface="Roboto"/>
                <a:sym typeface="Roboto"/>
              </a:rPr>
              <a:t>CỦNG CỐ</a:t>
            </a:r>
            <a:endParaRPr lang="en-US" sz="1050"/>
          </a:p>
        </p:txBody>
      </p:sp>
      <p:sp>
        <p:nvSpPr>
          <p:cNvPr id="4" name="Rectangle 3"/>
          <p:cNvSpPr/>
          <p:nvPr/>
        </p:nvSpPr>
        <p:spPr>
          <a:xfrm>
            <a:off x="449366" y="748175"/>
            <a:ext cx="6039926" cy="1323439"/>
          </a:xfrm>
          <a:prstGeom prst="rect">
            <a:avLst/>
          </a:prstGeom>
        </p:spPr>
        <p:txBody>
          <a:bodyPr wrap="square">
            <a:spAutoFit/>
          </a:bodyPr>
          <a:lstStyle/>
          <a:p>
            <a:pPr algn="just">
              <a:lnSpc>
                <a:spcPct val="125000"/>
              </a:lnSpc>
            </a:pPr>
            <a:r>
              <a:rPr lang="en-US" sz="1600" smtClean="0">
                <a:latin typeface="Times New Roman" panose="02020603050405020304" pitchFamily="18" charset="0"/>
                <a:cs typeface="Times New Roman" panose="02020603050405020304" pitchFamily="18" charset="0"/>
              </a:rPr>
              <a:t>46.3. </a:t>
            </a:r>
            <a:r>
              <a:rPr lang="vi-VN" sz="1600">
                <a:latin typeface="Times New Roman" panose="02020603050405020304" pitchFamily="18" charset="0"/>
                <a:cs typeface="Times New Roman" panose="02020603050405020304" pitchFamily="18" charset="0"/>
              </a:rPr>
              <a:t>Một học sinh xách một chiếc cặp nặng 100 N đi từ tầng 1 lên tầng 3 của trường học. Biết mỗi tầng của trường học cao 3,5 m và 1 J là năng lượng cần để nâng một vật nặng 1 N lên độ cao 1 m. Hỏi năng lượng mà học sinh này cần sử dụng là bao nhiêu (J)?</a:t>
            </a:r>
          </a:p>
        </p:txBody>
      </p:sp>
      <p:sp>
        <p:nvSpPr>
          <p:cNvPr id="5" name="Rectangle 4"/>
          <p:cNvSpPr/>
          <p:nvPr/>
        </p:nvSpPr>
        <p:spPr>
          <a:xfrm>
            <a:off x="449366" y="2425557"/>
            <a:ext cx="5587641" cy="1938992"/>
          </a:xfrm>
          <a:prstGeom prst="rect">
            <a:avLst/>
          </a:prstGeom>
        </p:spPr>
        <p:txBody>
          <a:bodyPr wrap="square">
            <a:spAutoFit/>
          </a:bodyPr>
          <a:lstStyle/>
          <a:p>
            <a:pPr algn="ctr">
              <a:lnSpc>
                <a:spcPct val="125000"/>
              </a:lnSpc>
            </a:pPr>
            <a:r>
              <a:rPr lang="en-US" sz="1600" b="1" i="1" smtClean="0">
                <a:solidFill>
                  <a:srgbClr val="C00000"/>
                </a:solidFill>
                <a:latin typeface="Times New Roman" panose="02020603050405020304" pitchFamily="18" charset="0"/>
                <a:cs typeface="Times New Roman" panose="02020603050405020304" pitchFamily="18" charset="0"/>
              </a:rPr>
              <a:t>Giải</a:t>
            </a:r>
          </a:p>
          <a:p>
            <a:pPr algn="just">
              <a:lnSpc>
                <a:spcPct val="125000"/>
              </a:lnSpc>
            </a:pPr>
            <a:r>
              <a:rPr lang="vi-VN" sz="1600" i="1" smtClean="0">
                <a:latin typeface="Times New Roman" panose="02020603050405020304" pitchFamily="18" charset="0"/>
                <a:cs typeface="Times New Roman" panose="02020603050405020304" pitchFamily="18" charset="0"/>
              </a:rPr>
              <a:t>Học </a:t>
            </a:r>
            <a:r>
              <a:rPr lang="vi-VN" sz="1600" i="1">
                <a:latin typeface="Times New Roman" panose="02020603050405020304" pitchFamily="18" charset="0"/>
                <a:cs typeface="Times New Roman" panose="02020603050405020304" pitchFamily="18" charset="0"/>
              </a:rPr>
              <a:t>sinh xách cặp từ tầng 1 lên tầng 3 có độ cao là</a:t>
            </a:r>
            <a:r>
              <a:rPr lang="vi-VN" sz="1600" i="1" smtClean="0">
                <a:latin typeface="Times New Roman" panose="02020603050405020304" pitchFamily="18" charset="0"/>
                <a:cs typeface="Times New Roman" panose="02020603050405020304" pitchFamily="18" charset="0"/>
              </a:rPr>
              <a:t>:</a:t>
            </a:r>
            <a:endParaRPr lang="vi-VN" sz="1600" i="1">
              <a:latin typeface="Times New Roman" panose="02020603050405020304" pitchFamily="18" charset="0"/>
              <a:cs typeface="Times New Roman" panose="02020603050405020304" pitchFamily="18" charset="0"/>
            </a:endParaRPr>
          </a:p>
          <a:p>
            <a:pPr algn="just">
              <a:lnSpc>
                <a:spcPct val="125000"/>
              </a:lnSpc>
            </a:pPr>
            <a:r>
              <a:rPr lang="en-US" sz="1600" i="1" smtClean="0">
                <a:latin typeface="Times New Roman" panose="02020603050405020304" pitchFamily="18" charset="0"/>
                <a:cs typeface="Times New Roman" panose="02020603050405020304" pitchFamily="18" charset="0"/>
              </a:rPr>
              <a:t>	</a:t>
            </a:r>
            <a:r>
              <a:rPr lang="vi-VN" sz="1600" i="1" smtClean="0">
                <a:latin typeface="Times New Roman" panose="02020603050405020304" pitchFamily="18" charset="0"/>
                <a:cs typeface="Times New Roman" panose="02020603050405020304" pitchFamily="18" charset="0"/>
              </a:rPr>
              <a:t>h </a:t>
            </a:r>
            <a:r>
              <a:rPr lang="vi-VN" sz="1600" i="1">
                <a:latin typeface="Times New Roman" panose="02020603050405020304" pitchFamily="18" charset="0"/>
                <a:cs typeface="Times New Roman" panose="02020603050405020304" pitchFamily="18" charset="0"/>
              </a:rPr>
              <a:t>= 2 . 3,5 = 7 </a:t>
            </a:r>
            <a:r>
              <a:rPr lang="vi-VN" sz="1600" i="1" smtClean="0">
                <a:latin typeface="Times New Roman" panose="02020603050405020304" pitchFamily="18" charset="0"/>
                <a:cs typeface="Times New Roman" panose="02020603050405020304" pitchFamily="18" charset="0"/>
              </a:rPr>
              <a:t>m</a:t>
            </a:r>
            <a:endParaRPr lang="vi-VN" sz="1600" i="1">
              <a:latin typeface="Times New Roman" panose="02020603050405020304" pitchFamily="18" charset="0"/>
              <a:cs typeface="Times New Roman" panose="02020603050405020304" pitchFamily="18" charset="0"/>
            </a:endParaRPr>
          </a:p>
          <a:p>
            <a:pPr algn="just">
              <a:lnSpc>
                <a:spcPct val="125000"/>
              </a:lnSpc>
            </a:pPr>
            <a:r>
              <a:rPr lang="vi-VN" sz="1600" i="1">
                <a:latin typeface="Times New Roman" panose="02020603050405020304" pitchFamily="18" charset="0"/>
                <a:cs typeface="Times New Roman" panose="02020603050405020304" pitchFamily="18" charset="0"/>
              </a:rPr>
              <a:t>Vì vật nặng 1 N lên độ cao 1 m cần năng lượng 1 J = 1 N. 1 </a:t>
            </a:r>
            <a:r>
              <a:rPr lang="vi-VN" sz="1600" i="1" smtClean="0">
                <a:latin typeface="Times New Roman" panose="02020603050405020304" pitchFamily="18" charset="0"/>
                <a:cs typeface="Times New Roman" panose="02020603050405020304" pitchFamily="18" charset="0"/>
              </a:rPr>
              <a:t>m</a:t>
            </a:r>
            <a:endParaRPr lang="vi-VN" sz="1600" i="1">
              <a:latin typeface="Times New Roman" panose="02020603050405020304" pitchFamily="18" charset="0"/>
              <a:cs typeface="Times New Roman" panose="02020603050405020304" pitchFamily="18" charset="0"/>
            </a:endParaRPr>
          </a:p>
          <a:p>
            <a:pPr algn="just">
              <a:lnSpc>
                <a:spcPct val="125000"/>
              </a:lnSpc>
            </a:pPr>
            <a:r>
              <a:rPr lang="vi-VN" sz="1600" i="1">
                <a:latin typeface="Times New Roman" panose="02020603050405020304" pitchFamily="18" charset="0"/>
                <a:cs typeface="Times New Roman" panose="02020603050405020304" pitchFamily="18" charset="0"/>
              </a:rPr>
              <a:t>=&gt; 100 N lên độ cao 7 m cần năng lượng 100 N . 7 m = 700 </a:t>
            </a:r>
            <a:r>
              <a:rPr lang="vi-VN" sz="1600" i="1" smtClean="0">
                <a:latin typeface="Times New Roman" panose="02020603050405020304" pitchFamily="18" charset="0"/>
                <a:cs typeface="Times New Roman" panose="02020603050405020304" pitchFamily="18" charset="0"/>
              </a:rPr>
              <a:t>J</a:t>
            </a:r>
            <a:endParaRPr lang="vi-VN" sz="1600" i="1">
              <a:latin typeface="Times New Roman" panose="02020603050405020304" pitchFamily="18" charset="0"/>
              <a:cs typeface="Times New Roman" panose="02020603050405020304" pitchFamily="18" charset="0"/>
            </a:endParaRPr>
          </a:p>
          <a:p>
            <a:pPr algn="just">
              <a:lnSpc>
                <a:spcPct val="125000"/>
              </a:lnSpc>
            </a:pPr>
            <a:r>
              <a:rPr lang="vi-VN" sz="1600" i="1">
                <a:latin typeface="Times New Roman" panose="02020603050405020304" pitchFamily="18" charset="0"/>
                <a:cs typeface="Times New Roman" panose="02020603050405020304" pitchFamily="18" charset="0"/>
              </a:rPr>
              <a:t>Năng lượng cần để nâng cặp 100 N từ tầng 1 lên tầng 3 là 700 J</a:t>
            </a:r>
          </a:p>
        </p:txBody>
      </p:sp>
      <p:pic>
        <p:nvPicPr>
          <p:cNvPr id="6" name="Picture 5"/>
          <p:cNvPicPr>
            <a:picLocks noChangeAspect="1"/>
          </p:cNvPicPr>
          <p:nvPr/>
        </p:nvPicPr>
        <p:blipFill>
          <a:blip r:embed="rId2"/>
          <a:stretch>
            <a:fillRect/>
          </a:stretch>
        </p:blipFill>
        <p:spPr>
          <a:xfrm>
            <a:off x="5942985" y="2071614"/>
            <a:ext cx="2754105" cy="1793371"/>
          </a:xfrm>
          <a:prstGeom prst="rect">
            <a:avLst/>
          </a:prstGeom>
        </p:spPr>
      </p:pic>
    </p:spTree>
    <p:extLst>
      <p:ext uri="{BB962C8B-B14F-4D97-AF65-F5344CB8AC3E}">
        <p14:creationId xmlns:p14="http://schemas.microsoft.com/office/powerpoint/2010/main" val="1786253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left)">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left)">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wipe(left)">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p45"/>
          <p:cNvSpPr/>
          <p:nvPr/>
        </p:nvSpPr>
        <p:spPr>
          <a:xfrm rot="-5400000">
            <a:off x="3531260" y="2361718"/>
            <a:ext cx="5389200" cy="4416600"/>
          </a:xfrm>
          <a:prstGeom prst="arc">
            <a:avLst>
              <a:gd name="adj1" fmla="val 16200000"/>
              <a:gd name="adj2" fmla="val 5421666"/>
            </a:avLst>
          </a:prstGeom>
          <a:noFill/>
          <a:ln w="19050" cap="flat" cmpd="sng">
            <a:solidFill>
              <a:schemeClr val="accent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5" name="Google Shape;2015;p45"/>
          <p:cNvGrpSpPr/>
          <p:nvPr/>
        </p:nvGrpSpPr>
        <p:grpSpPr>
          <a:xfrm>
            <a:off x="4487416" y="2463568"/>
            <a:ext cx="3476887" cy="2114404"/>
            <a:chOff x="2833400" y="2324050"/>
            <a:chExt cx="3476887" cy="2114404"/>
          </a:xfrm>
        </p:grpSpPr>
        <p:sp>
          <p:nvSpPr>
            <p:cNvPr id="2016" name="Google Shape;2016;p45"/>
            <p:cNvSpPr/>
            <p:nvPr/>
          </p:nvSpPr>
          <p:spPr>
            <a:xfrm>
              <a:off x="2833400" y="2324050"/>
              <a:ext cx="3476887" cy="2114404"/>
            </a:xfrm>
            <a:custGeom>
              <a:avLst/>
              <a:gdLst/>
              <a:ahLst/>
              <a:cxnLst/>
              <a:rect l="l" t="t" r="r" b="b"/>
              <a:pathLst>
                <a:path w="254717" h="154873" extrusionOk="0">
                  <a:moveTo>
                    <a:pt x="143151" y="0"/>
                  </a:moveTo>
                  <a:cubicBezTo>
                    <a:pt x="129939" y="0"/>
                    <a:pt x="117001" y="3178"/>
                    <a:pt x="105777" y="11193"/>
                  </a:cubicBezTo>
                  <a:cubicBezTo>
                    <a:pt x="89637" y="22743"/>
                    <a:pt x="80488" y="41254"/>
                    <a:pt x="65686" y="54203"/>
                  </a:cubicBezTo>
                  <a:cubicBezTo>
                    <a:pt x="58330" y="60677"/>
                    <a:pt x="50275" y="62744"/>
                    <a:pt x="41521" y="66574"/>
                  </a:cubicBezTo>
                  <a:cubicBezTo>
                    <a:pt x="20183" y="75966"/>
                    <a:pt x="2341" y="94082"/>
                    <a:pt x="882" y="117973"/>
                  </a:cubicBezTo>
                  <a:cubicBezTo>
                    <a:pt x="0" y="130891"/>
                    <a:pt x="3070" y="143779"/>
                    <a:pt x="9697" y="154873"/>
                  </a:cubicBezTo>
                  <a:lnTo>
                    <a:pt x="238728" y="154873"/>
                  </a:lnTo>
                  <a:cubicBezTo>
                    <a:pt x="251464" y="134903"/>
                    <a:pt x="254716" y="109705"/>
                    <a:pt x="251069" y="86605"/>
                  </a:cubicBezTo>
                  <a:cubicBezTo>
                    <a:pt x="250400" y="82197"/>
                    <a:pt x="249367" y="77851"/>
                    <a:pt x="248029" y="73595"/>
                  </a:cubicBezTo>
                  <a:cubicBezTo>
                    <a:pt x="239093" y="45297"/>
                    <a:pt x="216144" y="22622"/>
                    <a:pt x="189001" y="10676"/>
                  </a:cubicBezTo>
                  <a:cubicBezTo>
                    <a:pt x="174939" y="4487"/>
                    <a:pt x="158851" y="0"/>
                    <a:pt x="143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5"/>
            <p:cNvSpPr/>
            <p:nvPr/>
          </p:nvSpPr>
          <p:spPr>
            <a:xfrm>
              <a:off x="3482088" y="3111179"/>
              <a:ext cx="911286" cy="289101"/>
            </a:xfrm>
            <a:custGeom>
              <a:avLst/>
              <a:gdLst/>
              <a:ahLst/>
              <a:cxnLst/>
              <a:rect l="l" t="t" r="r" b="b"/>
              <a:pathLst>
                <a:path w="61845" h="19620" extrusionOk="0">
                  <a:moveTo>
                    <a:pt x="38919" y="0"/>
                  </a:moveTo>
                  <a:cubicBezTo>
                    <a:pt x="29573" y="0"/>
                    <a:pt x="32080" y="6805"/>
                    <a:pt x="29488" y="8479"/>
                  </a:cubicBezTo>
                  <a:cubicBezTo>
                    <a:pt x="28786" y="8917"/>
                    <a:pt x="28218" y="9058"/>
                    <a:pt x="27714" y="9058"/>
                  </a:cubicBezTo>
                  <a:cubicBezTo>
                    <a:pt x="26806" y="9058"/>
                    <a:pt x="26105" y="8599"/>
                    <a:pt x="25204" y="8599"/>
                  </a:cubicBezTo>
                  <a:cubicBezTo>
                    <a:pt x="24704" y="8599"/>
                    <a:pt x="24143" y="8741"/>
                    <a:pt x="23450" y="9179"/>
                  </a:cubicBezTo>
                  <a:cubicBezTo>
                    <a:pt x="20782" y="10880"/>
                    <a:pt x="21982" y="14283"/>
                    <a:pt x="19814" y="14750"/>
                  </a:cubicBezTo>
                  <a:cubicBezTo>
                    <a:pt x="19623" y="14794"/>
                    <a:pt x="19426" y="14813"/>
                    <a:pt x="19224" y="14813"/>
                  </a:cubicBezTo>
                  <a:cubicBezTo>
                    <a:pt x="17703" y="14813"/>
                    <a:pt x="15895" y="13708"/>
                    <a:pt x="14085" y="13708"/>
                  </a:cubicBezTo>
                  <a:cubicBezTo>
                    <a:pt x="13411" y="13708"/>
                    <a:pt x="12736" y="13862"/>
                    <a:pt x="12075" y="14283"/>
                  </a:cubicBezTo>
                  <a:cubicBezTo>
                    <a:pt x="9440" y="15951"/>
                    <a:pt x="9407" y="17452"/>
                    <a:pt x="8206" y="17452"/>
                  </a:cubicBezTo>
                  <a:cubicBezTo>
                    <a:pt x="7405" y="17452"/>
                    <a:pt x="6056" y="17022"/>
                    <a:pt x="4821" y="17022"/>
                  </a:cubicBezTo>
                  <a:cubicBezTo>
                    <a:pt x="4203" y="17022"/>
                    <a:pt x="3614" y="17129"/>
                    <a:pt x="3136" y="17452"/>
                  </a:cubicBezTo>
                  <a:cubicBezTo>
                    <a:pt x="1701" y="18419"/>
                    <a:pt x="0" y="19620"/>
                    <a:pt x="0" y="19620"/>
                  </a:cubicBezTo>
                  <a:lnTo>
                    <a:pt x="61144" y="19620"/>
                  </a:lnTo>
                  <a:cubicBezTo>
                    <a:pt x="61144" y="19620"/>
                    <a:pt x="61844" y="17452"/>
                    <a:pt x="59209" y="15984"/>
                  </a:cubicBezTo>
                  <a:cubicBezTo>
                    <a:pt x="56540" y="14516"/>
                    <a:pt x="55340" y="15750"/>
                    <a:pt x="54372" y="14516"/>
                  </a:cubicBezTo>
                  <a:cubicBezTo>
                    <a:pt x="53405" y="13315"/>
                    <a:pt x="57007" y="10180"/>
                    <a:pt x="49769" y="7011"/>
                  </a:cubicBezTo>
                  <a:cubicBezTo>
                    <a:pt x="49769" y="7011"/>
                    <a:pt x="49302" y="239"/>
                    <a:pt x="39395" y="6"/>
                  </a:cubicBezTo>
                  <a:cubicBezTo>
                    <a:pt x="39233" y="2"/>
                    <a:pt x="39074" y="0"/>
                    <a:pt x="38919" y="0"/>
                  </a:cubicBezTo>
                  <a:close/>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5"/>
            <p:cNvSpPr/>
            <p:nvPr/>
          </p:nvSpPr>
          <p:spPr>
            <a:xfrm>
              <a:off x="4323537" y="2934776"/>
              <a:ext cx="457124" cy="144550"/>
            </a:xfrm>
            <a:custGeom>
              <a:avLst/>
              <a:gdLst/>
              <a:ahLst/>
              <a:cxnLst/>
              <a:rect l="l" t="t" r="r" b="b"/>
              <a:pathLst>
                <a:path w="31023" h="9810" extrusionOk="0">
                  <a:moveTo>
                    <a:pt x="19542" y="0"/>
                  </a:moveTo>
                  <a:cubicBezTo>
                    <a:pt x="14815" y="0"/>
                    <a:pt x="16093" y="3417"/>
                    <a:pt x="14778" y="4239"/>
                  </a:cubicBezTo>
                  <a:cubicBezTo>
                    <a:pt x="14419" y="4472"/>
                    <a:pt x="14131" y="4546"/>
                    <a:pt x="13875" y="4546"/>
                  </a:cubicBezTo>
                  <a:cubicBezTo>
                    <a:pt x="13426" y="4546"/>
                    <a:pt x="13076" y="4318"/>
                    <a:pt x="12623" y="4318"/>
                  </a:cubicBezTo>
                  <a:cubicBezTo>
                    <a:pt x="12373" y="4318"/>
                    <a:pt x="12090" y="4388"/>
                    <a:pt x="11742" y="4606"/>
                  </a:cubicBezTo>
                  <a:cubicBezTo>
                    <a:pt x="10408" y="5440"/>
                    <a:pt x="11008" y="7141"/>
                    <a:pt x="9941" y="7408"/>
                  </a:cubicBezTo>
                  <a:cubicBezTo>
                    <a:pt x="9850" y="7427"/>
                    <a:pt x="9757" y="7436"/>
                    <a:pt x="9662" y="7436"/>
                  </a:cubicBezTo>
                  <a:cubicBezTo>
                    <a:pt x="8884" y="7436"/>
                    <a:pt x="7972" y="6864"/>
                    <a:pt x="7057" y="6864"/>
                  </a:cubicBezTo>
                  <a:cubicBezTo>
                    <a:pt x="6727" y="6864"/>
                    <a:pt x="6396" y="6938"/>
                    <a:pt x="6072" y="7141"/>
                  </a:cubicBezTo>
                  <a:cubicBezTo>
                    <a:pt x="4737" y="8008"/>
                    <a:pt x="4737" y="8709"/>
                    <a:pt x="4137" y="8709"/>
                  </a:cubicBezTo>
                  <a:cubicBezTo>
                    <a:pt x="3737" y="8709"/>
                    <a:pt x="3055" y="8501"/>
                    <a:pt x="2427" y="8501"/>
                  </a:cubicBezTo>
                  <a:cubicBezTo>
                    <a:pt x="2113" y="8501"/>
                    <a:pt x="1813" y="8553"/>
                    <a:pt x="1568" y="8709"/>
                  </a:cubicBezTo>
                  <a:cubicBezTo>
                    <a:pt x="868" y="9209"/>
                    <a:pt x="1" y="9810"/>
                    <a:pt x="1" y="9810"/>
                  </a:cubicBezTo>
                  <a:lnTo>
                    <a:pt x="30622" y="9810"/>
                  </a:lnTo>
                  <a:cubicBezTo>
                    <a:pt x="30622" y="9810"/>
                    <a:pt x="31023" y="8709"/>
                    <a:pt x="29655" y="8008"/>
                  </a:cubicBezTo>
                  <a:cubicBezTo>
                    <a:pt x="28321" y="7274"/>
                    <a:pt x="27720" y="7875"/>
                    <a:pt x="27220" y="7274"/>
                  </a:cubicBezTo>
                  <a:cubicBezTo>
                    <a:pt x="26753" y="6674"/>
                    <a:pt x="28554" y="5106"/>
                    <a:pt x="24952" y="3505"/>
                  </a:cubicBezTo>
                  <a:cubicBezTo>
                    <a:pt x="24952" y="3505"/>
                    <a:pt x="24685" y="136"/>
                    <a:pt x="19748" y="3"/>
                  </a:cubicBezTo>
                  <a:cubicBezTo>
                    <a:pt x="19678" y="1"/>
                    <a:pt x="19609" y="0"/>
                    <a:pt x="19542" y="0"/>
                  </a:cubicBezTo>
                  <a:close/>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5"/>
            <p:cNvSpPr/>
            <p:nvPr/>
          </p:nvSpPr>
          <p:spPr>
            <a:xfrm>
              <a:off x="4753612" y="3150034"/>
              <a:ext cx="457124" cy="144580"/>
            </a:xfrm>
            <a:custGeom>
              <a:avLst/>
              <a:gdLst/>
              <a:ahLst/>
              <a:cxnLst/>
              <a:rect l="l" t="t" r="r" b="b"/>
              <a:pathLst>
                <a:path w="31023" h="9812" extrusionOk="0">
                  <a:moveTo>
                    <a:pt x="19444" y="0"/>
                  </a:moveTo>
                  <a:cubicBezTo>
                    <a:pt x="14826" y="0"/>
                    <a:pt x="16087" y="3389"/>
                    <a:pt x="14777" y="4240"/>
                  </a:cubicBezTo>
                  <a:cubicBezTo>
                    <a:pt x="14429" y="4458"/>
                    <a:pt x="14147" y="4528"/>
                    <a:pt x="13896" y="4528"/>
                  </a:cubicBezTo>
                  <a:cubicBezTo>
                    <a:pt x="13444" y="4528"/>
                    <a:pt x="13094" y="4300"/>
                    <a:pt x="12645" y="4300"/>
                  </a:cubicBezTo>
                  <a:cubicBezTo>
                    <a:pt x="12389" y="4300"/>
                    <a:pt x="12100" y="4374"/>
                    <a:pt x="11742" y="4607"/>
                  </a:cubicBezTo>
                  <a:cubicBezTo>
                    <a:pt x="10407" y="5441"/>
                    <a:pt x="11008" y="7142"/>
                    <a:pt x="9940" y="7376"/>
                  </a:cubicBezTo>
                  <a:cubicBezTo>
                    <a:pt x="9849" y="7395"/>
                    <a:pt x="9756" y="7404"/>
                    <a:pt x="9660" y="7404"/>
                  </a:cubicBezTo>
                  <a:cubicBezTo>
                    <a:pt x="8889" y="7404"/>
                    <a:pt x="7973" y="6846"/>
                    <a:pt x="7073" y="6846"/>
                  </a:cubicBezTo>
                  <a:cubicBezTo>
                    <a:pt x="6734" y="6846"/>
                    <a:pt x="6397" y="6925"/>
                    <a:pt x="6071" y="7142"/>
                  </a:cubicBezTo>
                  <a:cubicBezTo>
                    <a:pt x="4737" y="7976"/>
                    <a:pt x="4737" y="8710"/>
                    <a:pt x="4136" y="8710"/>
                  </a:cubicBezTo>
                  <a:cubicBezTo>
                    <a:pt x="3736" y="8710"/>
                    <a:pt x="3054" y="8488"/>
                    <a:pt x="2426" y="8488"/>
                  </a:cubicBezTo>
                  <a:cubicBezTo>
                    <a:pt x="2113" y="8488"/>
                    <a:pt x="1812" y="8543"/>
                    <a:pt x="1568" y="8710"/>
                  </a:cubicBezTo>
                  <a:cubicBezTo>
                    <a:pt x="834" y="9177"/>
                    <a:pt x="0" y="9811"/>
                    <a:pt x="0" y="9811"/>
                  </a:cubicBezTo>
                  <a:lnTo>
                    <a:pt x="30622" y="9811"/>
                  </a:lnTo>
                  <a:cubicBezTo>
                    <a:pt x="30622" y="9811"/>
                    <a:pt x="31022" y="8710"/>
                    <a:pt x="29655" y="7976"/>
                  </a:cubicBezTo>
                  <a:cubicBezTo>
                    <a:pt x="28320" y="7243"/>
                    <a:pt x="27720" y="7876"/>
                    <a:pt x="27253" y="7243"/>
                  </a:cubicBezTo>
                  <a:cubicBezTo>
                    <a:pt x="26752" y="6642"/>
                    <a:pt x="28554" y="5074"/>
                    <a:pt x="24951" y="3507"/>
                  </a:cubicBezTo>
                  <a:cubicBezTo>
                    <a:pt x="24951" y="3507"/>
                    <a:pt x="24684" y="104"/>
                    <a:pt x="19714" y="4"/>
                  </a:cubicBezTo>
                  <a:cubicBezTo>
                    <a:pt x="19622" y="2"/>
                    <a:pt x="19532" y="0"/>
                    <a:pt x="19444" y="0"/>
                  </a:cubicBezTo>
                  <a:close/>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5"/>
            <p:cNvSpPr/>
            <p:nvPr/>
          </p:nvSpPr>
          <p:spPr>
            <a:xfrm>
              <a:off x="3482088" y="3111179"/>
              <a:ext cx="911286" cy="289101"/>
            </a:xfrm>
            <a:custGeom>
              <a:avLst/>
              <a:gdLst/>
              <a:ahLst/>
              <a:cxnLst/>
              <a:rect l="l" t="t" r="r" b="b"/>
              <a:pathLst>
                <a:path w="61845" h="19620" extrusionOk="0">
                  <a:moveTo>
                    <a:pt x="38919" y="0"/>
                  </a:moveTo>
                  <a:cubicBezTo>
                    <a:pt x="29573" y="0"/>
                    <a:pt x="32080" y="6805"/>
                    <a:pt x="29488" y="8479"/>
                  </a:cubicBezTo>
                  <a:cubicBezTo>
                    <a:pt x="28786" y="8917"/>
                    <a:pt x="28218" y="9058"/>
                    <a:pt x="27714" y="9058"/>
                  </a:cubicBezTo>
                  <a:cubicBezTo>
                    <a:pt x="26806" y="9058"/>
                    <a:pt x="26105" y="8599"/>
                    <a:pt x="25204" y="8599"/>
                  </a:cubicBezTo>
                  <a:cubicBezTo>
                    <a:pt x="24704" y="8599"/>
                    <a:pt x="24143" y="8741"/>
                    <a:pt x="23450" y="9179"/>
                  </a:cubicBezTo>
                  <a:cubicBezTo>
                    <a:pt x="20782" y="10880"/>
                    <a:pt x="21982" y="14283"/>
                    <a:pt x="19814" y="14750"/>
                  </a:cubicBezTo>
                  <a:cubicBezTo>
                    <a:pt x="19623" y="14794"/>
                    <a:pt x="19426" y="14813"/>
                    <a:pt x="19224" y="14813"/>
                  </a:cubicBezTo>
                  <a:cubicBezTo>
                    <a:pt x="17703" y="14813"/>
                    <a:pt x="15895" y="13708"/>
                    <a:pt x="14085" y="13708"/>
                  </a:cubicBezTo>
                  <a:cubicBezTo>
                    <a:pt x="13411" y="13708"/>
                    <a:pt x="12736" y="13862"/>
                    <a:pt x="12075" y="14283"/>
                  </a:cubicBezTo>
                  <a:cubicBezTo>
                    <a:pt x="9440" y="15951"/>
                    <a:pt x="9407" y="17452"/>
                    <a:pt x="8206" y="17452"/>
                  </a:cubicBezTo>
                  <a:cubicBezTo>
                    <a:pt x="7405" y="17452"/>
                    <a:pt x="6056" y="17022"/>
                    <a:pt x="4821" y="17022"/>
                  </a:cubicBezTo>
                  <a:cubicBezTo>
                    <a:pt x="4203" y="17022"/>
                    <a:pt x="3614" y="17129"/>
                    <a:pt x="3136" y="17452"/>
                  </a:cubicBezTo>
                  <a:cubicBezTo>
                    <a:pt x="1701" y="18419"/>
                    <a:pt x="0" y="19620"/>
                    <a:pt x="0" y="19620"/>
                  </a:cubicBezTo>
                  <a:lnTo>
                    <a:pt x="61144" y="19620"/>
                  </a:lnTo>
                  <a:cubicBezTo>
                    <a:pt x="61144" y="19620"/>
                    <a:pt x="61844" y="17452"/>
                    <a:pt x="59209" y="15984"/>
                  </a:cubicBezTo>
                  <a:cubicBezTo>
                    <a:pt x="56540" y="14516"/>
                    <a:pt x="55340" y="15750"/>
                    <a:pt x="54372" y="14516"/>
                  </a:cubicBezTo>
                  <a:cubicBezTo>
                    <a:pt x="53405" y="13315"/>
                    <a:pt x="57007" y="10180"/>
                    <a:pt x="49769" y="7011"/>
                  </a:cubicBezTo>
                  <a:cubicBezTo>
                    <a:pt x="49769" y="7011"/>
                    <a:pt x="49302" y="239"/>
                    <a:pt x="39395" y="6"/>
                  </a:cubicBezTo>
                  <a:cubicBezTo>
                    <a:pt x="39233" y="2"/>
                    <a:pt x="39074" y="0"/>
                    <a:pt x="389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5"/>
            <p:cNvSpPr/>
            <p:nvPr/>
          </p:nvSpPr>
          <p:spPr>
            <a:xfrm>
              <a:off x="4323537" y="2934776"/>
              <a:ext cx="457124" cy="144550"/>
            </a:xfrm>
            <a:custGeom>
              <a:avLst/>
              <a:gdLst/>
              <a:ahLst/>
              <a:cxnLst/>
              <a:rect l="l" t="t" r="r" b="b"/>
              <a:pathLst>
                <a:path w="31023" h="9810" extrusionOk="0">
                  <a:moveTo>
                    <a:pt x="19542" y="0"/>
                  </a:moveTo>
                  <a:cubicBezTo>
                    <a:pt x="14815" y="0"/>
                    <a:pt x="16093" y="3417"/>
                    <a:pt x="14778" y="4239"/>
                  </a:cubicBezTo>
                  <a:cubicBezTo>
                    <a:pt x="14419" y="4472"/>
                    <a:pt x="14131" y="4546"/>
                    <a:pt x="13875" y="4546"/>
                  </a:cubicBezTo>
                  <a:cubicBezTo>
                    <a:pt x="13426" y="4546"/>
                    <a:pt x="13076" y="4318"/>
                    <a:pt x="12623" y="4318"/>
                  </a:cubicBezTo>
                  <a:cubicBezTo>
                    <a:pt x="12373" y="4318"/>
                    <a:pt x="12090" y="4388"/>
                    <a:pt x="11742" y="4606"/>
                  </a:cubicBezTo>
                  <a:cubicBezTo>
                    <a:pt x="10408" y="5440"/>
                    <a:pt x="11008" y="7141"/>
                    <a:pt x="9941" y="7408"/>
                  </a:cubicBezTo>
                  <a:cubicBezTo>
                    <a:pt x="9850" y="7427"/>
                    <a:pt x="9757" y="7436"/>
                    <a:pt x="9662" y="7436"/>
                  </a:cubicBezTo>
                  <a:cubicBezTo>
                    <a:pt x="8884" y="7436"/>
                    <a:pt x="7972" y="6864"/>
                    <a:pt x="7057" y="6864"/>
                  </a:cubicBezTo>
                  <a:cubicBezTo>
                    <a:pt x="6727" y="6864"/>
                    <a:pt x="6396" y="6938"/>
                    <a:pt x="6072" y="7141"/>
                  </a:cubicBezTo>
                  <a:cubicBezTo>
                    <a:pt x="4737" y="8008"/>
                    <a:pt x="4737" y="8709"/>
                    <a:pt x="4137" y="8709"/>
                  </a:cubicBezTo>
                  <a:cubicBezTo>
                    <a:pt x="3737" y="8709"/>
                    <a:pt x="3055" y="8501"/>
                    <a:pt x="2427" y="8501"/>
                  </a:cubicBezTo>
                  <a:cubicBezTo>
                    <a:pt x="2113" y="8501"/>
                    <a:pt x="1813" y="8553"/>
                    <a:pt x="1568" y="8709"/>
                  </a:cubicBezTo>
                  <a:cubicBezTo>
                    <a:pt x="868" y="9209"/>
                    <a:pt x="1" y="9810"/>
                    <a:pt x="1" y="9810"/>
                  </a:cubicBezTo>
                  <a:lnTo>
                    <a:pt x="30622" y="9810"/>
                  </a:lnTo>
                  <a:cubicBezTo>
                    <a:pt x="30622" y="9810"/>
                    <a:pt x="31023" y="8709"/>
                    <a:pt x="29655" y="8008"/>
                  </a:cubicBezTo>
                  <a:cubicBezTo>
                    <a:pt x="28321" y="7274"/>
                    <a:pt x="27720" y="7875"/>
                    <a:pt x="27220" y="7274"/>
                  </a:cubicBezTo>
                  <a:cubicBezTo>
                    <a:pt x="26753" y="6674"/>
                    <a:pt x="28554" y="5106"/>
                    <a:pt x="24952" y="3505"/>
                  </a:cubicBezTo>
                  <a:cubicBezTo>
                    <a:pt x="24952" y="3505"/>
                    <a:pt x="24685" y="136"/>
                    <a:pt x="19748" y="3"/>
                  </a:cubicBezTo>
                  <a:cubicBezTo>
                    <a:pt x="19678" y="1"/>
                    <a:pt x="19609" y="0"/>
                    <a:pt x="195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5"/>
            <p:cNvSpPr/>
            <p:nvPr/>
          </p:nvSpPr>
          <p:spPr>
            <a:xfrm>
              <a:off x="4753612" y="3150034"/>
              <a:ext cx="457124" cy="144580"/>
            </a:xfrm>
            <a:custGeom>
              <a:avLst/>
              <a:gdLst/>
              <a:ahLst/>
              <a:cxnLst/>
              <a:rect l="l" t="t" r="r" b="b"/>
              <a:pathLst>
                <a:path w="31023" h="9812" extrusionOk="0">
                  <a:moveTo>
                    <a:pt x="19444" y="0"/>
                  </a:moveTo>
                  <a:cubicBezTo>
                    <a:pt x="14826" y="0"/>
                    <a:pt x="16087" y="3389"/>
                    <a:pt x="14777" y="4240"/>
                  </a:cubicBezTo>
                  <a:cubicBezTo>
                    <a:pt x="14429" y="4458"/>
                    <a:pt x="14147" y="4528"/>
                    <a:pt x="13896" y="4528"/>
                  </a:cubicBezTo>
                  <a:cubicBezTo>
                    <a:pt x="13444" y="4528"/>
                    <a:pt x="13094" y="4300"/>
                    <a:pt x="12645" y="4300"/>
                  </a:cubicBezTo>
                  <a:cubicBezTo>
                    <a:pt x="12389" y="4300"/>
                    <a:pt x="12100" y="4374"/>
                    <a:pt x="11742" y="4607"/>
                  </a:cubicBezTo>
                  <a:cubicBezTo>
                    <a:pt x="10407" y="5441"/>
                    <a:pt x="11008" y="7142"/>
                    <a:pt x="9940" y="7376"/>
                  </a:cubicBezTo>
                  <a:cubicBezTo>
                    <a:pt x="9849" y="7395"/>
                    <a:pt x="9756" y="7404"/>
                    <a:pt x="9660" y="7404"/>
                  </a:cubicBezTo>
                  <a:cubicBezTo>
                    <a:pt x="8889" y="7404"/>
                    <a:pt x="7973" y="6846"/>
                    <a:pt x="7073" y="6846"/>
                  </a:cubicBezTo>
                  <a:cubicBezTo>
                    <a:pt x="6734" y="6846"/>
                    <a:pt x="6397" y="6925"/>
                    <a:pt x="6071" y="7142"/>
                  </a:cubicBezTo>
                  <a:cubicBezTo>
                    <a:pt x="4737" y="7976"/>
                    <a:pt x="4737" y="8710"/>
                    <a:pt x="4136" y="8710"/>
                  </a:cubicBezTo>
                  <a:cubicBezTo>
                    <a:pt x="3736" y="8710"/>
                    <a:pt x="3054" y="8488"/>
                    <a:pt x="2426" y="8488"/>
                  </a:cubicBezTo>
                  <a:cubicBezTo>
                    <a:pt x="2113" y="8488"/>
                    <a:pt x="1812" y="8543"/>
                    <a:pt x="1568" y="8710"/>
                  </a:cubicBezTo>
                  <a:cubicBezTo>
                    <a:pt x="834" y="9177"/>
                    <a:pt x="0" y="9811"/>
                    <a:pt x="0" y="9811"/>
                  </a:cubicBezTo>
                  <a:lnTo>
                    <a:pt x="30622" y="9811"/>
                  </a:lnTo>
                  <a:cubicBezTo>
                    <a:pt x="30622" y="9811"/>
                    <a:pt x="31022" y="8710"/>
                    <a:pt x="29655" y="7976"/>
                  </a:cubicBezTo>
                  <a:cubicBezTo>
                    <a:pt x="28320" y="7243"/>
                    <a:pt x="27720" y="7876"/>
                    <a:pt x="27253" y="7243"/>
                  </a:cubicBezTo>
                  <a:cubicBezTo>
                    <a:pt x="26752" y="6642"/>
                    <a:pt x="28554" y="5074"/>
                    <a:pt x="24951" y="3507"/>
                  </a:cubicBezTo>
                  <a:cubicBezTo>
                    <a:pt x="24951" y="3507"/>
                    <a:pt x="24684" y="104"/>
                    <a:pt x="19714" y="4"/>
                  </a:cubicBezTo>
                  <a:cubicBezTo>
                    <a:pt x="19622" y="2"/>
                    <a:pt x="19532" y="0"/>
                    <a:pt x="19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5"/>
            <p:cNvSpPr/>
            <p:nvPr/>
          </p:nvSpPr>
          <p:spPr>
            <a:xfrm>
              <a:off x="3268052" y="3928140"/>
              <a:ext cx="450464" cy="344077"/>
            </a:xfrm>
            <a:custGeom>
              <a:avLst/>
              <a:gdLst/>
              <a:ahLst/>
              <a:cxnLst/>
              <a:rect l="l" t="t" r="r" b="b"/>
              <a:pathLst>
                <a:path w="30571" h="23351" extrusionOk="0">
                  <a:moveTo>
                    <a:pt x="15241" y="0"/>
                  </a:moveTo>
                  <a:cubicBezTo>
                    <a:pt x="5421" y="0"/>
                    <a:pt x="0" y="11398"/>
                    <a:pt x="6220" y="19047"/>
                  </a:cubicBezTo>
                  <a:lnTo>
                    <a:pt x="6220" y="19014"/>
                  </a:lnTo>
                  <a:cubicBezTo>
                    <a:pt x="6220" y="19014"/>
                    <a:pt x="12224" y="19615"/>
                    <a:pt x="15260" y="23351"/>
                  </a:cubicBezTo>
                  <a:cubicBezTo>
                    <a:pt x="15260" y="23351"/>
                    <a:pt x="18446" y="19113"/>
                    <a:pt x="24134" y="19113"/>
                  </a:cubicBezTo>
                  <a:cubicBezTo>
                    <a:pt x="24178" y="19113"/>
                    <a:pt x="24222" y="19114"/>
                    <a:pt x="24266" y="19114"/>
                  </a:cubicBezTo>
                  <a:cubicBezTo>
                    <a:pt x="30571" y="11542"/>
                    <a:pt x="25200" y="34"/>
                    <a:pt x="15327" y="1"/>
                  </a:cubicBezTo>
                  <a:cubicBezTo>
                    <a:pt x="15298" y="0"/>
                    <a:pt x="15269" y="0"/>
                    <a:pt x="15241" y="0"/>
                  </a:cubicBezTo>
                  <a:close/>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5"/>
            <p:cNvSpPr/>
            <p:nvPr/>
          </p:nvSpPr>
          <p:spPr>
            <a:xfrm>
              <a:off x="3268052" y="3928140"/>
              <a:ext cx="450464" cy="344077"/>
            </a:xfrm>
            <a:custGeom>
              <a:avLst/>
              <a:gdLst/>
              <a:ahLst/>
              <a:cxnLst/>
              <a:rect l="l" t="t" r="r" b="b"/>
              <a:pathLst>
                <a:path w="30571" h="23351" extrusionOk="0">
                  <a:moveTo>
                    <a:pt x="15241" y="0"/>
                  </a:moveTo>
                  <a:cubicBezTo>
                    <a:pt x="5421" y="0"/>
                    <a:pt x="0" y="11398"/>
                    <a:pt x="6220" y="19047"/>
                  </a:cubicBezTo>
                  <a:lnTo>
                    <a:pt x="6220" y="19014"/>
                  </a:lnTo>
                  <a:cubicBezTo>
                    <a:pt x="6220" y="19014"/>
                    <a:pt x="12224" y="19615"/>
                    <a:pt x="15260" y="23351"/>
                  </a:cubicBezTo>
                  <a:cubicBezTo>
                    <a:pt x="15260" y="23351"/>
                    <a:pt x="18446" y="19113"/>
                    <a:pt x="24134" y="19113"/>
                  </a:cubicBezTo>
                  <a:cubicBezTo>
                    <a:pt x="24178" y="19113"/>
                    <a:pt x="24222" y="19114"/>
                    <a:pt x="24266" y="19114"/>
                  </a:cubicBezTo>
                  <a:cubicBezTo>
                    <a:pt x="30571" y="11542"/>
                    <a:pt x="25200" y="34"/>
                    <a:pt x="15327" y="1"/>
                  </a:cubicBezTo>
                  <a:cubicBezTo>
                    <a:pt x="15298" y="0"/>
                    <a:pt x="15269" y="0"/>
                    <a:pt x="15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5"/>
            <p:cNvSpPr/>
            <p:nvPr/>
          </p:nvSpPr>
          <p:spPr>
            <a:xfrm>
              <a:off x="3486994" y="3940429"/>
              <a:ext cx="15251" cy="443361"/>
            </a:xfrm>
            <a:custGeom>
              <a:avLst/>
              <a:gdLst/>
              <a:ahLst/>
              <a:cxnLst/>
              <a:rect l="l" t="t" r="r" b="b"/>
              <a:pathLst>
                <a:path w="1035" h="30089" extrusionOk="0">
                  <a:moveTo>
                    <a:pt x="201" y="0"/>
                  </a:moveTo>
                  <a:lnTo>
                    <a:pt x="1" y="30089"/>
                  </a:lnTo>
                  <a:lnTo>
                    <a:pt x="1035" y="30089"/>
                  </a:lnTo>
                  <a:lnTo>
                    <a:pt x="2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5"/>
            <p:cNvSpPr/>
            <p:nvPr/>
          </p:nvSpPr>
          <p:spPr>
            <a:xfrm>
              <a:off x="3493389" y="4185200"/>
              <a:ext cx="85050" cy="70301"/>
            </a:xfrm>
            <a:custGeom>
              <a:avLst/>
              <a:gdLst/>
              <a:ahLst/>
              <a:cxnLst/>
              <a:rect l="l" t="t" r="r" b="b"/>
              <a:pathLst>
                <a:path w="5772" h="4771" extrusionOk="0">
                  <a:moveTo>
                    <a:pt x="5771" y="0"/>
                  </a:moveTo>
                  <a:lnTo>
                    <a:pt x="5771" y="0"/>
                  </a:lnTo>
                  <a:cubicBezTo>
                    <a:pt x="5771" y="0"/>
                    <a:pt x="1902" y="901"/>
                    <a:pt x="0" y="4070"/>
                  </a:cubicBezTo>
                  <a:lnTo>
                    <a:pt x="100" y="4770"/>
                  </a:lnTo>
                  <a:cubicBezTo>
                    <a:pt x="100" y="4770"/>
                    <a:pt x="2102" y="1101"/>
                    <a:pt x="57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5"/>
            <p:cNvSpPr/>
            <p:nvPr/>
          </p:nvSpPr>
          <p:spPr>
            <a:xfrm>
              <a:off x="3493389" y="4032830"/>
              <a:ext cx="85050" cy="70301"/>
            </a:xfrm>
            <a:custGeom>
              <a:avLst/>
              <a:gdLst/>
              <a:ahLst/>
              <a:cxnLst/>
              <a:rect l="l" t="t" r="r" b="b"/>
              <a:pathLst>
                <a:path w="5772" h="4771" extrusionOk="0">
                  <a:moveTo>
                    <a:pt x="5771" y="1"/>
                  </a:moveTo>
                  <a:cubicBezTo>
                    <a:pt x="5771" y="1"/>
                    <a:pt x="1902" y="901"/>
                    <a:pt x="0" y="4070"/>
                  </a:cubicBezTo>
                  <a:lnTo>
                    <a:pt x="100" y="4771"/>
                  </a:lnTo>
                  <a:cubicBezTo>
                    <a:pt x="100" y="4771"/>
                    <a:pt x="2102" y="1135"/>
                    <a:pt x="5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5"/>
            <p:cNvSpPr/>
            <p:nvPr/>
          </p:nvSpPr>
          <p:spPr>
            <a:xfrm>
              <a:off x="3493389" y="4109008"/>
              <a:ext cx="85050" cy="70315"/>
            </a:xfrm>
            <a:custGeom>
              <a:avLst/>
              <a:gdLst/>
              <a:ahLst/>
              <a:cxnLst/>
              <a:rect l="l" t="t" r="r" b="b"/>
              <a:pathLst>
                <a:path w="5772" h="4772" extrusionOk="0">
                  <a:moveTo>
                    <a:pt x="5771" y="1"/>
                  </a:moveTo>
                  <a:cubicBezTo>
                    <a:pt x="5771" y="1"/>
                    <a:pt x="1902" y="902"/>
                    <a:pt x="0" y="4037"/>
                  </a:cubicBezTo>
                  <a:lnTo>
                    <a:pt x="100" y="4771"/>
                  </a:lnTo>
                  <a:cubicBezTo>
                    <a:pt x="100" y="4771"/>
                    <a:pt x="2102" y="1102"/>
                    <a:pt x="57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5"/>
            <p:cNvSpPr/>
            <p:nvPr/>
          </p:nvSpPr>
          <p:spPr>
            <a:xfrm>
              <a:off x="3409343" y="4072156"/>
              <a:ext cx="82089" cy="70301"/>
            </a:xfrm>
            <a:custGeom>
              <a:avLst/>
              <a:gdLst/>
              <a:ahLst/>
              <a:cxnLst/>
              <a:rect l="l" t="t" r="r" b="b"/>
              <a:pathLst>
                <a:path w="5571" h="4771" extrusionOk="0">
                  <a:moveTo>
                    <a:pt x="0" y="0"/>
                  </a:moveTo>
                  <a:lnTo>
                    <a:pt x="0" y="0"/>
                  </a:lnTo>
                  <a:cubicBezTo>
                    <a:pt x="3536" y="1101"/>
                    <a:pt x="5504" y="4770"/>
                    <a:pt x="5504" y="4770"/>
                  </a:cubicBezTo>
                  <a:lnTo>
                    <a:pt x="5571" y="4036"/>
                  </a:lnTo>
                  <a:cubicBezTo>
                    <a:pt x="3736" y="901"/>
                    <a:pt x="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5"/>
            <p:cNvSpPr/>
            <p:nvPr/>
          </p:nvSpPr>
          <p:spPr>
            <a:xfrm>
              <a:off x="3409343" y="4146375"/>
              <a:ext cx="82089" cy="70301"/>
            </a:xfrm>
            <a:custGeom>
              <a:avLst/>
              <a:gdLst/>
              <a:ahLst/>
              <a:cxnLst/>
              <a:rect l="l" t="t" r="r" b="b"/>
              <a:pathLst>
                <a:path w="5571" h="4771" extrusionOk="0">
                  <a:moveTo>
                    <a:pt x="0" y="0"/>
                  </a:moveTo>
                  <a:lnTo>
                    <a:pt x="0" y="0"/>
                  </a:lnTo>
                  <a:cubicBezTo>
                    <a:pt x="3536" y="1101"/>
                    <a:pt x="5504" y="4770"/>
                    <a:pt x="5504" y="4770"/>
                  </a:cubicBezTo>
                  <a:lnTo>
                    <a:pt x="5571" y="4070"/>
                  </a:lnTo>
                  <a:cubicBezTo>
                    <a:pt x="3736" y="901"/>
                    <a:pt x="1"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5"/>
            <p:cNvSpPr/>
            <p:nvPr/>
          </p:nvSpPr>
          <p:spPr>
            <a:xfrm>
              <a:off x="3524980" y="3840646"/>
              <a:ext cx="536619" cy="409942"/>
            </a:xfrm>
            <a:custGeom>
              <a:avLst/>
              <a:gdLst/>
              <a:ahLst/>
              <a:cxnLst/>
              <a:rect l="l" t="t" r="r" b="b"/>
              <a:pathLst>
                <a:path w="36418" h="27821" extrusionOk="0">
                  <a:moveTo>
                    <a:pt x="18228" y="1"/>
                  </a:moveTo>
                  <a:cubicBezTo>
                    <a:pt x="6513" y="1"/>
                    <a:pt x="0" y="13588"/>
                    <a:pt x="7396" y="22684"/>
                  </a:cubicBezTo>
                  <a:cubicBezTo>
                    <a:pt x="7396" y="22684"/>
                    <a:pt x="14568" y="23384"/>
                    <a:pt x="18204" y="27821"/>
                  </a:cubicBezTo>
                  <a:cubicBezTo>
                    <a:pt x="18204" y="27821"/>
                    <a:pt x="21967" y="22782"/>
                    <a:pt x="28714" y="22782"/>
                  </a:cubicBezTo>
                  <a:cubicBezTo>
                    <a:pt x="28780" y="22782"/>
                    <a:pt x="28846" y="22783"/>
                    <a:pt x="28912" y="22784"/>
                  </a:cubicBezTo>
                  <a:cubicBezTo>
                    <a:pt x="36417" y="13744"/>
                    <a:pt x="30013" y="68"/>
                    <a:pt x="18271" y="1"/>
                  </a:cubicBezTo>
                  <a:cubicBezTo>
                    <a:pt x="18257" y="1"/>
                    <a:pt x="18242" y="1"/>
                    <a:pt x="18228" y="1"/>
                  </a:cubicBezTo>
                  <a:close/>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5"/>
            <p:cNvSpPr/>
            <p:nvPr/>
          </p:nvSpPr>
          <p:spPr>
            <a:xfrm>
              <a:off x="3524980" y="3840646"/>
              <a:ext cx="536619" cy="409942"/>
            </a:xfrm>
            <a:custGeom>
              <a:avLst/>
              <a:gdLst/>
              <a:ahLst/>
              <a:cxnLst/>
              <a:rect l="l" t="t" r="r" b="b"/>
              <a:pathLst>
                <a:path w="36418" h="27821" extrusionOk="0">
                  <a:moveTo>
                    <a:pt x="18228" y="1"/>
                  </a:moveTo>
                  <a:cubicBezTo>
                    <a:pt x="6513" y="1"/>
                    <a:pt x="0" y="13588"/>
                    <a:pt x="7396" y="22684"/>
                  </a:cubicBezTo>
                  <a:cubicBezTo>
                    <a:pt x="7396" y="22684"/>
                    <a:pt x="14568" y="23384"/>
                    <a:pt x="18204" y="27821"/>
                  </a:cubicBezTo>
                  <a:cubicBezTo>
                    <a:pt x="18204" y="27821"/>
                    <a:pt x="21967" y="22782"/>
                    <a:pt x="28714" y="22782"/>
                  </a:cubicBezTo>
                  <a:cubicBezTo>
                    <a:pt x="28780" y="22782"/>
                    <a:pt x="28846" y="22783"/>
                    <a:pt x="28912" y="22784"/>
                  </a:cubicBezTo>
                  <a:cubicBezTo>
                    <a:pt x="36417" y="13744"/>
                    <a:pt x="30013" y="68"/>
                    <a:pt x="18271" y="1"/>
                  </a:cubicBezTo>
                  <a:cubicBezTo>
                    <a:pt x="18257" y="1"/>
                    <a:pt x="18242" y="1"/>
                    <a:pt x="18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5"/>
            <p:cNvSpPr/>
            <p:nvPr/>
          </p:nvSpPr>
          <p:spPr>
            <a:xfrm>
              <a:off x="3785827" y="3855395"/>
              <a:ext cx="18212" cy="528397"/>
            </a:xfrm>
            <a:custGeom>
              <a:avLst/>
              <a:gdLst/>
              <a:ahLst/>
              <a:cxnLst/>
              <a:rect l="l" t="t" r="r" b="b"/>
              <a:pathLst>
                <a:path w="1236" h="35860" extrusionOk="0">
                  <a:moveTo>
                    <a:pt x="268" y="1"/>
                  </a:moveTo>
                  <a:lnTo>
                    <a:pt x="1" y="35860"/>
                  </a:lnTo>
                  <a:lnTo>
                    <a:pt x="1235" y="35860"/>
                  </a:lnTo>
                  <a:lnTo>
                    <a:pt x="2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5"/>
            <p:cNvSpPr/>
            <p:nvPr/>
          </p:nvSpPr>
          <p:spPr>
            <a:xfrm>
              <a:off x="3793209" y="4147347"/>
              <a:ext cx="101259" cy="83577"/>
            </a:xfrm>
            <a:custGeom>
              <a:avLst/>
              <a:gdLst/>
              <a:ahLst/>
              <a:cxnLst/>
              <a:rect l="l" t="t" r="r" b="b"/>
              <a:pathLst>
                <a:path w="6872" h="5672" extrusionOk="0">
                  <a:moveTo>
                    <a:pt x="6872" y="1"/>
                  </a:moveTo>
                  <a:lnTo>
                    <a:pt x="6872" y="1"/>
                  </a:lnTo>
                  <a:cubicBezTo>
                    <a:pt x="6871" y="1"/>
                    <a:pt x="2302" y="1068"/>
                    <a:pt x="0" y="4804"/>
                  </a:cubicBezTo>
                  <a:lnTo>
                    <a:pt x="134" y="5672"/>
                  </a:lnTo>
                  <a:cubicBezTo>
                    <a:pt x="134" y="5672"/>
                    <a:pt x="2535" y="1302"/>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5"/>
            <p:cNvSpPr/>
            <p:nvPr/>
          </p:nvSpPr>
          <p:spPr>
            <a:xfrm>
              <a:off x="3793209" y="3965493"/>
              <a:ext cx="101259" cy="83577"/>
            </a:xfrm>
            <a:custGeom>
              <a:avLst/>
              <a:gdLst/>
              <a:ahLst/>
              <a:cxnLst/>
              <a:rect l="l" t="t" r="r" b="b"/>
              <a:pathLst>
                <a:path w="6872" h="5672" extrusionOk="0">
                  <a:moveTo>
                    <a:pt x="6872" y="1"/>
                  </a:moveTo>
                  <a:cubicBezTo>
                    <a:pt x="6871" y="1"/>
                    <a:pt x="2302" y="1102"/>
                    <a:pt x="0" y="4837"/>
                  </a:cubicBezTo>
                  <a:lnTo>
                    <a:pt x="134" y="5671"/>
                  </a:lnTo>
                  <a:cubicBezTo>
                    <a:pt x="134" y="5671"/>
                    <a:pt x="2535" y="1335"/>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5"/>
            <p:cNvSpPr/>
            <p:nvPr/>
          </p:nvSpPr>
          <p:spPr>
            <a:xfrm>
              <a:off x="3793209" y="4056420"/>
              <a:ext cx="101259" cy="83577"/>
            </a:xfrm>
            <a:custGeom>
              <a:avLst/>
              <a:gdLst/>
              <a:ahLst/>
              <a:cxnLst/>
              <a:rect l="l" t="t" r="r" b="b"/>
              <a:pathLst>
                <a:path w="6872" h="5672" extrusionOk="0">
                  <a:moveTo>
                    <a:pt x="6872" y="1"/>
                  </a:moveTo>
                  <a:cubicBezTo>
                    <a:pt x="6871" y="1"/>
                    <a:pt x="2302" y="1068"/>
                    <a:pt x="0" y="4838"/>
                  </a:cubicBezTo>
                  <a:lnTo>
                    <a:pt x="134" y="5671"/>
                  </a:lnTo>
                  <a:cubicBezTo>
                    <a:pt x="134" y="5671"/>
                    <a:pt x="2535" y="1335"/>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5"/>
            <p:cNvSpPr/>
            <p:nvPr/>
          </p:nvSpPr>
          <p:spPr>
            <a:xfrm>
              <a:off x="3693426" y="4011700"/>
              <a:ext cx="97826" cy="83562"/>
            </a:xfrm>
            <a:custGeom>
              <a:avLst/>
              <a:gdLst/>
              <a:ahLst/>
              <a:cxnLst/>
              <a:rect l="l" t="t" r="r" b="b"/>
              <a:pathLst>
                <a:path w="6639" h="5671" extrusionOk="0">
                  <a:moveTo>
                    <a:pt x="1" y="0"/>
                  </a:moveTo>
                  <a:lnTo>
                    <a:pt x="1" y="0"/>
                  </a:lnTo>
                  <a:cubicBezTo>
                    <a:pt x="4204" y="1335"/>
                    <a:pt x="6539" y="5671"/>
                    <a:pt x="6539" y="5671"/>
                  </a:cubicBezTo>
                  <a:lnTo>
                    <a:pt x="6639" y="4837"/>
                  </a:lnTo>
                  <a:cubicBezTo>
                    <a:pt x="4437" y="1101"/>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5"/>
            <p:cNvSpPr/>
            <p:nvPr/>
          </p:nvSpPr>
          <p:spPr>
            <a:xfrm>
              <a:off x="3693426" y="4100653"/>
              <a:ext cx="97826" cy="84063"/>
            </a:xfrm>
            <a:custGeom>
              <a:avLst/>
              <a:gdLst/>
              <a:ahLst/>
              <a:cxnLst/>
              <a:rect l="l" t="t" r="r" b="b"/>
              <a:pathLst>
                <a:path w="6639" h="5705" extrusionOk="0">
                  <a:moveTo>
                    <a:pt x="1" y="1"/>
                  </a:moveTo>
                  <a:lnTo>
                    <a:pt x="1" y="1"/>
                  </a:lnTo>
                  <a:cubicBezTo>
                    <a:pt x="4204" y="1335"/>
                    <a:pt x="6539" y="5705"/>
                    <a:pt x="6539" y="5705"/>
                  </a:cubicBezTo>
                  <a:lnTo>
                    <a:pt x="6639" y="4838"/>
                  </a:lnTo>
                  <a:cubicBezTo>
                    <a:pt x="4437" y="1102"/>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5"/>
            <p:cNvSpPr/>
            <p:nvPr/>
          </p:nvSpPr>
          <p:spPr>
            <a:xfrm>
              <a:off x="3840036" y="3999412"/>
              <a:ext cx="379824" cy="290014"/>
            </a:xfrm>
            <a:custGeom>
              <a:avLst/>
              <a:gdLst/>
              <a:ahLst/>
              <a:cxnLst/>
              <a:rect l="l" t="t" r="r" b="b"/>
              <a:pathLst>
                <a:path w="25777" h="19682" extrusionOk="0">
                  <a:moveTo>
                    <a:pt x="12891" y="0"/>
                  </a:moveTo>
                  <a:cubicBezTo>
                    <a:pt x="4579" y="0"/>
                    <a:pt x="0" y="9618"/>
                    <a:pt x="5262" y="16045"/>
                  </a:cubicBezTo>
                  <a:cubicBezTo>
                    <a:pt x="5262" y="16045"/>
                    <a:pt x="10332" y="16545"/>
                    <a:pt x="12867" y="19681"/>
                  </a:cubicBezTo>
                  <a:cubicBezTo>
                    <a:pt x="14712" y="17473"/>
                    <a:pt x="17469" y="16145"/>
                    <a:pt x="20365" y="16145"/>
                  </a:cubicBezTo>
                  <a:cubicBezTo>
                    <a:pt x="20401" y="16145"/>
                    <a:pt x="20437" y="16145"/>
                    <a:pt x="20472" y="16145"/>
                  </a:cubicBezTo>
                  <a:cubicBezTo>
                    <a:pt x="25776" y="9707"/>
                    <a:pt x="21240" y="34"/>
                    <a:pt x="12934" y="0"/>
                  </a:cubicBezTo>
                  <a:cubicBezTo>
                    <a:pt x="12919" y="0"/>
                    <a:pt x="12905" y="0"/>
                    <a:pt x="12891" y="0"/>
                  </a:cubicBezTo>
                  <a:close/>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5"/>
            <p:cNvSpPr/>
            <p:nvPr/>
          </p:nvSpPr>
          <p:spPr>
            <a:xfrm>
              <a:off x="3840036" y="3999412"/>
              <a:ext cx="379824" cy="290014"/>
            </a:xfrm>
            <a:custGeom>
              <a:avLst/>
              <a:gdLst/>
              <a:ahLst/>
              <a:cxnLst/>
              <a:rect l="l" t="t" r="r" b="b"/>
              <a:pathLst>
                <a:path w="25777" h="19682" extrusionOk="0">
                  <a:moveTo>
                    <a:pt x="12891" y="0"/>
                  </a:moveTo>
                  <a:cubicBezTo>
                    <a:pt x="4579" y="0"/>
                    <a:pt x="0" y="9618"/>
                    <a:pt x="5262" y="16045"/>
                  </a:cubicBezTo>
                  <a:cubicBezTo>
                    <a:pt x="5262" y="16045"/>
                    <a:pt x="10332" y="16545"/>
                    <a:pt x="12867" y="19681"/>
                  </a:cubicBezTo>
                  <a:cubicBezTo>
                    <a:pt x="14712" y="17473"/>
                    <a:pt x="17469" y="16145"/>
                    <a:pt x="20365" y="16145"/>
                  </a:cubicBezTo>
                  <a:cubicBezTo>
                    <a:pt x="20401" y="16145"/>
                    <a:pt x="20437" y="16145"/>
                    <a:pt x="20472" y="16145"/>
                  </a:cubicBezTo>
                  <a:cubicBezTo>
                    <a:pt x="25776" y="9707"/>
                    <a:pt x="21240" y="34"/>
                    <a:pt x="12934" y="0"/>
                  </a:cubicBezTo>
                  <a:cubicBezTo>
                    <a:pt x="12919" y="0"/>
                    <a:pt x="12905" y="0"/>
                    <a:pt x="128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5"/>
            <p:cNvSpPr/>
            <p:nvPr/>
          </p:nvSpPr>
          <p:spPr>
            <a:xfrm>
              <a:off x="4024705" y="4009726"/>
              <a:ext cx="12790" cy="374063"/>
            </a:xfrm>
            <a:custGeom>
              <a:avLst/>
              <a:gdLst/>
              <a:ahLst/>
              <a:cxnLst/>
              <a:rect l="l" t="t" r="r" b="b"/>
              <a:pathLst>
                <a:path w="868" h="25386" extrusionOk="0">
                  <a:moveTo>
                    <a:pt x="167" y="1"/>
                  </a:moveTo>
                  <a:lnTo>
                    <a:pt x="0" y="25386"/>
                  </a:lnTo>
                  <a:lnTo>
                    <a:pt x="868" y="25386"/>
                  </a:lnTo>
                  <a:lnTo>
                    <a:pt x="1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5"/>
            <p:cNvSpPr/>
            <p:nvPr/>
          </p:nvSpPr>
          <p:spPr>
            <a:xfrm>
              <a:off x="4030112" y="4216158"/>
              <a:ext cx="71774" cy="59500"/>
            </a:xfrm>
            <a:custGeom>
              <a:avLst/>
              <a:gdLst/>
              <a:ahLst/>
              <a:cxnLst/>
              <a:rect l="l" t="t" r="r" b="b"/>
              <a:pathLst>
                <a:path w="4871" h="4038" extrusionOk="0">
                  <a:moveTo>
                    <a:pt x="4870" y="1"/>
                  </a:moveTo>
                  <a:lnTo>
                    <a:pt x="4870" y="1"/>
                  </a:lnTo>
                  <a:cubicBezTo>
                    <a:pt x="4870" y="1"/>
                    <a:pt x="1601" y="768"/>
                    <a:pt x="0" y="3437"/>
                  </a:cubicBezTo>
                  <a:lnTo>
                    <a:pt x="67" y="4037"/>
                  </a:lnTo>
                  <a:cubicBezTo>
                    <a:pt x="67" y="4037"/>
                    <a:pt x="1768" y="935"/>
                    <a:pt x="4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5"/>
            <p:cNvSpPr/>
            <p:nvPr/>
          </p:nvSpPr>
          <p:spPr>
            <a:xfrm>
              <a:off x="4030112" y="4087878"/>
              <a:ext cx="71774" cy="58999"/>
            </a:xfrm>
            <a:custGeom>
              <a:avLst/>
              <a:gdLst/>
              <a:ahLst/>
              <a:cxnLst/>
              <a:rect l="l" t="t" r="r" b="b"/>
              <a:pathLst>
                <a:path w="4871" h="4004" extrusionOk="0">
                  <a:moveTo>
                    <a:pt x="4870" y="1"/>
                  </a:moveTo>
                  <a:lnTo>
                    <a:pt x="4870" y="1"/>
                  </a:lnTo>
                  <a:cubicBezTo>
                    <a:pt x="4870" y="1"/>
                    <a:pt x="1601" y="768"/>
                    <a:pt x="0" y="3403"/>
                  </a:cubicBezTo>
                  <a:lnTo>
                    <a:pt x="67" y="4003"/>
                  </a:lnTo>
                  <a:cubicBezTo>
                    <a:pt x="67" y="4003"/>
                    <a:pt x="1768" y="935"/>
                    <a:pt x="4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5"/>
            <p:cNvSpPr/>
            <p:nvPr/>
          </p:nvSpPr>
          <p:spPr>
            <a:xfrm>
              <a:off x="4030112" y="4152269"/>
              <a:ext cx="71774" cy="58999"/>
            </a:xfrm>
            <a:custGeom>
              <a:avLst/>
              <a:gdLst/>
              <a:ahLst/>
              <a:cxnLst/>
              <a:rect l="l" t="t" r="r" b="b"/>
              <a:pathLst>
                <a:path w="4871" h="4004" extrusionOk="0">
                  <a:moveTo>
                    <a:pt x="4870" y="0"/>
                  </a:moveTo>
                  <a:lnTo>
                    <a:pt x="4870" y="0"/>
                  </a:lnTo>
                  <a:cubicBezTo>
                    <a:pt x="4870" y="1"/>
                    <a:pt x="1601" y="768"/>
                    <a:pt x="0" y="3403"/>
                  </a:cubicBezTo>
                  <a:lnTo>
                    <a:pt x="67" y="4003"/>
                  </a:lnTo>
                  <a:cubicBezTo>
                    <a:pt x="67" y="4003"/>
                    <a:pt x="1768" y="934"/>
                    <a:pt x="48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5"/>
            <p:cNvSpPr/>
            <p:nvPr/>
          </p:nvSpPr>
          <p:spPr>
            <a:xfrm>
              <a:off x="3959327" y="4120324"/>
              <a:ext cx="69328" cy="59485"/>
            </a:xfrm>
            <a:custGeom>
              <a:avLst/>
              <a:gdLst/>
              <a:ahLst/>
              <a:cxnLst/>
              <a:rect l="l" t="t" r="r" b="b"/>
              <a:pathLst>
                <a:path w="4705" h="4037" extrusionOk="0">
                  <a:moveTo>
                    <a:pt x="1" y="0"/>
                  </a:moveTo>
                  <a:lnTo>
                    <a:pt x="1" y="0"/>
                  </a:lnTo>
                  <a:cubicBezTo>
                    <a:pt x="2970" y="968"/>
                    <a:pt x="4638" y="4036"/>
                    <a:pt x="4638" y="4036"/>
                  </a:cubicBezTo>
                  <a:lnTo>
                    <a:pt x="4704" y="3436"/>
                  </a:lnTo>
                  <a:cubicBezTo>
                    <a:pt x="3137" y="801"/>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5"/>
            <p:cNvSpPr/>
            <p:nvPr/>
          </p:nvSpPr>
          <p:spPr>
            <a:xfrm>
              <a:off x="3959327" y="4183727"/>
              <a:ext cx="69328" cy="58999"/>
            </a:xfrm>
            <a:custGeom>
              <a:avLst/>
              <a:gdLst/>
              <a:ahLst/>
              <a:cxnLst/>
              <a:rect l="l" t="t" r="r" b="b"/>
              <a:pathLst>
                <a:path w="4705" h="4004" extrusionOk="0">
                  <a:moveTo>
                    <a:pt x="1" y="0"/>
                  </a:moveTo>
                  <a:cubicBezTo>
                    <a:pt x="2970" y="934"/>
                    <a:pt x="4638" y="4003"/>
                    <a:pt x="4638" y="4003"/>
                  </a:cubicBezTo>
                  <a:lnTo>
                    <a:pt x="4704" y="3403"/>
                  </a:lnTo>
                  <a:cubicBezTo>
                    <a:pt x="3137" y="768"/>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5"/>
            <p:cNvSpPr/>
            <p:nvPr/>
          </p:nvSpPr>
          <p:spPr>
            <a:xfrm>
              <a:off x="5248326" y="3928140"/>
              <a:ext cx="449977" cy="344077"/>
            </a:xfrm>
            <a:custGeom>
              <a:avLst/>
              <a:gdLst/>
              <a:ahLst/>
              <a:cxnLst/>
              <a:rect l="l" t="t" r="r" b="b"/>
              <a:pathLst>
                <a:path w="30538" h="23351" extrusionOk="0">
                  <a:moveTo>
                    <a:pt x="15241" y="0"/>
                  </a:moveTo>
                  <a:cubicBezTo>
                    <a:pt x="5421" y="0"/>
                    <a:pt x="0" y="11398"/>
                    <a:pt x="6220" y="19047"/>
                  </a:cubicBezTo>
                  <a:lnTo>
                    <a:pt x="6220" y="19014"/>
                  </a:lnTo>
                  <a:cubicBezTo>
                    <a:pt x="6220" y="19014"/>
                    <a:pt x="12224" y="19615"/>
                    <a:pt x="15260" y="23351"/>
                  </a:cubicBezTo>
                  <a:cubicBezTo>
                    <a:pt x="15260" y="23351"/>
                    <a:pt x="18446" y="19113"/>
                    <a:pt x="24134" y="19113"/>
                  </a:cubicBezTo>
                  <a:cubicBezTo>
                    <a:pt x="24178" y="19113"/>
                    <a:pt x="24222" y="19114"/>
                    <a:pt x="24266" y="19114"/>
                  </a:cubicBezTo>
                  <a:cubicBezTo>
                    <a:pt x="30537" y="11542"/>
                    <a:pt x="25200" y="34"/>
                    <a:pt x="15327" y="1"/>
                  </a:cubicBezTo>
                  <a:cubicBezTo>
                    <a:pt x="15298" y="0"/>
                    <a:pt x="15269" y="0"/>
                    <a:pt x="15241" y="0"/>
                  </a:cubicBezTo>
                  <a:close/>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5"/>
            <p:cNvSpPr/>
            <p:nvPr/>
          </p:nvSpPr>
          <p:spPr>
            <a:xfrm>
              <a:off x="5248326" y="3928140"/>
              <a:ext cx="449977" cy="344077"/>
            </a:xfrm>
            <a:custGeom>
              <a:avLst/>
              <a:gdLst/>
              <a:ahLst/>
              <a:cxnLst/>
              <a:rect l="l" t="t" r="r" b="b"/>
              <a:pathLst>
                <a:path w="30538" h="23351" extrusionOk="0">
                  <a:moveTo>
                    <a:pt x="15241" y="0"/>
                  </a:moveTo>
                  <a:cubicBezTo>
                    <a:pt x="5421" y="0"/>
                    <a:pt x="0" y="11398"/>
                    <a:pt x="6220" y="19047"/>
                  </a:cubicBezTo>
                  <a:lnTo>
                    <a:pt x="6220" y="19014"/>
                  </a:lnTo>
                  <a:cubicBezTo>
                    <a:pt x="6220" y="19014"/>
                    <a:pt x="12224" y="19615"/>
                    <a:pt x="15260" y="23351"/>
                  </a:cubicBezTo>
                  <a:cubicBezTo>
                    <a:pt x="15260" y="23351"/>
                    <a:pt x="18446" y="19113"/>
                    <a:pt x="24134" y="19113"/>
                  </a:cubicBezTo>
                  <a:cubicBezTo>
                    <a:pt x="24178" y="19113"/>
                    <a:pt x="24222" y="19114"/>
                    <a:pt x="24266" y="19114"/>
                  </a:cubicBezTo>
                  <a:cubicBezTo>
                    <a:pt x="30537" y="11542"/>
                    <a:pt x="25200" y="34"/>
                    <a:pt x="15327" y="1"/>
                  </a:cubicBezTo>
                  <a:cubicBezTo>
                    <a:pt x="15298" y="0"/>
                    <a:pt x="15269" y="0"/>
                    <a:pt x="15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5"/>
            <p:cNvSpPr/>
            <p:nvPr/>
          </p:nvSpPr>
          <p:spPr>
            <a:xfrm>
              <a:off x="5467268" y="3940429"/>
              <a:ext cx="15251" cy="443361"/>
            </a:xfrm>
            <a:custGeom>
              <a:avLst/>
              <a:gdLst/>
              <a:ahLst/>
              <a:cxnLst/>
              <a:rect l="l" t="t" r="r" b="b"/>
              <a:pathLst>
                <a:path w="1035" h="30089" extrusionOk="0">
                  <a:moveTo>
                    <a:pt x="201" y="0"/>
                  </a:moveTo>
                  <a:lnTo>
                    <a:pt x="1" y="30089"/>
                  </a:lnTo>
                  <a:lnTo>
                    <a:pt x="1035" y="30089"/>
                  </a:lnTo>
                  <a:lnTo>
                    <a:pt x="201"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5"/>
            <p:cNvSpPr/>
            <p:nvPr/>
          </p:nvSpPr>
          <p:spPr>
            <a:xfrm>
              <a:off x="5473162" y="4185200"/>
              <a:ext cx="85050" cy="70301"/>
            </a:xfrm>
            <a:custGeom>
              <a:avLst/>
              <a:gdLst/>
              <a:ahLst/>
              <a:cxnLst/>
              <a:rect l="l" t="t" r="r" b="b"/>
              <a:pathLst>
                <a:path w="5772" h="4771" extrusionOk="0">
                  <a:moveTo>
                    <a:pt x="5772" y="0"/>
                  </a:moveTo>
                  <a:cubicBezTo>
                    <a:pt x="5771" y="1"/>
                    <a:pt x="1935" y="901"/>
                    <a:pt x="1" y="4070"/>
                  </a:cubicBezTo>
                  <a:lnTo>
                    <a:pt x="101" y="4770"/>
                  </a:lnTo>
                  <a:cubicBezTo>
                    <a:pt x="101" y="4770"/>
                    <a:pt x="2136" y="1101"/>
                    <a:pt x="5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5"/>
            <p:cNvSpPr/>
            <p:nvPr/>
          </p:nvSpPr>
          <p:spPr>
            <a:xfrm>
              <a:off x="5473162" y="4032830"/>
              <a:ext cx="85050" cy="70301"/>
            </a:xfrm>
            <a:custGeom>
              <a:avLst/>
              <a:gdLst/>
              <a:ahLst/>
              <a:cxnLst/>
              <a:rect l="l" t="t" r="r" b="b"/>
              <a:pathLst>
                <a:path w="5772" h="4771" extrusionOk="0">
                  <a:moveTo>
                    <a:pt x="5772" y="1"/>
                  </a:moveTo>
                  <a:cubicBezTo>
                    <a:pt x="5771" y="1"/>
                    <a:pt x="1935" y="902"/>
                    <a:pt x="1" y="4070"/>
                  </a:cubicBezTo>
                  <a:lnTo>
                    <a:pt x="101" y="4771"/>
                  </a:lnTo>
                  <a:cubicBezTo>
                    <a:pt x="101" y="4771"/>
                    <a:pt x="2136" y="1135"/>
                    <a:pt x="577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5"/>
            <p:cNvSpPr/>
            <p:nvPr/>
          </p:nvSpPr>
          <p:spPr>
            <a:xfrm>
              <a:off x="5473162" y="4109008"/>
              <a:ext cx="85050" cy="70315"/>
            </a:xfrm>
            <a:custGeom>
              <a:avLst/>
              <a:gdLst/>
              <a:ahLst/>
              <a:cxnLst/>
              <a:rect l="l" t="t" r="r" b="b"/>
              <a:pathLst>
                <a:path w="5772" h="4772" extrusionOk="0">
                  <a:moveTo>
                    <a:pt x="5772" y="1"/>
                  </a:moveTo>
                  <a:lnTo>
                    <a:pt x="5772" y="1"/>
                  </a:lnTo>
                  <a:cubicBezTo>
                    <a:pt x="5771" y="1"/>
                    <a:pt x="1935" y="902"/>
                    <a:pt x="1" y="4037"/>
                  </a:cubicBezTo>
                  <a:lnTo>
                    <a:pt x="101" y="4771"/>
                  </a:lnTo>
                  <a:cubicBezTo>
                    <a:pt x="101" y="4771"/>
                    <a:pt x="2136" y="1102"/>
                    <a:pt x="5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5"/>
            <p:cNvSpPr/>
            <p:nvPr/>
          </p:nvSpPr>
          <p:spPr>
            <a:xfrm>
              <a:off x="5389617" y="4072156"/>
              <a:ext cx="82089" cy="70301"/>
            </a:xfrm>
            <a:custGeom>
              <a:avLst/>
              <a:gdLst/>
              <a:ahLst/>
              <a:cxnLst/>
              <a:rect l="l" t="t" r="r" b="b"/>
              <a:pathLst>
                <a:path w="5571" h="4771" extrusionOk="0">
                  <a:moveTo>
                    <a:pt x="0" y="0"/>
                  </a:moveTo>
                  <a:lnTo>
                    <a:pt x="0" y="0"/>
                  </a:lnTo>
                  <a:cubicBezTo>
                    <a:pt x="3536" y="1101"/>
                    <a:pt x="5471" y="4770"/>
                    <a:pt x="5471" y="4770"/>
                  </a:cubicBezTo>
                  <a:lnTo>
                    <a:pt x="5571" y="4036"/>
                  </a:lnTo>
                  <a:cubicBezTo>
                    <a:pt x="3736" y="901"/>
                    <a:pt x="1" y="0"/>
                    <a:pt x="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5"/>
            <p:cNvSpPr/>
            <p:nvPr/>
          </p:nvSpPr>
          <p:spPr>
            <a:xfrm>
              <a:off x="5389617" y="4146375"/>
              <a:ext cx="82089" cy="70301"/>
            </a:xfrm>
            <a:custGeom>
              <a:avLst/>
              <a:gdLst/>
              <a:ahLst/>
              <a:cxnLst/>
              <a:rect l="l" t="t" r="r" b="b"/>
              <a:pathLst>
                <a:path w="5571" h="4771" extrusionOk="0">
                  <a:moveTo>
                    <a:pt x="0" y="0"/>
                  </a:moveTo>
                  <a:lnTo>
                    <a:pt x="0" y="0"/>
                  </a:lnTo>
                  <a:cubicBezTo>
                    <a:pt x="3536" y="1101"/>
                    <a:pt x="5471" y="4770"/>
                    <a:pt x="5471" y="4770"/>
                  </a:cubicBezTo>
                  <a:lnTo>
                    <a:pt x="5571" y="4070"/>
                  </a:lnTo>
                  <a:cubicBezTo>
                    <a:pt x="3736" y="901"/>
                    <a:pt x="1" y="0"/>
                    <a:pt x="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5"/>
            <p:cNvSpPr/>
            <p:nvPr/>
          </p:nvSpPr>
          <p:spPr>
            <a:xfrm>
              <a:off x="5392343" y="3773810"/>
              <a:ext cx="547788" cy="460572"/>
            </a:xfrm>
            <a:custGeom>
              <a:avLst/>
              <a:gdLst/>
              <a:ahLst/>
              <a:cxnLst/>
              <a:rect l="l" t="t" r="r" b="b"/>
              <a:pathLst>
                <a:path w="37176" h="31257" extrusionOk="0">
                  <a:moveTo>
                    <a:pt x="20444" y="0"/>
                  </a:moveTo>
                  <a:cubicBezTo>
                    <a:pt x="7289" y="0"/>
                    <a:pt x="0" y="15267"/>
                    <a:pt x="8321" y="25485"/>
                  </a:cubicBezTo>
                  <a:lnTo>
                    <a:pt x="8355" y="25452"/>
                  </a:lnTo>
                  <a:cubicBezTo>
                    <a:pt x="8355" y="25452"/>
                    <a:pt x="16394" y="26252"/>
                    <a:pt x="20463" y="31256"/>
                  </a:cubicBezTo>
                  <a:cubicBezTo>
                    <a:pt x="20463" y="31256"/>
                    <a:pt x="24693" y="25584"/>
                    <a:pt x="32306" y="25584"/>
                  </a:cubicBezTo>
                  <a:cubicBezTo>
                    <a:pt x="32372" y="25584"/>
                    <a:pt x="32439" y="25584"/>
                    <a:pt x="32505" y="25585"/>
                  </a:cubicBezTo>
                  <a:cubicBezTo>
                    <a:pt x="36341" y="20949"/>
                    <a:pt x="37175" y="14477"/>
                    <a:pt x="34607" y="9007"/>
                  </a:cubicBezTo>
                  <a:cubicBezTo>
                    <a:pt x="32038" y="3536"/>
                    <a:pt x="26568" y="34"/>
                    <a:pt x="20530" y="0"/>
                  </a:cubicBezTo>
                  <a:cubicBezTo>
                    <a:pt x="20501" y="0"/>
                    <a:pt x="20473" y="0"/>
                    <a:pt x="20444" y="0"/>
                  </a:cubicBezTo>
                  <a:close/>
                </a:path>
              </a:pathLst>
            </a:custGeom>
            <a:solidFill>
              <a:srgbClr val="92E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5"/>
            <p:cNvSpPr/>
            <p:nvPr/>
          </p:nvSpPr>
          <p:spPr>
            <a:xfrm>
              <a:off x="5392343" y="3773810"/>
              <a:ext cx="547788" cy="460572"/>
            </a:xfrm>
            <a:custGeom>
              <a:avLst/>
              <a:gdLst/>
              <a:ahLst/>
              <a:cxnLst/>
              <a:rect l="l" t="t" r="r" b="b"/>
              <a:pathLst>
                <a:path w="37176" h="31257" extrusionOk="0">
                  <a:moveTo>
                    <a:pt x="20444" y="0"/>
                  </a:moveTo>
                  <a:cubicBezTo>
                    <a:pt x="7289" y="0"/>
                    <a:pt x="0" y="15267"/>
                    <a:pt x="8321" y="25485"/>
                  </a:cubicBezTo>
                  <a:lnTo>
                    <a:pt x="8355" y="25452"/>
                  </a:lnTo>
                  <a:cubicBezTo>
                    <a:pt x="8355" y="25452"/>
                    <a:pt x="16394" y="26252"/>
                    <a:pt x="20463" y="31256"/>
                  </a:cubicBezTo>
                  <a:cubicBezTo>
                    <a:pt x="20463" y="31256"/>
                    <a:pt x="24693" y="25584"/>
                    <a:pt x="32306" y="25584"/>
                  </a:cubicBezTo>
                  <a:cubicBezTo>
                    <a:pt x="32372" y="25584"/>
                    <a:pt x="32439" y="25584"/>
                    <a:pt x="32505" y="25585"/>
                  </a:cubicBezTo>
                  <a:cubicBezTo>
                    <a:pt x="36341" y="20949"/>
                    <a:pt x="37175" y="14477"/>
                    <a:pt x="34607" y="9007"/>
                  </a:cubicBezTo>
                  <a:cubicBezTo>
                    <a:pt x="32038" y="3536"/>
                    <a:pt x="26568" y="34"/>
                    <a:pt x="20530" y="0"/>
                  </a:cubicBezTo>
                  <a:cubicBezTo>
                    <a:pt x="20501" y="0"/>
                    <a:pt x="20473" y="0"/>
                    <a:pt x="20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5"/>
            <p:cNvSpPr/>
            <p:nvPr/>
          </p:nvSpPr>
          <p:spPr>
            <a:xfrm>
              <a:off x="5685989" y="3790033"/>
              <a:ext cx="19671" cy="593762"/>
            </a:xfrm>
            <a:custGeom>
              <a:avLst/>
              <a:gdLst/>
              <a:ahLst/>
              <a:cxnLst/>
              <a:rect l="l" t="t" r="r" b="b"/>
              <a:pathLst>
                <a:path w="1335" h="40296" extrusionOk="0">
                  <a:moveTo>
                    <a:pt x="267" y="0"/>
                  </a:moveTo>
                  <a:lnTo>
                    <a:pt x="1" y="40296"/>
                  </a:lnTo>
                  <a:lnTo>
                    <a:pt x="1335" y="40296"/>
                  </a:lnTo>
                  <a:lnTo>
                    <a:pt x="2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5"/>
            <p:cNvSpPr/>
            <p:nvPr/>
          </p:nvSpPr>
          <p:spPr>
            <a:xfrm>
              <a:off x="5693857" y="4117863"/>
              <a:ext cx="114049" cy="93891"/>
            </a:xfrm>
            <a:custGeom>
              <a:avLst/>
              <a:gdLst/>
              <a:ahLst/>
              <a:cxnLst/>
              <a:rect l="l" t="t" r="r" b="b"/>
              <a:pathLst>
                <a:path w="7740" h="6372" extrusionOk="0">
                  <a:moveTo>
                    <a:pt x="7739" y="0"/>
                  </a:moveTo>
                  <a:cubicBezTo>
                    <a:pt x="7738" y="1"/>
                    <a:pt x="2569" y="1202"/>
                    <a:pt x="0" y="5404"/>
                  </a:cubicBezTo>
                  <a:lnTo>
                    <a:pt x="134" y="6372"/>
                  </a:lnTo>
                  <a:cubicBezTo>
                    <a:pt x="134" y="6372"/>
                    <a:pt x="2836" y="1501"/>
                    <a:pt x="7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5"/>
            <p:cNvSpPr/>
            <p:nvPr/>
          </p:nvSpPr>
          <p:spPr>
            <a:xfrm>
              <a:off x="5693857" y="3913892"/>
              <a:ext cx="114049" cy="93891"/>
            </a:xfrm>
            <a:custGeom>
              <a:avLst/>
              <a:gdLst/>
              <a:ahLst/>
              <a:cxnLst/>
              <a:rect l="l" t="t" r="r" b="b"/>
              <a:pathLst>
                <a:path w="7740" h="6372" extrusionOk="0">
                  <a:moveTo>
                    <a:pt x="7739" y="0"/>
                  </a:moveTo>
                  <a:cubicBezTo>
                    <a:pt x="7738" y="0"/>
                    <a:pt x="2569" y="1235"/>
                    <a:pt x="0" y="5404"/>
                  </a:cubicBezTo>
                  <a:lnTo>
                    <a:pt x="134" y="6371"/>
                  </a:lnTo>
                  <a:cubicBezTo>
                    <a:pt x="134" y="6371"/>
                    <a:pt x="2836" y="1501"/>
                    <a:pt x="7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5"/>
            <p:cNvSpPr/>
            <p:nvPr/>
          </p:nvSpPr>
          <p:spPr>
            <a:xfrm>
              <a:off x="5693857" y="4015634"/>
              <a:ext cx="114049" cy="94378"/>
            </a:xfrm>
            <a:custGeom>
              <a:avLst/>
              <a:gdLst/>
              <a:ahLst/>
              <a:cxnLst/>
              <a:rect l="l" t="t" r="r" b="b"/>
              <a:pathLst>
                <a:path w="7740" h="6405" extrusionOk="0">
                  <a:moveTo>
                    <a:pt x="7739" y="0"/>
                  </a:moveTo>
                  <a:lnTo>
                    <a:pt x="7739" y="0"/>
                  </a:lnTo>
                  <a:cubicBezTo>
                    <a:pt x="7738" y="0"/>
                    <a:pt x="2569" y="1235"/>
                    <a:pt x="0" y="5437"/>
                  </a:cubicBezTo>
                  <a:lnTo>
                    <a:pt x="134" y="6405"/>
                  </a:lnTo>
                  <a:cubicBezTo>
                    <a:pt x="134" y="6405"/>
                    <a:pt x="2836" y="1501"/>
                    <a:pt x="7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5"/>
            <p:cNvSpPr/>
            <p:nvPr/>
          </p:nvSpPr>
          <p:spPr>
            <a:xfrm>
              <a:off x="5581786" y="3965994"/>
              <a:ext cx="110115" cy="93891"/>
            </a:xfrm>
            <a:custGeom>
              <a:avLst/>
              <a:gdLst/>
              <a:ahLst/>
              <a:cxnLst/>
              <a:rect l="l" t="t" r="r" b="b"/>
              <a:pathLst>
                <a:path w="7473" h="6372" extrusionOk="0">
                  <a:moveTo>
                    <a:pt x="1" y="0"/>
                  </a:moveTo>
                  <a:cubicBezTo>
                    <a:pt x="4704" y="1468"/>
                    <a:pt x="7339" y="6371"/>
                    <a:pt x="7339" y="6371"/>
                  </a:cubicBezTo>
                  <a:lnTo>
                    <a:pt x="7473" y="5404"/>
                  </a:lnTo>
                  <a:cubicBezTo>
                    <a:pt x="4971" y="1201"/>
                    <a:pt x="2"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5"/>
            <p:cNvSpPr/>
            <p:nvPr/>
          </p:nvSpPr>
          <p:spPr>
            <a:xfrm>
              <a:off x="5581786" y="4065762"/>
              <a:ext cx="110115" cy="93891"/>
            </a:xfrm>
            <a:custGeom>
              <a:avLst/>
              <a:gdLst/>
              <a:ahLst/>
              <a:cxnLst/>
              <a:rect l="l" t="t" r="r" b="b"/>
              <a:pathLst>
                <a:path w="7473" h="6372" extrusionOk="0">
                  <a:moveTo>
                    <a:pt x="1" y="1"/>
                  </a:moveTo>
                  <a:cubicBezTo>
                    <a:pt x="4704" y="1502"/>
                    <a:pt x="7339" y="6372"/>
                    <a:pt x="7339" y="6372"/>
                  </a:cubicBezTo>
                  <a:lnTo>
                    <a:pt x="7473" y="5438"/>
                  </a:lnTo>
                  <a:cubicBezTo>
                    <a:pt x="4971" y="1235"/>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5"/>
            <p:cNvSpPr/>
            <p:nvPr/>
          </p:nvSpPr>
          <p:spPr>
            <a:xfrm>
              <a:off x="5562616" y="3068994"/>
              <a:ext cx="188770" cy="147468"/>
            </a:xfrm>
            <a:custGeom>
              <a:avLst/>
              <a:gdLst/>
              <a:ahLst/>
              <a:cxnLst/>
              <a:rect l="l" t="t" r="r" b="b"/>
              <a:pathLst>
                <a:path w="12811" h="10008" extrusionOk="0">
                  <a:moveTo>
                    <a:pt x="12810" y="0"/>
                  </a:moveTo>
                  <a:lnTo>
                    <a:pt x="1" y="2002"/>
                  </a:lnTo>
                  <a:lnTo>
                    <a:pt x="1" y="8006"/>
                  </a:lnTo>
                  <a:lnTo>
                    <a:pt x="12810" y="10007"/>
                  </a:lnTo>
                  <a:lnTo>
                    <a:pt x="12810" y="0"/>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5"/>
            <p:cNvSpPr/>
            <p:nvPr/>
          </p:nvSpPr>
          <p:spPr>
            <a:xfrm>
              <a:off x="5411733" y="3128463"/>
              <a:ext cx="127310" cy="1255348"/>
            </a:xfrm>
            <a:custGeom>
              <a:avLst/>
              <a:gdLst/>
              <a:ahLst/>
              <a:cxnLst/>
              <a:rect l="l" t="t" r="r" b="b"/>
              <a:pathLst>
                <a:path w="8640" h="85195" fill="none" extrusionOk="0">
                  <a:moveTo>
                    <a:pt x="4337" y="0"/>
                  </a:moveTo>
                  <a:lnTo>
                    <a:pt x="0" y="85195"/>
                  </a:lnTo>
                  <a:lnTo>
                    <a:pt x="8640" y="85195"/>
                  </a:ln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5"/>
            <p:cNvSpPr/>
            <p:nvPr/>
          </p:nvSpPr>
          <p:spPr>
            <a:xfrm>
              <a:off x="5476610" y="3050797"/>
              <a:ext cx="15" cy="79643"/>
            </a:xfrm>
            <a:custGeom>
              <a:avLst/>
              <a:gdLst/>
              <a:ahLst/>
              <a:cxnLst/>
              <a:rect l="l" t="t" r="r" b="b"/>
              <a:pathLst>
                <a:path w="1" h="5405" fill="none" extrusionOk="0">
                  <a:moveTo>
                    <a:pt x="0" y="5405"/>
                  </a:moveTo>
                  <a:lnTo>
                    <a:pt x="0" y="1"/>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5"/>
            <p:cNvSpPr/>
            <p:nvPr/>
          </p:nvSpPr>
          <p:spPr>
            <a:xfrm>
              <a:off x="5407799" y="3131896"/>
              <a:ext cx="136166" cy="15"/>
            </a:xfrm>
            <a:custGeom>
              <a:avLst/>
              <a:gdLst/>
              <a:ahLst/>
              <a:cxnLst/>
              <a:rect l="l" t="t" r="r" b="b"/>
              <a:pathLst>
                <a:path w="9241" h="1" fill="none" extrusionOk="0">
                  <a:moveTo>
                    <a:pt x="0" y="1"/>
                  </a:moveTo>
                  <a:lnTo>
                    <a:pt x="9240" y="1"/>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5"/>
            <p:cNvSpPr/>
            <p:nvPr/>
          </p:nvSpPr>
          <p:spPr>
            <a:xfrm>
              <a:off x="5441718" y="3478410"/>
              <a:ext cx="66366" cy="302303"/>
            </a:xfrm>
            <a:custGeom>
              <a:avLst/>
              <a:gdLst/>
              <a:ahLst/>
              <a:cxnLst/>
              <a:rect l="l" t="t" r="r" b="b"/>
              <a:pathLst>
                <a:path w="4504" h="20516" fill="none" extrusionOk="0">
                  <a:moveTo>
                    <a:pt x="4503" y="20515"/>
                  </a:moveTo>
                  <a:lnTo>
                    <a:pt x="0" y="20515"/>
                  </a:lnTo>
                  <a:lnTo>
                    <a:pt x="3336" y="1"/>
                  </a:lnTo>
                  <a:lnTo>
                    <a:pt x="1168" y="1"/>
                  </a:lnTo>
                  <a:close/>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5"/>
            <p:cNvSpPr/>
            <p:nvPr/>
          </p:nvSpPr>
          <p:spPr>
            <a:xfrm>
              <a:off x="5285413" y="3072427"/>
              <a:ext cx="135179" cy="59986"/>
            </a:xfrm>
            <a:custGeom>
              <a:avLst/>
              <a:gdLst/>
              <a:ahLst/>
              <a:cxnLst/>
              <a:rect l="l" t="t" r="r" b="b"/>
              <a:pathLst>
                <a:path w="9174" h="4071" extrusionOk="0">
                  <a:moveTo>
                    <a:pt x="568" y="1"/>
                  </a:moveTo>
                  <a:lnTo>
                    <a:pt x="0" y="3170"/>
                  </a:lnTo>
                  <a:lnTo>
                    <a:pt x="8840" y="4070"/>
                  </a:lnTo>
                  <a:lnTo>
                    <a:pt x="9174" y="2169"/>
                  </a:lnTo>
                  <a:lnTo>
                    <a:pt x="568" y="1"/>
                  </a:lnTo>
                  <a:close/>
                </a:path>
              </a:pathLst>
            </a:custGeom>
            <a:solidFill>
              <a:schemeClr val="accent4"/>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5"/>
            <p:cNvSpPr/>
            <p:nvPr/>
          </p:nvSpPr>
          <p:spPr>
            <a:xfrm>
              <a:off x="5284927" y="3125015"/>
              <a:ext cx="135179" cy="59986"/>
            </a:xfrm>
            <a:custGeom>
              <a:avLst/>
              <a:gdLst/>
              <a:ahLst/>
              <a:cxnLst/>
              <a:rect l="l" t="t" r="r" b="b"/>
              <a:pathLst>
                <a:path w="9174" h="4071" extrusionOk="0">
                  <a:moveTo>
                    <a:pt x="8840" y="1"/>
                  </a:moveTo>
                  <a:lnTo>
                    <a:pt x="0" y="935"/>
                  </a:lnTo>
                  <a:lnTo>
                    <a:pt x="534" y="4070"/>
                  </a:lnTo>
                  <a:lnTo>
                    <a:pt x="9173" y="1902"/>
                  </a:lnTo>
                  <a:lnTo>
                    <a:pt x="8840" y="1"/>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5"/>
            <p:cNvSpPr/>
            <p:nvPr/>
          </p:nvSpPr>
          <p:spPr>
            <a:xfrm>
              <a:off x="5299176" y="3146645"/>
              <a:ext cx="131746" cy="97826"/>
            </a:xfrm>
            <a:custGeom>
              <a:avLst/>
              <a:gdLst/>
              <a:ahLst/>
              <a:cxnLst/>
              <a:rect l="l" t="t" r="r" b="b"/>
              <a:pathLst>
                <a:path w="8941" h="6639" extrusionOk="0">
                  <a:moveTo>
                    <a:pt x="8006" y="1"/>
                  </a:moveTo>
                  <a:lnTo>
                    <a:pt x="0" y="3870"/>
                  </a:lnTo>
                  <a:lnTo>
                    <a:pt x="1602" y="6639"/>
                  </a:lnTo>
                  <a:lnTo>
                    <a:pt x="8940" y="1668"/>
                  </a:lnTo>
                  <a:lnTo>
                    <a:pt x="8006" y="1"/>
                  </a:lnTo>
                  <a:close/>
                </a:path>
              </a:pathLst>
            </a:custGeom>
            <a:solidFill>
              <a:schemeClr val="accent4"/>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5"/>
            <p:cNvSpPr/>
            <p:nvPr/>
          </p:nvSpPr>
          <p:spPr>
            <a:xfrm>
              <a:off x="5335054" y="3166301"/>
              <a:ext cx="112575" cy="124378"/>
            </a:xfrm>
            <a:custGeom>
              <a:avLst/>
              <a:gdLst/>
              <a:ahLst/>
              <a:cxnLst/>
              <a:rect l="l" t="t" r="r" b="b"/>
              <a:pathLst>
                <a:path w="7640" h="8441" extrusionOk="0">
                  <a:moveTo>
                    <a:pt x="6172" y="1"/>
                  </a:moveTo>
                  <a:lnTo>
                    <a:pt x="1" y="6372"/>
                  </a:lnTo>
                  <a:lnTo>
                    <a:pt x="2436" y="8440"/>
                  </a:lnTo>
                  <a:lnTo>
                    <a:pt x="7639" y="1235"/>
                  </a:lnTo>
                  <a:lnTo>
                    <a:pt x="6172" y="1"/>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5"/>
            <p:cNvSpPr/>
            <p:nvPr/>
          </p:nvSpPr>
          <p:spPr>
            <a:xfrm>
              <a:off x="5387642" y="3181537"/>
              <a:ext cx="80129" cy="135680"/>
            </a:xfrm>
            <a:custGeom>
              <a:avLst/>
              <a:gdLst/>
              <a:ahLst/>
              <a:cxnLst/>
              <a:rect l="l" t="t" r="r" b="b"/>
              <a:pathLst>
                <a:path w="5438" h="9208" extrusionOk="0">
                  <a:moveTo>
                    <a:pt x="3637" y="1"/>
                  </a:moveTo>
                  <a:lnTo>
                    <a:pt x="1" y="8107"/>
                  </a:lnTo>
                  <a:lnTo>
                    <a:pt x="3003" y="9208"/>
                  </a:lnTo>
                  <a:lnTo>
                    <a:pt x="5438" y="635"/>
                  </a:lnTo>
                  <a:lnTo>
                    <a:pt x="3637" y="1"/>
                  </a:lnTo>
                  <a:close/>
                </a:path>
              </a:pathLst>
            </a:custGeom>
            <a:solidFill>
              <a:schemeClr val="accent4"/>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5"/>
            <p:cNvSpPr/>
            <p:nvPr/>
          </p:nvSpPr>
          <p:spPr>
            <a:xfrm>
              <a:off x="5451546" y="3190393"/>
              <a:ext cx="47196" cy="130758"/>
            </a:xfrm>
            <a:custGeom>
              <a:avLst/>
              <a:gdLst/>
              <a:ahLst/>
              <a:cxnLst/>
              <a:rect l="l" t="t" r="r" b="b"/>
              <a:pathLst>
                <a:path w="3203" h="8874" extrusionOk="0">
                  <a:moveTo>
                    <a:pt x="634" y="0"/>
                  </a:moveTo>
                  <a:lnTo>
                    <a:pt x="0" y="8873"/>
                  </a:lnTo>
                  <a:lnTo>
                    <a:pt x="3202" y="8873"/>
                  </a:lnTo>
                  <a:lnTo>
                    <a:pt x="2535" y="0"/>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5"/>
            <p:cNvSpPr/>
            <p:nvPr/>
          </p:nvSpPr>
          <p:spPr>
            <a:xfrm>
              <a:off x="5482017" y="3182524"/>
              <a:ext cx="80129" cy="135680"/>
            </a:xfrm>
            <a:custGeom>
              <a:avLst/>
              <a:gdLst/>
              <a:ahLst/>
              <a:cxnLst/>
              <a:rect l="l" t="t" r="r" b="b"/>
              <a:pathLst>
                <a:path w="5438" h="9208" extrusionOk="0">
                  <a:moveTo>
                    <a:pt x="1802" y="1"/>
                  </a:moveTo>
                  <a:lnTo>
                    <a:pt x="0" y="668"/>
                  </a:lnTo>
                  <a:lnTo>
                    <a:pt x="2435" y="9207"/>
                  </a:lnTo>
                  <a:lnTo>
                    <a:pt x="5438" y="8106"/>
                  </a:lnTo>
                  <a:lnTo>
                    <a:pt x="1802" y="1"/>
                  </a:lnTo>
                  <a:close/>
                </a:path>
              </a:pathLst>
            </a:custGeom>
            <a:solidFill>
              <a:schemeClr val="accent4"/>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5"/>
            <p:cNvSpPr/>
            <p:nvPr/>
          </p:nvSpPr>
          <p:spPr>
            <a:xfrm>
              <a:off x="5503147" y="3168762"/>
              <a:ext cx="112575" cy="123877"/>
            </a:xfrm>
            <a:custGeom>
              <a:avLst/>
              <a:gdLst/>
              <a:ahLst/>
              <a:cxnLst/>
              <a:rect l="l" t="t" r="r" b="b"/>
              <a:pathLst>
                <a:path w="7640" h="8407" extrusionOk="0">
                  <a:moveTo>
                    <a:pt x="1468" y="1"/>
                  </a:moveTo>
                  <a:lnTo>
                    <a:pt x="1" y="1201"/>
                  </a:lnTo>
                  <a:lnTo>
                    <a:pt x="5204" y="8407"/>
                  </a:lnTo>
                  <a:lnTo>
                    <a:pt x="7639" y="6372"/>
                  </a:lnTo>
                  <a:lnTo>
                    <a:pt x="1468" y="1"/>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5"/>
            <p:cNvSpPr/>
            <p:nvPr/>
          </p:nvSpPr>
          <p:spPr>
            <a:xfrm>
              <a:off x="5520357" y="3149592"/>
              <a:ext cx="132232" cy="98327"/>
            </a:xfrm>
            <a:custGeom>
              <a:avLst/>
              <a:gdLst/>
              <a:ahLst/>
              <a:cxnLst/>
              <a:rect l="l" t="t" r="r" b="b"/>
              <a:pathLst>
                <a:path w="8974" h="6673" extrusionOk="0">
                  <a:moveTo>
                    <a:pt x="968" y="1"/>
                  </a:moveTo>
                  <a:lnTo>
                    <a:pt x="0" y="1669"/>
                  </a:lnTo>
                  <a:lnTo>
                    <a:pt x="7372" y="6672"/>
                  </a:lnTo>
                  <a:lnTo>
                    <a:pt x="8973" y="3903"/>
                  </a:lnTo>
                  <a:lnTo>
                    <a:pt x="968" y="1"/>
                  </a:lnTo>
                  <a:close/>
                </a:path>
              </a:pathLst>
            </a:custGeom>
            <a:solidFill>
              <a:schemeClr val="accent4"/>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5"/>
            <p:cNvSpPr/>
            <p:nvPr/>
          </p:nvSpPr>
          <p:spPr>
            <a:xfrm>
              <a:off x="5533132" y="3128949"/>
              <a:ext cx="135179" cy="59986"/>
            </a:xfrm>
            <a:custGeom>
              <a:avLst/>
              <a:gdLst/>
              <a:ahLst/>
              <a:cxnLst/>
              <a:rect l="l" t="t" r="r" b="b"/>
              <a:pathLst>
                <a:path w="9174" h="4071" extrusionOk="0">
                  <a:moveTo>
                    <a:pt x="334" y="1"/>
                  </a:moveTo>
                  <a:lnTo>
                    <a:pt x="0" y="1869"/>
                  </a:lnTo>
                  <a:lnTo>
                    <a:pt x="8607" y="4070"/>
                  </a:lnTo>
                  <a:lnTo>
                    <a:pt x="9174" y="901"/>
                  </a:lnTo>
                  <a:lnTo>
                    <a:pt x="334" y="1"/>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5"/>
            <p:cNvSpPr/>
            <p:nvPr/>
          </p:nvSpPr>
          <p:spPr>
            <a:xfrm>
              <a:off x="5533618" y="3075875"/>
              <a:ext cx="135194" cy="59971"/>
            </a:xfrm>
            <a:custGeom>
              <a:avLst/>
              <a:gdLst/>
              <a:ahLst/>
              <a:cxnLst/>
              <a:rect l="l" t="t" r="r" b="b"/>
              <a:pathLst>
                <a:path w="9175" h="4070" extrusionOk="0">
                  <a:moveTo>
                    <a:pt x="8607" y="0"/>
                  </a:moveTo>
                  <a:lnTo>
                    <a:pt x="1" y="2168"/>
                  </a:lnTo>
                  <a:lnTo>
                    <a:pt x="334" y="4070"/>
                  </a:lnTo>
                  <a:lnTo>
                    <a:pt x="9174" y="3169"/>
                  </a:lnTo>
                  <a:lnTo>
                    <a:pt x="8607" y="0"/>
                  </a:lnTo>
                  <a:close/>
                </a:path>
              </a:pathLst>
            </a:custGeom>
            <a:solidFill>
              <a:schemeClr val="accent4"/>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5"/>
            <p:cNvSpPr/>
            <p:nvPr/>
          </p:nvSpPr>
          <p:spPr>
            <a:xfrm>
              <a:off x="5522317" y="3016391"/>
              <a:ext cx="132232" cy="98327"/>
            </a:xfrm>
            <a:custGeom>
              <a:avLst/>
              <a:gdLst/>
              <a:ahLst/>
              <a:cxnLst/>
              <a:rect l="l" t="t" r="r" b="b"/>
              <a:pathLst>
                <a:path w="8974" h="6673" extrusionOk="0">
                  <a:moveTo>
                    <a:pt x="7373" y="1"/>
                  </a:moveTo>
                  <a:lnTo>
                    <a:pt x="1" y="5004"/>
                  </a:lnTo>
                  <a:lnTo>
                    <a:pt x="968" y="6672"/>
                  </a:lnTo>
                  <a:lnTo>
                    <a:pt x="8974" y="2770"/>
                  </a:lnTo>
                  <a:lnTo>
                    <a:pt x="7373" y="1"/>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5"/>
            <p:cNvSpPr/>
            <p:nvPr/>
          </p:nvSpPr>
          <p:spPr>
            <a:xfrm>
              <a:off x="5505608" y="2970685"/>
              <a:ext cx="113062" cy="124378"/>
            </a:xfrm>
            <a:custGeom>
              <a:avLst/>
              <a:gdLst/>
              <a:ahLst/>
              <a:cxnLst/>
              <a:rect l="l" t="t" r="r" b="b"/>
              <a:pathLst>
                <a:path w="7673" h="8441" extrusionOk="0">
                  <a:moveTo>
                    <a:pt x="5204" y="1"/>
                  </a:moveTo>
                  <a:lnTo>
                    <a:pt x="0" y="7206"/>
                  </a:lnTo>
                  <a:lnTo>
                    <a:pt x="1468" y="8440"/>
                  </a:lnTo>
                  <a:lnTo>
                    <a:pt x="7673" y="2069"/>
                  </a:lnTo>
                  <a:lnTo>
                    <a:pt x="5204" y="1"/>
                  </a:lnTo>
                  <a:close/>
                </a:path>
              </a:pathLst>
            </a:custGeom>
            <a:solidFill>
              <a:schemeClr val="accent4"/>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5"/>
            <p:cNvSpPr/>
            <p:nvPr/>
          </p:nvSpPr>
          <p:spPr>
            <a:xfrm>
              <a:off x="5485451" y="2944148"/>
              <a:ext cx="80144" cy="135665"/>
            </a:xfrm>
            <a:custGeom>
              <a:avLst/>
              <a:gdLst/>
              <a:ahLst/>
              <a:cxnLst/>
              <a:rect l="l" t="t" r="r" b="b"/>
              <a:pathLst>
                <a:path w="5439" h="9207" extrusionOk="0">
                  <a:moveTo>
                    <a:pt x="2436" y="0"/>
                  </a:moveTo>
                  <a:lnTo>
                    <a:pt x="1" y="8540"/>
                  </a:lnTo>
                  <a:lnTo>
                    <a:pt x="1802" y="9207"/>
                  </a:lnTo>
                  <a:lnTo>
                    <a:pt x="5438" y="1101"/>
                  </a:lnTo>
                  <a:lnTo>
                    <a:pt x="2436" y="0"/>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5"/>
            <p:cNvSpPr/>
            <p:nvPr/>
          </p:nvSpPr>
          <p:spPr>
            <a:xfrm>
              <a:off x="5300649" y="3013445"/>
              <a:ext cx="132232" cy="97826"/>
            </a:xfrm>
            <a:custGeom>
              <a:avLst/>
              <a:gdLst/>
              <a:ahLst/>
              <a:cxnLst/>
              <a:rect l="l" t="t" r="r" b="b"/>
              <a:pathLst>
                <a:path w="8974" h="6639" extrusionOk="0">
                  <a:moveTo>
                    <a:pt x="1602" y="1"/>
                  </a:moveTo>
                  <a:lnTo>
                    <a:pt x="1" y="2769"/>
                  </a:lnTo>
                  <a:lnTo>
                    <a:pt x="8006" y="6639"/>
                  </a:lnTo>
                  <a:lnTo>
                    <a:pt x="8974" y="4971"/>
                  </a:lnTo>
                  <a:lnTo>
                    <a:pt x="1602" y="1"/>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5"/>
            <p:cNvSpPr/>
            <p:nvPr/>
          </p:nvSpPr>
          <p:spPr>
            <a:xfrm>
              <a:off x="5337515" y="2968224"/>
              <a:ext cx="113062" cy="124378"/>
            </a:xfrm>
            <a:custGeom>
              <a:avLst/>
              <a:gdLst/>
              <a:ahLst/>
              <a:cxnLst/>
              <a:rect l="l" t="t" r="r" b="b"/>
              <a:pathLst>
                <a:path w="7673" h="8441" extrusionOk="0">
                  <a:moveTo>
                    <a:pt x="2469" y="1"/>
                  </a:moveTo>
                  <a:lnTo>
                    <a:pt x="0" y="2069"/>
                  </a:lnTo>
                  <a:lnTo>
                    <a:pt x="6205" y="8440"/>
                  </a:lnTo>
                  <a:lnTo>
                    <a:pt x="7672" y="7206"/>
                  </a:lnTo>
                  <a:lnTo>
                    <a:pt x="2469" y="1"/>
                  </a:lnTo>
                  <a:close/>
                </a:path>
              </a:pathLst>
            </a:custGeom>
            <a:solidFill>
              <a:schemeClr val="accent4"/>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5"/>
            <p:cNvSpPr/>
            <p:nvPr/>
          </p:nvSpPr>
          <p:spPr>
            <a:xfrm>
              <a:off x="5391090" y="2943160"/>
              <a:ext cx="80129" cy="135179"/>
            </a:xfrm>
            <a:custGeom>
              <a:avLst/>
              <a:gdLst/>
              <a:ahLst/>
              <a:cxnLst/>
              <a:rect l="l" t="t" r="r" b="b"/>
              <a:pathLst>
                <a:path w="5438" h="9174" extrusionOk="0">
                  <a:moveTo>
                    <a:pt x="3002" y="1"/>
                  </a:moveTo>
                  <a:lnTo>
                    <a:pt x="0" y="1068"/>
                  </a:lnTo>
                  <a:lnTo>
                    <a:pt x="3636" y="9174"/>
                  </a:lnTo>
                  <a:lnTo>
                    <a:pt x="5437" y="8540"/>
                  </a:lnTo>
                  <a:lnTo>
                    <a:pt x="3002" y="1"/>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5"/>
            <p:cNvSpPr/>
            <p:nvPr/>
          </p:nvSpPr>
          <p:spPr>
            <a:xfrm>
              <a:off x="5454979" y="2940213"/>
              <a:ext cx="47196" cy="130758"/>
            </a:xfrm>
            <a:custGeom>
              <a:avLst/>
              <a:gdLst/>
              <a:ahLst/>
              <a:cxnLst/>
              <a:rect l="l" t="t" r="r" b="b"/>
              <a:pathLst>
                <a:path w="3203" h="8874" extrusionOk="0">
                  <a:moveTo>
                    <a:pt x="1" y="1"/>
                  </a:moveTo>
                  <a:lnTo>
                    <a:pt x="634" y="8874"/>
                  </a:lnTo>
                  <a:lnTo>
                    <a:pt x="2569" y="8874"/>
                  </a:lnTo>
                  <a:lnTo>
                    <a:pt x="3203" y="1"/>
                  </a:lnTo>
                  <a:close/>
                </a:path>
              </a:pathLst>
            </a:custGeom>
            <a:solidFill>
              <a:schemeClr val="accent4"/>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5"/>
            <p:cNvSpPr/>
            <p:nvPr/>
          </p:nvSpPr>
          <p:spPr>
            <a:xfrm>
              <a:off x="5454979" y="3114288"/>
              <a:ext cx="38355" cy="32859"/>
            </a:xfrm>
            <a:custGeom>
              <a:avLst/>
              <a:gdLst/>
              <a:ahLst/>
              <a:cxnLst/>
              <a:rect l="l" t="t" r="r" b="b"/>
              <a:pathLst>
                <a:path w="2603" h="2230" extrusionOk="0">
                  <a:moveTo>
                    <a:pt x="1474" y="1"/>
                  </a:moveTo>
                  <a:cubicBezTo>
                    <a:pt x="1204" y="1"/>
                    <a:pt x="928" y="102"/>
                    <a:pt x="701" y="329"/>
                  </a:cubicBezTo>
                  <a:cubicBezTo>
                    <a:pt x="1" y="1029"/>
                    <a:pt x="501" y="2230"/>
                    <a:pt x="1468" y="2230"/>
                  </a:cubicBezTo>
                  <a:cubicBezTo>
                    <a:pt x="2102" y="2230"/>
                    <a:pt x="2603" y="1730"/>
                    <a:pt x="2603" y="1096"/>
                  </a:cubicBezTo>
                  <a:cubicBezTo>
                    <a:pt x="2580" y="442"/>
                    <a:pt x="2039" y="1"/>
                    <a:pt x="1474" y="1"/>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5"/>
            <p:cNvSpPr/>
            <p:nvPr/>
          </p:nvSpPr>
          <p:spPr>
            <a:xfrm>
              <a:off x="4878944" y="3975321"/>
              <a:ext cx="608010" cy="408469"/>
            </a:xfrm>
            <a:custGeom>
              <a:avLst/>
              <a:gdLst/>
              <a:ahLst/>
              <a:cxnLst/>
              <a:rect l="l" t="t" r="r" b="b"/>
              <a:pathLst>
                <a:path w="41263" h="27721" extrusionOk="0">
                  <a:moveTo>
                    <a:pt x="0" y="1"/>
                  </a:moveTo>
                  <a:lnTo>
                    <a:pt x="0" y="27721"/>
                  </a:lnTo>
                  <a:lnTo>
                    <a:pt x="41263" y="27721"/>
                  </a:lnTo>
                  <a:lnTo>
                    <a:pt x="41263" y="1"/>
                  </a:ln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5"/>
            <p:cNvSpPr/>
            <p:nvPr/>
          </p:nvSpPr>
          <p:spPr>
            <a:xfrm>
              <a:off x="4077779" y="3468582"/>
              <a:ext cx="815450" cy="915220"/>
            </a:xfrm>
            <a:custGeom>
              <a:avLst/>
              <a:gdLst/>
              <a:ahLst/>
              <a:cxnLst/>
              <a:rect l="l" t="t" r="r" b="b"/>
              <a:pathLst>
                <a:path w="55341" h="62112" extrusionOk="0">
                  <a:moveTo>
                    <a:pt x="27254" y="1"/>
                  </a:moveTo>
                  <a:lnTo>
                    <a:pt x="10208" y="8273"/>
                  </a:lnTo>
                  <a:lnTo>
                    <a:pt x="1" y="34325"/>
                  </a:lnTo>
                  <a:lnTo>
                    <a:pt x="1" y="62112"/>
                  </a:lnTo>
                  <a:lnTo>
                    <a:pt x="55340" y="62112"/>
                  </a:lnTo>
                  <a:lnTo>
                    <a:pt x="55340" y="34325"/>
                  </a:lnTo>
                  <a:lnTo>
                    <a:pt x="44833" y="8340"/>
                  </a:lnTo>
                  <a:lnTo>
                    <a:pt x="27254" y="1"/>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5"/>
            <p:cNvSpPr/>
            <p:nvPr/>
          </p:nvSpPr>
          <p:spPr>
            <a:xfrm>
              <a:off x="4024218" y="3451387"/>
              <a:ext cx="922588" cy="568196"/>
            </a:xfrm>
            <a:custGeom>
              <a:avLst/>
              <a:gdLst/>
              <a:ahLst/>
              <a:cxnLst/>
              <a:rect l="l" t="t" r="r" b="b"/>
              <a:pathLst>
                <a:path w="62612" h="38561" extrusionOk="0">
                  <a:moveTo>
                    <a:pt x="30922" y="0"/>
                  </a:moveTo>
                  <a:lnTo>
                    <a:pt x="13143" y="8640"/>
                  </a:lnTo>
                  <a:lnTo>
                    <a:pt x="2902" y="34758"/>
                  </a:lnTo>
                  <a:lnTo>
                    <a:pt x="0" y="36860"/>
                  </a:lnTo>
                  <a:lnTo>
                    <a:pt x="1234" y="38561"/>
                  </a:lnTo>
                  <a:lnTo>
                    <a:pt x="4470" y="36193"/>
                  </a:lnTo>
                  <a:lnTo>
                    <a:pt x="14610" y="10241"/>
                  </a:lnTo>
                  <a:lnTo>
                    <a:pt x="30922" y="2302"/>
                  </a:lnTo>
                  <a:lnTo>
                    <a:pt x="47767" y="10307"/>
                  </a:lnTo>
                  <a:lnTo>
                    <a:pt x="58108" y="36059"/>
                  </a:lnTo>
                  <a:lnTo>
                    <a:pt x="58242" y="36226"/>
                  </a:lnTo>
                  <a:lnTo>
                    <a:pt x="61477" y="38327"/>
                  </a:lnTo>
                  <a:lnTo>
                    <a:pt x="62611" y="36560"/>
                  </a:lnTo>
                  <a:lnTo>
                    <a:pt x="59743" y="34725"/>
                  </a:lnTo>
                  <a:lnTo>
                    <a:pt x="49202" y="8673"/>
                  </a:lnTo>
                  <a:lnTo>
                    <a:pt x="30922" y="0"/>
                  </a:ln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5"/>
            <p:cNvSpPr/>
            <p:nvPr/>
          </p:nvSpPr>
          <p:spPr>
            <a:xfrm>
              <a:off x="4417913" y="3619966"/>
              <a:ext cx="135179" cy="345064"/>
            </a:xfrm>
            <a:custGeom>
              <a:avLst/>
              <a:gdLst/>
              <a:ahLst/>
              <a:cxnLst/>
              <a:rect l="l" t="t" r="r" b="b"/>
              <a:pathLst>
                <a:path w="9174" h="23418" extrusionOk="0">
                  <a:moveTo>
                    <a:pt x="0" y="1"/>
                  </a:moveTo>
                  <a:lnTo>
                    <a:pt x="0" y="23417"/>
                  </a:lnTo>
                  <a:lnTo>
                    <a:pt x="9173" y="23417"/>
                  </a:lnTo>
                  <a:lnTo>
                    <a:pt x="9173" y="1"/>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5"/>
            <p:cNvSpPr/>
            <p:nvPr/>
          </p:nvSpPr>
          <p:spPr>
            <a:xfrm>
              <a:off x="4344181" y="4014161"/>
              <a:ext cx="282632" cy="369627"/>
            </a:xfrm>
            <a:custGeom>
              <a:avLst/>
              <a:gdLst/>
              <a:ahLst/>
              <a:cxnLst/>
              <a:rect l="l" t="t" r="r" b="b"/>
              <a:pathLst>
                <a:path w="19181" h="25085" extrusionOk="0">
                  <a:moveTo>
                    <a:pt x="1" y="0"/>
                  </a:moveTo>
                  <a:lnTo>
                    <a:pt x="1" y="25085"/>
                  </a:lnTo>
                  <a:lnTo>
                    <a:pt x="19181" y="25085"/>
                  </a:lnTo>
                  <a:lnTo>
                    <a:pt x="19181" y="0"/>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5"/>
            <p:cNvSpPr/>
            <p:nvPr/>
          </p:nvSpPr>
          <p:spPr>
            <a:xfrm>
              <a:off x="4254241" y="3952718"/>
              <a:ext cx="462532" cy="24593"/>
            </a:xfrm>
            <a:custGeom>
              <a:avLst/>
              <a:gdLst/>
              <a:ahLst/>
              <a:cxnLst/>
              <a:rect l="l" t="t" r="r" b="b"/>
              <a:pathLst>
                <a:path w="31390" h="1669" extrusionOk="0">
                  <a:moveTo>
                    <a:pt x="0" y="0"/>
                  </a:moveTo>
                  <a:lnTo>
                    <a:pt x="0" y="1668"/>
                  </a:lnTo>
                  <a:lnTo>
                    <a:pt x="31389" y="1668"/>
                  </a:lnTo>
                  <a:lnTo>
                    <a:pt x="31389" y="0"/>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5"/>
            <p:cNvSpPr/>
            <p:nvPr/>
          </p:nvSpPr>
          <p:spPr>
            <a:xfrm>
              <a:off x="4254241" y="3595388"/>
              <a:ext cx="462532" cy="24593"/>
            </a:xfrm>
            <a:custGeom>
              <a:avLst/>
              <a:gdLst/>
              <a:ahLst/>
              <a:cxnLst/>
              <a:rect l="l" t="t" r="r" b="b"/>
              <a:pathLst>
                <a:path w="31390" h="1669" extrusionOk="0">
                  <a:moveTo>
                    <a:pt x="0" y="1"/>
                  </a:moveTo>
                  <a:lnTo>
                    <a:pt x="0" y="1669"/>
                  </a:lnTo>
                  <a:lnTo>
                    <a:pt x="31389" y="1669"/>
                  </a:lnTo>
                  <a:lnTo>
                    <a:pt x="31389" y="1"/>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5"/>
            <p:cNvSpPr/>
            <p:nvPr/>
          </p:nvSpPr>
          <p:spPr>
            <a:xfrm>
              <a:off x="4359416" y="4068222"/>
              <a:ext cx="47697" cy="280171"/>
            </a:xfrm>
            <a:custGeom>
              <a:avLst/>
              <a:gdLst/>
              <a:ahLst/>
              <a:cxnLst/>
              <a:rect l="l" t="t" r="r" b="b"/>
              <a:pathLst>
                <a:path w="3237" h="19014" extrusionOk="0">
                  <a:moveTo>
                    <a:pt x="1" y="0"/>
                  </a:moveTo>
                  <a:lnTo>
                    <a:pt x="1" y="19014"/>
                  </a:lnTo>
                  <a:lnTo>
                    <a:pt x="3236" y="950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5"/>
            <p:cNvSpPr/>
            <p:nvPr/>
          </p:nvSpPr>
          <p:spPr>
            <a:xfrm>
              <a:off x="4366784" y="4047078"/>
              <a:ext cx="95380" cy="140100"/>
            </a:xfrm>
            <a:custGeom>
              <a:avLst/>
              <a:gdLst/>
              <a:ahLst/>
              <a:cxnLst/>
              <a:rect l="l" t="t" r="r" b="b"/>
              <a:pathLst>
                <a:path w="6473" h="9508" extrusionOk="0">
                  <a:moveTo>
                    <a:pt x="1" y="1"/>
                  </a:moveTo>
                  <a:lnTo>
                    <a:pt x="3237" y="9508"/>
                  </a:lnTo>
                  <a:lnTo>
                    <a:pt x="64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5"/>
            <p:cNvSpPr/>
            <p:nvPr/>
          </p:nvSpPr>
          <p:spPr>
            <a:xfrm>
              <a:off x="4366784" y="4229434"/>
              <a:ext cx="95380" cy="140100"/>
            </a:xfrm>
            <a:custGeom>
              <a:avLst/>
              <a:gdLst/>
              <a:ahLst/>
              <a:cxnLst/>
              <a:rect l="l" t="t" r="r" b="b"/>
              <a:pathLst>
                <a:path w="6473" h="9508" extrusionOk="0">
                  <a:moveTo>
                    <a:pt x="3237" y="0"/>
                  </a:moveTo>
                  <a:lnTo>
                    <a:pt x="1" y="9507"/>
                  </a:lnTo>
                  <a:lnTo>
                    <a:pt x="6472" y="9507"/>
                  </a:lnTo>
                  <a:lnTo>
                    <a:pt x="32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5"/>
            <p:cNvSpPr/>
            <p:nvPr/>
          </p:nvSpPr>
          <p:spPr>
            <a:xfrm>
              <a:off x="4421832" y="4068222"/>
              <a:ext cx="47697" cy="280171"/>
            </a:xfrm>
            <a:custGeom>
              <a:avLst/>
              <a:gdLst/>
              <a:ahLst/>
              <a:cxnLst/>
              <a:rect l="l" t="t" r="r" b="b"/>
              <a:pathLst>
                <a:path w="3237" h="19014" extrusionOk="0">
                  <a:moveTo>
                    <a:pt x="3237" y="0"/>
                  </a:moveTo>
                  <a:lnTo>
                    <a:pt x="1" y="9507"/>
                  </a:lnTo>
                  <a:lnTo>
                    <a:pt x="3237" y="19014"/>
                  </a:lnTo>
                  <a:lnTo>
                    <a:pt x="32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5"/>
            <p:cNvSpPr/>
            <p:nvPr/>
          </p:nvSpPr>
          <p:spPr>
            <a:xfrm>
              <a:off x="4507853" y="4047078"/>
              <a:ext cx="95866" cy="140100"/>
            </a:xfrm>
            <a:custGeom>
              <a:avLst/>
              <a:gdLst/>
              <a:ahLst/>
              <a:cxnLst/>
              <a:rect l="l" t="t" r="r" b="b"/>
              <a:pathLst>
                <a:path w="6506" h="9508" extrusionOk="0">
                  <a:moveTo>
                    <a:pt x="0" y="1"/>
                  </a:moveTo>
                  <a:lnTo>
                    <a:pt x="3236" y="9508"/>
                  </a:lnTo>
                  <a:lnTo>
                    <a:pt x="65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5"/>
            <p:cNvSpPr/>
            <p:nvPr/>
          </p:nvSpPr>
          <p:spPr>
            <a:xfrm>
              <a:off x="4501458" y="4070683"/>
              <a:ext cx="47211" cy="275751"/>
            </a:xfrm>
            <a:custGeom>
              <a:avLst/>
              <a:gdLst/>
              <a:ahLst/>
              <a:cxnLst/>
              <a:rect l="l" t="t" r="r" b="b"/>
              <a:pathLst>
                <a:path w="3204" h="18714" extrusionOk="0">
                  <a:moveTo>
                    <a:pt x="1" y="0"/>
                  </a:moveTo>
                  <a:lnTo>
                    <a:pt x="1" y="18714"/>
                  </a:lnTo>
                  <a:lnTo>
                    <a:pt x="3203" y="934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5"/>
            <p:cNvSpPr/>
            <p:nvPr/>
          </p:nvSpPr>
          <p:spPr>
            <a:xfrm>
              <a:off x="4562901" y="4066248"/>
              <a:ext cx="48670" cy="284607"/>
            </a:xfrm>
            <a:custGeom>
              <a:avLst/>
              <a:gdLst/>
              <a:ahLst/>
              <a:cxnLst/>
              <a:rect l="l" t="t" r="r" b="b"/>
              <a:pathLst>
                <a:path w="3303" h="19315" extrusionOk="0">
                  <a:moveTo>
                    <a:pt x="3303" y="1"/>
                  </a:moveTo>
                  <a:lnTo>
                    <a:pt x="0" y="9641"/>
                  </a:lnTo>
                  <a:lnTo>
                    <a:pt x="3303" y="19315"/>
                  </a:lnTo>
                  <a:lnTo>
                    <a:pt x="33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5"/>
            <p:cNvSpPr/>
            <p:nvPr/>
          </p:nvSpPr>
          <p:spPr>
            <a:xfrm>
              <a:off x="4507853" y="4229434"/>
              <a:ext cx="95866" cy="140100"/>
            </a:xfrm>
            <a:custGeom>
              <a:avLst/>
              <a:gdLst/>
              <a:ahLst/>
              <a:cxnLst/>
              <a:rect l="l" t="t" r="r" b="b"/>
              <a:pathLst>
                <a:path w="6506" h="9508" extrusionOk="0">
                  <a:moveTo>
                    <a:pt x="3236" y="0"/>
                  </a:moveTo>
                  <a:lnTo>
                    <a:pt x="0" y="9507"/>
                  </a:lnTo>
                  <a:lnTo>
                    <a:pt x="6505" y="9507"/>
                  </a:lnTo>
                  <a:lnTo>
                    <a:pt x="3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5"/>
            <p:cNvSpPr/>
            <p:nvPr/>
          </p:nvSpPr>
          <p:spPr>
            <a:xfrm>
              <a:off x="4479842" y="3451387"/>
              <a:ext cx="1056765" cy="564763"/>
            </a:xfrm>
            <a:custGeom>
              <a:avLst/>
              <a:gdLst/>
              <a:ahLst/>
              <a:cxnLst/>
              <a:rect l="l" t="t" r="r" b="b"/>
              <a:pathLst>
                <a:path w="71718" h="38328" extrusionOk="0">
                  <a:moveTo>
                    <a:pt x="0" y="0"/>
                  </a:moveTo>
                  <a:lnTo>
                    <a:pt x="18280" y="8673"/>
                  </a:lnTo>
                  <a:lnTo>
                    <a:pt x="28821" y="34725"/>
                  </a:lnTo>
                  <a:lnTo>
                    <a:pt x="31689" y="36560"/>
                  </a:lnTo>
                  <a:lnTo>
                    <a:pt x="67849" y="36560"/>
                  </a:lnTo>
                  <a:lnTo>
                    <a:pt x="70584" y="38327"/>
                  </a:lnTo>
                  <a:lnTo>
                    <a:pt x="71718" y="36560"/>
                  </a:lnTo>
                  <a:lnTo>
                    <a:pt x="68849" y="34725"/>
                  </a:lnTo>
                  <a:lnTo>
                    <a:pt x="58308" y="8673"/>
                  </a:lnTo>
                  <a:lnTo>
                    <a:pt x="40029"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5"/>
            <p:cNvSpPr/>
            <p:nvPr/>
          </p:nvSpPr>
          <p:spPr>
            <a:xfrm>
              <a:off x="4479842" y="3451387"/>
              <a:ext cx="1056765" cy="564763"/>
            </a:xfrm>
            <a:custGeom>
              <a:avLst/>
              <a:gdLst/>
              <a:ahLst/>
              <a:cxnLst/>
              <a:rect l="l" t="t" r="r" b="b"/>
              <a:pathLst>
                <a:path w="71718" h="38328" extrusionOk="0">
                  <a:moveTo>
                    <a:pt x="0" y="0"/>
                  </a:moveTo>
                  <a:lnTo>
                    <a:pt x="18280" y="8673"/>
                  </a:lnTo>
                  <a:lnTo>
                    <a:pt x="28821" y="34725"/>
                  </a:lnTo>
                  <a:lnTo>
                    <a:pt x="31689" y="36560"/>
                  </a:lnTo>
                  <a:lnTo>
                    <a:pt x="67849" y="36560"/>
                  </a:lnTo>
                  <a:lnTo>
                    <a:pt x="70584" y="38327"/>
                  </a:lnTo>
                  <a:lnTo>
                    <a:pt x="71718" y="36560"/>
                  </a:lnTo>
                  <a:lnTo>
                    <a:pt x="68849" y="34725"/>
                  </a:lnTo>
                  <a:lnTo>
                    <a:pt x="58308" y="8673"/>
                  </a:lnTo>
                  <a:lnTo>
                    <a:pt x="40029"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5"/>
            <p:cNvSpPr/>
            <p:nvPr/>
          </p:nvSpPr>
          <p:spPr>
            <a:xfrm>
              <a:off x="4479842" y="3451387"/>
              <a:ext cx="859183" cy="127797"/>
            </a:xfrm>
            <a:custGeom>
              <a:avLst/>
              <a:gdLst/>
              <a:ahLst/>
              <a:cxnLst/>
              <a:rect l="l" t="t" r="r" b="b"/>
              <a:pathLst>
                <a:path w="58309" h="8673" extrusionOk="0">
                  <a:moveTo>
                    <a:pt x="0" y="0"/>
                  </a:moveTo>
                  <a:lnTo>
                    <a:pt x="18280" y="8673"/>
                  </a:lnTo>
                  <a:lnTo>
                    <a:pt x="58308" y="8673"/>
                  </a:lnTo>
                  <a:lnTo>
                    <a:pt x="4002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5"/>
            <p:cNvSpPr/>
            <p:nvPr/>
          </p:nvSpPr>
          <p:spPr>
            <a:xfrm>
              <a:off x="4479842" y="3451387"/>
              <a:ext cx="1056765" cy="564763"/>
            </a:xfrm>
            <a:custGeom>
              <a:avLst/>
              <a:gdLst/>
              <a:ahLst/>
              <a:cxnLst/>
              <a:rect l="l" t="t" r="r" b="b"/>
              <a:pathLst>
                <a:path w="71718" h="38328" fill="none" extrusionOk="0">
                  <a:moveTo>
                    <a:pt x="71718" y="36560"/>
                  </a:moveTo>
                  <a:lnTo>
                    <a:pt x="68849" y="34725"/>
                  </a:lnTo>
                  <a:lnTo>
                    <a:pt x="58308" y="8673"/>
                  </a:lnTo>
                  <a:lnTo>
                    <a:pt x="40029" y="0"/>
                  </a:lnTo>
                  <a:lnTo>
                    <a:pt x="0" y="0"/>
                  </a:lnTo>
                  <a:lnTo>
                    <a:pt x="18280" y="8673"/>
                  </a:lnTo>
                  <a:lnTo>
                    <a:pt x="28821" y="34725"/>
                  </a:lnTo>
                  <a:lnTo>
                    <a:pt x="31689" y="36560"/>
                  </a:lnTo>
                  <a:lnTo>
                    <a:pt x="67849" y="36560"/>
                  </a:lnTo>
                  <a:lnTo>
                    <a:pt x="70584" y="38327"/>
                  </a:lnTo>
                  <a:close/>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5"/>
            <p:cNvSpPr/>
            <p:nvPr/>
          </p:nvSpPr>
          <p:spPr>
            <a:xfrm>
              <a:off x="4930059" y="3990070"/>
              <a:ext cx="606537" cy="26066"/>
            </a:xfrm>
            <a:custGeom>
              <a:avLst/>
              <a:gdLst/>
              <a:ahLst/>
              <a:cxnLst/>
              <a:rect l="l" t="t" r="r" b="b"/>
              <a:pathLst>
                <a:path w="41163" h="1769" extrusionOk="0">
                  <a:moveTo>
                    <a:pt x="1134" y="1"/>
                  </a:moveTo>
                  <a:lnTo>
                    <a:pt x="0" y="1768"/>
                  </a:lnTo>
                  <a:lnTo>
                    <a:pt x="40029" y="1768"/>
                  </a:lnTo>
                  <a:lnTo>
                    <a:pt x="41163" y="1"/>
                  </a:lnTo>
                  <a:close/>
                </a:path>
              </a:pathLst>
            </a:custGeom>
            <a:solidFill>
              <a:srgbClr val="FFFFFF"/>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5"/>
            <p:cNvSpPr/>
            <p:nvPr/>
          </p:nvSpPr>
          <p:spPr>
            <a:xfrm>
              <a:off x="4946768" y="4083944"/>
              <a:ext cx="29499" cy="46710"/>
            </a:xfrm>
            <a:custGeom>
              <a:avLst/>
              <a:gdLst/>
              <a:ahLst/>
              <a:cxnLst/>
              <a:rect l="l" t="t" r="r" b="b"/>
              <a:pathLst>
                <a:path w="2002" h="3170" extrusionOk="0">
                  <a:moveTo>
                    <a:pt x="0" y="1"/>
                  </a:moveTo>
                  <a:lnTo>
                    <a:pt x="0" y="3170"/>
                  </a:lnTo>
                  <a:lnTo>
                    <a:pt x="2002" y="3170"/>
                  </a:lnTo>
                  <a:lnTo>
                    <a:pt x="20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5"/>
            <p:cNvSpPr/>
            <p:nvPr/>
          </p:nvSpPr>
          <p:spPr>
            <a:xfrm>
              <a:off x="4982160" y="4083944"/>
              <a:ext cx="29499" cy="46710"/>
            </a:xfrm>
            <a:custGeom>
              <a:avLst/>
              <a:gdLst/>
              <a:ahLst/>
              <a:cxnLst/>
              <a:rect l="l" t="t" r="r" b="b"/>
              <a:pathLst>
                <a:path w="2002" h="3170" extrusionOk="0">
                  <a:moveTo>
                    <a:pt x="0" y="1"/>
                  </a:moveTo>
                  <a:lnTo>
                    <a:pt x="0" y="3170"/>
                  </a:lnTo>
                  <a:lnTo>
                    <a:pt x="2002" y="3170"/>
                  </a:lnTo>
                  <a:lnTo>
                    <a:pt x="20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5"/>
            <p:cNvSpPr/>
            <p:nvPr/>
          </p:nvSpPr>
          <p:spPr>
            <a:xfrm>
              <a:off x="4946768" y="4137033"/>
              <a:ext cx="29499" cy="42289"/>
            </a:xfrm>
            <a:custGeom>
              <a:avLst/>
              <a:gdLst/>
              <a:ahLst/>
              <a:cxnLst/>
              <a:rect l="l" t="t" r="r" b="b"/>
              <a:pathLst>
                <a:path w="2002" h="2870" extrusionOk="0">
                  <a:moveTo>
                    <a:pt x="0" y="0"/>
                  </a:moveTo>
                  <a:lnTo>
                    <a:pt x="0" y="2869"/>
                  </a:lnTo>
                  <a:lnTo>
                    <a:pt x="2002" y="2869"/>
                  </a:lnTo>
                  <a:lnTo>
                    <a:pt x="20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5"/>
            <p:cNvSpPr/>
            <p:nvPr/>
          </p:nvSpPr>
          <p:spPr>
            <a:xfrm>
              <a:off x="4982160" y="4137033"/>
              <a:ext cx="29499" cy="42289"/>
            </a:xfrm>
            <a:custGeom>
              <a:avLst/>
              <a:gdLst/>
              <a:ahLst/>
              <a:cxnLst/>
              <a:rect l="l" t="t" r="r" b="b"/>
              <a:pathLst>
                <a:path w="2002" h="2870" extrusionOk="0">
                  <a:moveTo>
                    <a:pt x="0" y="0"/>
                  </a:moveTo>
                  <a:lnTo>
                    <a:pt x="0" y="2869"/>
                  </a:lnTo>
                  <a:lnTo>
                    <a:pt x="2002" y="2869"/>
                  </a:lnTo>
                  <a:lnTo>
                    <a:pt x="20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5"/>
            <p:cNvSpPr/>
            <p:nvPr/>
          </p:nvSpPr>
          <p:spPr>
            <a:xfrm>
              <a:off x="5067680" y="4083944"/>
              <a:ext cx="29499" cy="46710"/>
            </a:xfrm>
            <a:custGeom>
              <a:avLst/>
              <a:gdLst/>
              <a:ahLst/>
              <a:cxnLst/>
              <a:rect l="l" t="t" r="r" b="b"/>
              <a:pathLst>
                <a:path w="2002" h="3170" extrusionOk="0">
                  <a:moveTo>
                    <a:pt x="0" y="1"/>
                  </a:moveTo>
                  <a:lnTo>
                    <a:pt x="0" y="3170"/>
                  </a:lnTo>
                  <a:lnTo>
                    <a:pt x="2002" y="3170"/>
                  </a:lnTo>
                  <a:lnTo>
                    <a:pt x="20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5"/>
            <p:cNvSpPr/>
            <p:nvPr/>
          </p:nvSpPr>
          <p:spPr>
            <a:xfrm>
              <a:off x="5103058" y="4083944"/>
              <a:ext cx="29514" cy="46710"/>
            </a:xfrm>
            <a:custGeom>
              <a:avLst/>
              <a:gdLst/>
              <a:ahLst/>
              <a:cxnLst/>
              <a:rect l="l" t="t" r="r" b="b"/>
              <a:pathLst>
                <a:path w="2003" h="3170" extrusionOk="0">
                  <a:moveTo>
                    <a:pt x="1" y="1"/>
                  </a:moveTo>
                  <a:lnTo>
                    <a:pt x="1" y="3170"/>
                  </a:lnTo>
                  <a:lnTo>
                    <a:pt x="2002" y="3170"/>
                  </a:lnTo>
                  <a:lnTo>
                    <a:pt x="20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5"/>
            <p:cNvSpPr/>
            <p:nvPr/>
          </p:nvSpPr>
          <p:spPr>
            <a:xfrm>
              <a:off x="5067680" y="4137033"/>
              <a:ext cx="29499" cy="42289"/>
            </a:xfrm>
            <a:custGeom>
              <a:avLst/>
              <a:gdLst/>
              <a:ahLst/>
              <a:cxnLst/>
              <a:rect l="l" t="t" r="r" b="b"/>
              <a:pathLst>
                <a:path w="2002" h="2870" extrusionOk="0">
                  <a:moveTo>
                    <a:pt x="0" y="0"/>
                  </a:moveTo>
                  <a:lnTo>
                    <a:pt x="0" y="2869"/>
                  </a:lnTo>
                  <a:lnTo>
                    <a:pt x="2002" y="2869"/>
                  </a:lnTo>
                  <a:lnTo>
                    <a:pt x="20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5"/>
            <p:cNvSpPr/>
            <p:nvPr/>
          </p:nvSpPr>
          <p:spPr>
            <a:xfrm>
              <a:off x="5103058" y="4137033"/>
              <a:ext cx="29514" cy="42289"/>
            </a:xfrm>
            <a:custGeom>
              <a:avLst/>
              <a:gdLst/>
              <a:ahLst/>
              <a:cxnLst/>
              <a:rect l="l" t="t" r="r" b="b"/>
              <a:pathLst>
                <a:path w="2003" h="2870" extrusionOk="0">
                  <a:moveTo>
                    <a:pt x="1" y="0"/>
                  </a:moveTo>
                  <a:lnTo>
                    <a:pt x="1" y="2869"/>
                  </a:lnTo>
                  <a:lnTo>
                    <a:pt x="2002" y="2869"/>
                  </a:lnTo>
                  <a:lnTo>
                    <a:pt x="20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5"/>
            <p:cNvSpPr/>
            <p:nvPr/>
          </p:nvSpPr>
          <p:spPr>
            <a:xfrm>
              <a:off x="5266244" y="4083944"/>
              <a:ext cx="29499" cy="46710"/>
            </a:xfrm>
            <a:custGeom>
              <a:avLst/>
              <a:gdLst/>
              <a:ahLst/>
              <a:cxnLst/>
              <a:rect l="l" t="t" r="r" b="b"/>
              <a:pathLst>
                <a:path w="2002" h="3170" extrusionOk="0">
                  <a:moveTo>
                    <a:pt x="1" y="1"/>
                  </a:moveTo>
                  <a:lnTo>
                    <a:pt x="1" y="3170"/>
                  </a:lnTo>
                  <a:lnTo>
                    <a:pt x="2002" y="3170"/>
                  </a:lnTo>
                  <a:lnTo>
                    <a:pt x="20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5"/>
            <p:cNvSpPr/>
            <p:nvPr/>
          </p:nvSpPr>
          <p:spPr>
            <a:xfrm>
              <a:off x="5301636" y="4083944"/>
              <a:ext cx="29499" cy="46710"/>
            </a:xfrm>
            <a:custGeom>
              <a:avLst/>
              <a:gdLst/>
              <a:ahLst/>
              <a:cxnLst/>
              <a:rect l="l" t="t" r="r" b="b"/>
              <a:pathLst>
                <a:path w="2002" h="3170" extrusionOk="0">
                  <a:moveTo>
                    <a:pt x="0" y="1"/>
                  </a:moveTo>
                  <a:lnTo>
                    <a:pt x="0" y="3170"/>
                  </a:lnTo>
                  <a:lnTo>
                    <a:pt x="2002" y="3170"/>
                  </a:lnTo>
                  <a:lnTo>
                    <a:pt x="20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5"/>
            <p:cNvSpPr/>
            <p:nvPr/>
          </p:nvSpPr>
          <p:spPr>
            <a:xfrm>
              <a:off x="5266244" y="4137033"/>
              <a:ext cx="29499" cy="42289"/>
            </a:xfrm>
            <a:custGeom>
              <a:avLst/>
              <a:gdLst/>
              <a:ahLst/>
              <a:cxnLst/>
              <a:rect l="l" t="t" r="r" b="b"/>
              <a:pathLst>
                <a:path w="2002" h="2870" extrusionOk="0">
                  <a:moveTo>
                    <a:pt x="1" y="0"/>
                  </a:moveTo>
                  <a:lnTo>
                    <a:pt x="1" y="2869"/>
                  </a:lnTo>
                  <a:lnTo>
                    <a:pt x="2002" y="2869"/>
                  </a:lnTo>
                  <a:lnTo>
                    <a:pt x="20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5"/>
            <p:cNvSpPr/>
            <p:nvPr/>
          </p:nvSpPr>
          <p:spPr>
            <a:xfrm>
              <a:off x="5301636" y="4137033"/>
              <a:ext cx="29499" cy="42289"/>
            </a:xfrm>
            <a:custGeom>
              <a:avLst/>
              <a:gdLst/>
              <a:ahLst/>
              <a:cxnLst/>
              <a:rect l="l" t="t" r="r" b="b"/>
              <a:pathLst>
                <a:path w="2002" h="2870" extrusionOk="0">
                  <a:moveTo>
                    <a:pt x="0" y="0"/>
                  </a:moveTo>
                  <a:lnTo>
                    <a:pt x="0" y="2869"/>
                  </a:lnTo>
                  <a:lnTo>
                    <a:pt x="2002" y="2869"/>
                  </a:lnTo>
                  <a:lnTo>
                    <a:pt x="20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5"/>
            <p:cNvSpPr/>
            <p:nvPr/>
          </p:nvSpPr>
          <p:spPr>
            <a:xfrm>
              <a:off x="5387156" y="4083944"/>
              <a:ext cx="29499" cy="46710"/>
            </a:xfrm>
            <a:custGeom>
              <a:avLst/>
              <a:gdLst/>
              <a:ahLst/>
              <a:cxnLst/>
              <a:rect l="l" t="t" r="r" b="b"/>
              <a:pathLst>
                <a:path w="2002" h="3170" extrusionOk="0">
                  <a:moveTo>
                    <a:pt x="0" y="1"/>
                  </a:moveTo>
                  <a:lnTo>
                    <a:pt x="0" y="3170"/>
                  </a:lnTo>
                  <a:lnTo>
                    <a:pt x="2002" y="3170"/>
                  </a:lnTo>
                  <a:lnTo>
                    <a:pt x="20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5"/>
            <p:cNvSpPr/>
            <p:nvPr/>
          </p:nvSpPr>
          <p:spPr>
            <a:xfrm>
              <a:off x="5422549" y="4083944"/>
              <a:ext cx="29499" cy="46710"/>
            </a:xfrm>
            <a:custGeom>
              <a:avLst/>
              <a:gdLst/>
              <a:ahLst/>
              <a:cxnLst/>
              <a:rect l="l" t="t" r="r" b="b"/>
              <a:pathLst>
                <a:path w="2002" h="3170" extrusionOk="0">
                  <a:moveTo>
                    <a:pt x="0" y="1"/>
                  </a:moveTo>
                  <a:lnTo>
                    <a:pt x="0" y="3170"/>
                  </a:lnTo>
                  <a:lnTo>
                    <a:pt x="2002" y="3170"/>
                  </a:lnTo>
                  <a:lnTo>
                    <a:pt x="20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5"/>
            <p:cNvSpPr/>
            <p:nvPr/>
          </p:nvSpPr>
          <p:spPr>
            <a:xfrm>
              <a:off x="5387156" y="4137033"/>
              <a:ext cx="29499" cy="42289"/>
            </a:xfrm>
            <a:custGeom>
              <a:avLst/>
              <a:gdLst/>
              <a:ahLst/>
              <a:cxnLst/>
              <a:rect l="l" t="t" r="r" b="b"/>
              <a:pathLst>
                <a:path w="2002" h="2870" extrusionOk="0">
                  <a:moveTo>
                    <a:pt x="0" y="0"/>
                  </a:moveTo>
                  <a:lnTo>
                    <a:pt x="0" y="2869"/>
                  </a:lnTo>
                  <a:lnTo>
                    <a:pt x="2002" y="2869"/>
                  </a:lnTo>
                  <a:lnTo>
                    <a:pt x="20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5"/>
            <p:cNvSpPr/>
            <p:nvPr/>
          </p:nvSpPr>
          <p:spPr>
            <a:xfrm>
              <a:off x="5422549" y="4137033"/>
              <a:ext cx="29499" cy="42289"/>
            </a:xfrm>
            <a:custGeom>
              <a:avLst/>
              <a:gdLst/>
              <a:ahLst/>
              <a:cxnLst/>
              <a:rect l="l" t="t" r="r" b="b"/>
              <a:pathLst>
                <a:path w="2002" h="2870" extrusionOk="0">
                  <a:moveTo>
                    <a:pt x="0" y="0"/>
                  </a:moveTo>
                  <a:lnTo>
                    <a:pt x="0" y="2869"/>
                  </a:lnTo>
                  <a:lnTo>
                    <a:pt x="2002" y="2869"/>
                  </a:lnTo>
                  <a:lnTo>
                    <a:pt x="20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5"/>
            <p:cNvSpPr/>
            <p:nvPr/>
          </p:nvSpPr>
          <p:spPr>
            <a:xfrm>
              <a:off x="5153200" y="4029397"/>
              <a:ext cx="86023" cy="41302"/>
            </a:xfrm>
            <a:custGeom>
              <a:avLst/>
              <a:gdLst/>
              <a:ahLst/>
              <a:cxnLst/>
              <a:rect l="l" t="t" r="r" b="b"/>
              <a:pathLst>
                <a:path w="5838" h="2803" extrusionOk="0">
                  <a:moveTo>
                    <a:pt x="0" y="0"/>
                  </a:moveTo>
                  <a:lnTo>
                    <a:pt x="0" y="2802"/>
                  </a:lnTo>
                  <a:lnTo>
                    <a:pt x="5838" y="2802"/>
                  </a:lnTo>
                  <a:lnTo>
                    <a:pt x="58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5"/>
            <p:cNvSpPr/>
            <p:nvPr/>
          </p:nvSpPr>
          <p:spPr>
            <a:xfrm>
              <a:off x="5019999" y="4269247"/>
              <a:ext cx="777109" cy="151888"/>
            </a:xfrm>
            <a:custGeom>
              <a:avLst/>
              <a:gdLst/>
              <a:ahLst/>
              <a:cxnLst/>
              <a:rect l="l" t="t" r="r" b="b"/>
              <a:pathLst>
                <a:path w="52739" h="10308" extrusionOk="0">
                  <a:moveTo>
                    <a:pt x="5771" y="2869"/>
                  </a:moveTo>
                  <a:lnTo>
                    <a:pt x="5771" y="5538"/>
                  </a:lnTo>
                  <a:lnTo>
                    <a:pt x="1168" y="5538"/>
                  </a:lnTo>
                  <a:lnTo>
                    <a:pt x="1168" y="2869"/>
                  </a:lnTo>
                  <a:close/>
                  <a:moveTo>
                    <a:pt x="11475" y="2869"/>
                  </a:moveTo>
                  <a:lnTo>
                    <a:pt x="11475" y="5538"/>
                  </a:lnTo>
                  <a:lnTo>
                    <a:pt x="6906" y="5538"/>
                  </a:lnTo>
                  <a:lnTo>
                    <a:pt x="6906" y="2869"/>
                  </a:lnTo>
                  <a:close/>
                  <a:moveTo>
                    <a:pt x="17213" y="2869"/>
                  </a:moveTo>
                  <a:lnTo>
                    <a:pt x="17213" y="5538"/>
                  </a:lnTo>
                  <a:lnTo>
                    <a:pt x="12643" y="5538"/>
                  </a:lnTo>
                  <a:lnTo>
                    <a:pt x="12643" y="2869"/>
                  </a:lnTo>
                  <a:close/>
                  <a:moveTo>
                    <a:pt x="22950" y="2869"/>
                  </a:moveTo>
                  <a:lnTo>
                    <a:pt x="22950" y="5538"/>
                  </a:lnTo>
                  <a:lnTo>
                    <a:pt x="18347" y="5538"/>
                  </a:lnTo>
                  <a:lnTo>
                    <a:pt x="18347" y="2869"/>
                  </a:lnTo>
                  <a:close/>
                  <a:moveTo>
                    <a:pt x="28654" y="2869"/>
                  </a:moveTo>
                  <a:lnTo>
                    <a:pt x="28654" y="5538"/>
                  </a:lnTo>
                  <a:lnTo>
                    <a:pt x="24084" y="5538"/>
                  </a:lnTo>
                  <a:lnTo>
                    <a:pt x="24084" y="2869"/>
                  </a:lnTo>
                  <a:close/>
                  <a:moveTo>
                    <a:pt x="34392" y="2869"/>
                  </a:moveTo>
                  <a:lnTo>
                    <a:pt x="34392" y="5538"/>
                  </a:lnTo>
                  <a:lnTo>
                    <a:pt x="29822" y="5538"/>
                  </a:lnTo>
                  <a:lnTo>
                    <a:pt x="29822" y="2869"/>
                  </a:lnTo>
                  <a:close/>
                  <a:moveTo>
                    <a:pt x="40129" y="2869"/>
                  </a:moveTo>
                  <a:lnTo>
                    <a:pt x="40129" y="5538"/>
                  </a:lnTo>
                  <a:lnTo>
                    <a:pt x="35526" y="5538"/>
                  </a:lnTo>
                  <a:lnTo>
                    <a:pt x="35526" y="2869"/>
                  </a:lnTo>
                  <a:close/>
                  <a:moveTo>
                    <a:pt x="45833" y="2869"/>
                  </a:moveTo>
                  <a:lnTo>
                    <a:pt x="45833" y="5538"/>
                  </a:lnTo>
                  <a:lnTo>
                    <a:pt x="41263" y="5538"/>
                  </a:lnTo>
                  <a:lnTo>
                    <a:pt x="41263" y="2869"/>
                  </a:lnTo>
                  <a:close/>
                  <a:moveTo>
                    <a:pt x="51571" y="2869"/>
                  </a:moveTo>
                  <a:lnTo>
                    <a:pt x="51571" y="5538"/>
                  </a:lnTo>
                  <a:lnTo>
                    <a:pt x="47001" y="5538"/>
                  </a:lnTo>
                  <a:lnTo>
                    <a:pt x="47001" y="2869"/>
                  </a:lnTo>
                  <a:close/>
                  <a:moveTo>
                    <a:pt x="1" y="0"/>
                  </a:moveTo>
                  <a:lnTo>
                    <a:pt x="1" y="10308"/>
                  </a:lnTo>
                  <a:lnTo>
                    <a:pt x="1168" y="10308"/>
                  </a:lnTo>
                  <a:lnTo>
                    <a:pt x="1168" y="6872"/>
                  </a:lnTo>
                  <a:lnTo>
                    <a:pt x="5738" y="6872"/>
                  </a:lnTo>
                  <a:lnTo>
                    <a:pt x="5738" y="10308"/>
                  </a:lnTo>
                  <a:lnTo>
                    <a:pt x="6872" y="10308"/>
                  </a:lnTo>
                  <a:lnTo>
                    <a:pt x="6872" y="6872"/>
                  </a:lnTo>
                  <a:lnTo>
                    <a:pt x="11475" y="6872"/>
                  </a:lnTo>
                  <a:lnTo>
                    <a:pt x="11475" y="10308"/>
                  </a:lnTo>
                  <a:lnTo>
                    <a:pt x="12610" y="10308"/>
                  </a:lnTo>
                  <a:lnTo>
                    <a:pt x="12610" y="6872"/>
                  </a:lnTo>
                  <a:lnTo>
                    <a:pt x="17213" y="6872"/>
                  </a:lnTo>
                  <a:lnTo>
                    <a:pt x="17213" y="10308"/>
                  </a:lnTo>
                  <a:lnTo>
                    <a:pt x="18347" y="10308"/>
                  </a:lnTo>
                  <a:lnTo>
                    <a:pt x="18347" y="6872"/>
                  </a:lnTo>
                  <a:lnTo>
                    <a:pt x="22950" y="6872"/>
                  </a:lnTo>
                  <a:lnTo>
                    <a:pt x="22950" y="10308"/>
                  </a:lnTo>
                  <a:lnTo>
                    <a:pt x="24084" y="10308"/>
                  </a:lnTo>
                  <a:lnTo>
                    <a:pt x="24084" y="6872"/>
                  </a:lnTo>
                  <a:lnTo>
                    <a:pt x="28654" y="6872"/>
                  </a:lnTo>
                  <a:lnTo>
                    <a:pt x="28654" y="10308"/>
                  </a:lnTo>
                  <a:lnTo>
                    <a:pt x="29822" y="10308"/>
                  </a:lnTo>
                  <a:lnTo>
                    <a:pt x="29822" y="6872"/>
                  </a:lnTo>
                  <a:lnTo>
                    <a:pt x="34392" y="6872"/>
                  </a:lnTo>
                  <a:lnTo>
                    <a:pt x="34392" y="10308"/>
                  </a:lnTo>
                  <a:lnTo>
                    <a:pt x="35559" y="10308"/>
                  </a:lnTo>
                  <a:lnTo>
                    <a:pt x="35559" y="6872"/>
                  </a:lnTo>
                  <a:lnTo>
                    <a:pt x="40129" y="6872"/>
                  </a:lnTo>
                  <a:lnTo>
                    <a:pt x="40129" y="10308"/>
                  </a:lnTo>
                  <a:lnTo>
                    <a:pt x="41297" y="10308"/>
                  </a:lnTo>
                  <a:lnTo>
                    <a:pt x="41297" y="6872"/>
                  </a:lnTo>
                  <a:lnTo>
                    <a:pt x="45867" y="6872"/>
                  </a:lnTo>
                  <a:lnTo>
                    <a:pt x="45867" y="10308"/>
                  </a:lnTo>
                  <a:lnTo>
                    <a:pt x="47001" y="10308"/>
                  </a:lnTo>
                  <a:lnTo>
                    <a:pt x="47001" y="6872"/>
                  </a:lnTo>
                  <a:lnTo>
                    <a:pt x="51604" y="6872"/>
                  </a:lnTo>
                  <a:lnTo>
                    <a:pt x="51604" y="10308"/>
                  </a:lnTo>
                  <a:lnTo>
                    <a:pt x="52738" y="10308"/>
                  </a:lnTo>
                  <a:lnTo>
                    <a:pt x="52738" y="0"/>
                  </a:lnTo>
                  <a:lnTo>
                    <a:pt x="51571" y="0"/>
                  </a:lnTo>
                  <a:lnTo>
                    <a:pt x="51571" y="1535"/>
                  </a:lnTo>
                  <a:lnTo>
                    <a:pt x="46967" y="1535"/>
                  </a:lnTo>
                  <a:lnTo>
                    <a:pt x="46967" y="0"/>
                  </a:lnTo>
                  <a:lnTo>
                    <a:pt x="45833" y="0"/>
                  </a:lnTo>
                  <a:lnTo>
                    <a:pt x="45833" y="1535"/>
                  </a:lnTo>
                  <a:lnTo>
                    <a:pt x="41297" y="1535"/>
                  </a:lnTo>
                  <a:lnTo>
                    <a:pt x="41297" y="0"/>
                  </a:lnTo>
                  <a:lnTo>
                    <a:pt x="40129" y="0"/>
                  </a:lnTo>
                  <a:lnTo>
                    <a:pt x="40129" y="1535"/>
                  </a:lnTo>
                  <a:lnTo>
                    <a:pt x="35526" y="1535"/>
                  </a:lnTo>
                  <a:lnTo>
                    <a:pt x="35526" y="0"/>
                  </a:lnTo>
                  <a:lnTo>
                    <a:pt x="34392" y="0"/>
                  </a:lnTo>
                  <a:lnTo>
                    <a:pt x="34392" y="1535"/>
                  </a:lnTo>
                  <a:lnTo>
                    <a:pt x="29789" y="1535"/>
                  </a:lnTo>
                  <a:lnTo>
                    <a:pt x="29789" y="0"/>
                  </a:lnTo>
                  <a:lnTo>
                    <a:pt x="28654" y="0"/>
                  </a:lnTo>
                  <a:lnTo>
                    <a:pt x="28654" y="1535"/>
                  </a:lnTo>
                  <a:lnTo>
                    <a:pt x="24051" y="1535"/>
                  </a:lnTo>
                  <a:lnTo>
                    <a:pt x="24051" y="0"/>
                  </a:lnTo>
                  <a:lnTo>
                    <a:pt x="22950" y="0"/>
                  </a:lnTo>
                  <a:lnTo>
                    <a:pt x="22950" y="1535"/>
                  </a:lnTo>
                  <a:lnTo>
                    <a:pt x="18347" y="1535"/>
                  </a:lnTo>
                  <a:lnTo>
                    <a:pt x="18347" y="0"/>
                  </a:lnTo>
                  <a:lnTo>
                    <a:pt x="17213" y="0"/>
                  </a:lnTo>
                  <a:lnTo>
                    <a:pt x="17213" y="1535"/>
                  </a:lnTo>
                  <a:lnTo>
                    <a:pt x="12610" y="1535"/>
                  </a:lnTo>
                  <a:lnTo>
                    <a:pt x="12610" y="0"/>
                  </a:lnTo>
                  <a:lnTo>
                    <a:pt x="11475" y="0"/>
                  </a:lnTo>
                  <a:lnTo>
                    <a:pt x="11475" y="1535"/>
                  </a:lnTo>
                  <a:lnTo>
                    <a:pt x="6872" y="1535"/>
                  </a:lnTo>
                  <a:lnTo>
                    <a:pt x="6872" y="0"/>
                  </a:lnTo>
                  <a:lnTo>
                    <a:pt x="5738" y="0"/>
                  </a:lnTo>
                  <a:lnTo>
                    <a:pt x="5738" y="1535"/>
                  </a:lnTo>
                  <a:lnTo>
                    <a:pt x="1168" y="1535"/>
                  </a:lnTo>
                  <a:lnTo>
                    <a:pt x="1168" y="0"/>
                  </a:ln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5"/>
            <p:cNvSpPr/>
            <p:nvPr/>
          </p:nvSpPr>
          <p:spPr>
            <a:xfrm>
              <a:off x="5020485" y="4421116"/>
              <a:ext cx="776122" cy="15"/>
            </a:xfrm>
            <a:custGeom>
              <a:avLst/>
              <a:gdLst/>
              <a:ahLst/>
              <a:cxnLst/>
              <a:rect l="l" t="t" r="r" b="b"/>
              <a:pathLst>
                <a:path w="52672" h="1" fill="none" extrusionOk="0">
                  <a:moveTo>
                    <a:pt x="1" y="1"/>
                  </a:moveTo>
                  <a:lnTo>
                    <a:pt x="52672" y="1"/>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6" name="Google Shape;2126;p45"/>
          <p:cNvGrpSpPr/>
          <p:nvPr/>
        </p:nvGrpSpPr>
        <p:grpSpPr>
          <a:xfrm>
            <a:off x="3739010" y="4029616"/>
            <a:ext cx="659596" cy="548345"/>
            <a:chOff x="4857150" y="1419910"/>
            <a:chExt cx="659596" cy="548345"/>
          </a:xfrm>
        </p:grpSpPr>
        <p:sp>
          <p:nvSpPr>
            <p:cNvPr id="2127" name="Google Shape;2127;p45"/>
            <p:cNvSpPr/>
            <p:nvPr/>
          </p:nvSpPr>
          <p:spPr>
            <a:xfrm rot="10800000">
              <a:off x="4857153" y="1419910"/>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5"/>
            <p:cNvSpPr txBox="1"/>
            <p:nvPr/>
          </p:nvSpPr>
          <p:spPr>
            <a:xfrm>
              <a:off x="4857150" y="1557875"/>
              <a:ext cx="591600"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a:solidFill>
                    <a:schemeClr val="dk1"/>
                  </a:solidFill>
                  <a:latin typeface="Fira Sans Extra Condensed SemiBold"/>
                  <a:ea typeface="Fira Sans Extra Condensed SemiBold"/>
                  <a:cs typeface="Fira Sans Extra Condensed SemiBold"/>
                  <a:sym typeface="Fira Sans Extra Condensed SemiBold"/>
                </a:rPr>
                <a:t>01</a:t>
              </a: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grpSp>
      <p:grpSp>
        <p:nvGrpSpPr>
          <p:cNvPr id="2129" name="Google Shape;2129;p45"/>
          <p:cNvGrpSpPr/>
          <p:nvPr/>
        </p:nvGrpSpPr>
        <p:grpSpPr>
          <a:xfrm>
            <a:off x="4912123" y="1759741"/>
            <a:ext cx="659596" cy="548345"/>
            <a:chOff x="4857150" y="1419910"/>
            <a:chExt cx="659596" cy="548345"/>
          </a:xfrm>
        </p:grpSpPr>
        <p:sp>
          <p:nvSpPr>
            <p:cNvPr id="2130" name="Google Shape;2130;p45"/>
            <p:cNvSpPr/>
            <p:nvPr/>
          </p:nvSpPr>
          <p:spPr>
            <a:xfrm rot="10800000">
              <a:off x="4857153" y="1419910"/>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5"/>
            <p:cNvSpPr txBox="1"/>
            <p:nvPr/>
          </p:nvSpPr>
          <p:spPr>
            <a:xfrm>
              <a:off x="4857150" y="1557875"/>
              <a:ext cx="591600"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a:solidFill>
                    <a:schemeClr val="dk1"/>
                  </a:solidFill>
                  <a:latin typeface="Fira Sans Extra Condensed SemiBold"/>
                  <a:ea typeface="Fira Sans Extra Condensed SemiBold"/>
                  <a:cs typeface="Fira Sans Extra Condensed SemiBold"/>
                  <a:sym typeface="Fira Sans Extra Condensed SemiBold"/>
                </a:rPr>
                <a:t>03</a:t>
              </a: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grpSp>
      <p:grpSp>
        <p:nvGrpSpPr>
          <p:cNvPr id="2132" name="Google Shape;2132;p45"/>
          <p:cNvGrpSpPr/>
          <p:nvPr/>
        </p:nvGrpSpPr>
        <p:grpSpPr>
          <a:xfrm>
            <a:off x="6879998" y="1759741"/>
            <a:ext cx="659596" cy="548345"/>
            <a:chOff x="4857150" y="1419910"/>
            <a:chExt cx="659596" cy="548345"/>
          </a:xfrm>
        </p:grpSpPr>
        <p:sp>
          <p:nvSpPr>
            <p:cNvPr id="2133" name="Google Shape;2133;p45"/>
            <p:cNvSpPr/>
            <p:nvPr/>
          </p:nvSpPr>
          <p:spPr>
            <a:xfrm rot="10800000">
              <a:off x="4857153" y="1419910"/>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5"/>
            <p:cNvSpPr txBox="1"/>
            <p:nvPr/>
          </p:nvSpPr>
          <p:spPr>
            <a:xfrm>
              <a:off x="4857150" y="1557875"/>
              <a:ext cx="591600"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a:solidFill>
                    <a:schemeClr val="dk1"/>
                  </a:solidFill>
                  <a:latin typeface="Fira Sans Extra Condensed SemiBold"/>
                  <a:ea typeface="Fira Sans Extra Condensed SemiBold"/>
                  <a:cs typeface="Fira Sans Extra Condensed SemiBold"/>
                  <a:sym typeface="Fira Sans Extra Condensed SemiBold"/>
                </a:rPr>
                <a:t>04</a:t>
              </a: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grpSp>
      <p:grpSp>
        <p:nvGrpSpPr>
          <p:cNvPr id="2135" name="Google Shape;2135;p45"/>
          <p:cNvGrpSpPr/>
          <p:nvPr/>
        </p:nvGrpSpPr>
        <p:grpSpPr>
          <a:xfrm>
            <a:off x="8053110" y="4029616"/>
            <a:ext cx="659596" cy="548345"/>
            <a:chOff x="4857150" y="1419910"/>
            <a:chExt cx="659596" cy="548345"/>
          </a:xfrm>
        </p:grpSpPr>
        <p:sp>
          <p:nvSpPr>
            <p:cNvPr id="2136" name="Google Shape;2136;p45"/>
            <p:cNvSpPr/>
            <p:nvPr/>
          </p:nvSpPr>
          <p:spPr>
            <a:xfrm rot="10800000">
              <a:off x="4857153" y="1419910"/>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5"/>
            <p:cNvSpPr txBox="1"/>
            <p:nvPr/>
          </p:nvSpPr>
          <p:spPr>
            <a:xfrm>
              <a:off x="4857150" y="1557875"/>
              <a:ext cx="591600"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a:solidFill>
                    <a:schemeClr val="dk1"/>
                  </a:solidFill>
                  <a:latin typeface="Fira Sans Extra Condensed SemiBold"/>
                  <a:ea typeface="Fira Sans Extra Condensed SemiBold"/>
                  <a:cs typeface="Fira Sans Extra Condensed SemiBold"/>
                  <a:sym typeface="Fira Sans Extra Condensed SemiBold"/>
                </a:rPr>
                <a:t>06</a:t>
              </a: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grpSp>
      <p:grpSp>
        <p:nvGrpSpPr>
          <p:cNvPr id="2150" name="Google Shape;2150;p45"/>
          <p:cNvGrpSpPr/>
          <p:nvPr/>
        </p:nvGrpSpPr>
        <p:grpSpPr>
          <a:xfrm>
            <a:off x="3882785" y="2893416"/>
            <a:ext cx="659596" cy="548345"/>
            <a:chOff x="4857150" y="1419910"/>
            <a:chExt cx="659596" cy="548345"/>
          </a:xfrm>
        </p:grpSpPr>
        <p:sp>
          <p:nvSpPr>
            <p:cNvPr id="2151" name="Google Shape;2151;p45"/>
            <p:cNvSpPr/>
            <p:nvPr/>
          </p:nvSpPr>
          <p:spPr>
            <a:xfrm rot="10800000">
              <a:off x="4857153" y="1419910"/>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5"/>
            <p:cNvSpPr txBox="1"/>
            <p:nvPr/>
          </p:nvSpPr>
          <p:spPr>
            <a:xfrm>
              <a:off x="4857150" y="1557875"/>
              <a:ext cx="591600"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a:solidFill>
                    <a:schemeClr val="dk1"/>
                  </a:solidFill>
                  <a:latin typeface="Fira Sans Extra Condensed SemiBold"/>
                  <a:ea typeface="Fira Sans Extra Condensed SemiBold"/>
                  <a:cs typeface="Fira Sans Extra Condensed SemiBold"/>
                  <a:sym typeface="Fira Sans Extra Condensed SemiBold"/>
                </a:rPr>
                <a:t>02</a:t>
              </a: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grpSp>
      <p:grpSp>
        <p:nvGrpSpPr>
          <p:cNvPr id="2153" name="Google Shape;2153;p45"/>
          <p:cNvGrpSpPr/>
          <p:nvPr/>
        </p:nvGrpSpPr>
        <p:grpSpPr>
          <a:xfrm>
            <a:off x="7918335" y="2893403"/>
            <a:ext cx="659596" cy="548345"/>
            <a:chOff x="4857150" y="1419910"/>
            <a:chExt cx="659596" cy="548345"/>
          </a:xfrm>
        </p:grpSpPr>
        <p:sp>
          <p:nvSpPr>
            <p:cNvPr id="2154" name="Google Shape;2154;p45"/>
            <p:cNvSpPr/>
            <p:nvPr/>
          </p:nvSpPr>
          <p:spPr>
            <a:xfrm rot="10800000">
              <a:off x="4857153" y="1419910"/>
              <a:ext cx="659593" cy="54834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5"/>
            <p:cNvSpPr txBox="1"/>
            <p:nvPr/>
          </p:nvSpPr>
          <p:spPr>
            <a:xfrm>
              <a:off x="4857150" y="1557875"/>
              <a:ext cx="591600" cy="2724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a:solidFill>
                    <a:schemeClr val="dk1"/>
                  </a:solidFill>
                  <a:latin typeface="Fira Sans Extra Condensed SemiBold"/>
                  <a:ea typeface="Fira Sans Extra Condensed SemiBold"/>
                  <a:cs typeface="Fira Sans Extra Condensed SemiBold"/>
                  <a:sym typeface="Fira Sans Extra Condensed SemiBold"/>
                </a:rPr>
                <a:t>05</a:t>
              </a:r>
              <a:endParaRPr sz="2000">
                <a:solidFill>
                  <a:schemeClr val="dk1"/>
                </a:solidFill>
                <a:latin typeface="Fira Sans Extra Condensed SemiBold"/>
                <a:ea typeface="Fira Sans Extra Condensed SemiBold"/>
                <a:cs typeface="Fira Sans Extra Condensed SemiBold"/>
                <a:sym typeface="Fira Sans Extra Condensed SemiBold"/>
              </a:endParaRPr>
            </a:p>
          </p:txBody>
        </p:sp>
      </p:grpSp>
      <p:sp>
        <p:nvSpPr>
          <p:cNvPr id="153" name="Rectangle 152"/>
          <p:cNvSpPr/>
          <p:nvPr/>
        </p:nvSpPr>
        <p:spPr>
          <a:xfrm>
            <a:off x="1027554" y="1289844"/>
            <a:ext cx="4131797" cy="646331"/>
          </a:xfrm>
          <a:prstGeom prst="rect">
            <a:avLst/>
          </a:prstGeom>
        </p:spPr>
        <p:txBody>
          <a:bodyPr wrap="square">
            <a:spAutoFit/>
          </a:bodyPr>
          <a:lstStyle/>
          <a:p>
            <a:r>
              <a:rPr lang="en-US" sz="3600" smtClean="0">
                <a:solidFill>
                  <a:srgbClr val="61BC9B">
                    <a:lumMod val="50000"/>
                  </a:srgbClr>
                </a:solidFill>
                <a:latin typeface="UTM Azuki" panose="02040603050506020204" pitchFamily="18" charset="0"/>
                <a:ea typeface="Roboto"/>
                <a:cs typeface="Roboto"/>
                <a:sym typeface="Roboto"/>
              </a:rPr>
              <a:t>TẠM BIỆT CÁC EM!</a:t>
            </a:r>
            <a:endParaRPr lang="en-US" sz="1100"/>
          </a:p>
        </p:txBody>
      </p:sp>
      <p:pic>
        <p:nvPicPr>
          <p:cNvPr id="176" name="Picture 175"/>
          <p:cNvPicPr>
            <a:picLocks noChangeAspect="1"/>
          </p:cNvPicPr>
          <p:nvPr/>
        </p:nvPicPr>
        <p:blipFill>
          <a:blip r:embed="rId3"/>
          <a:stretch>
            <a:fillRect/>
          </a:stretch>
        </p:blipFill>
        <p:spPr>
          <a:xfrm>
            <a:off x="1450048" y="2932850"/>
            <a:ext cx="1707579" cy="16358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86522" y="1011219"/>
            <a:ext cx="6938683" cy="3281082"/>
          </a:xfrm>
          <a:prstGeom prst="roundRect">
            <a:avLst/>
          </a:prstGeom>
          <a:solidFill>
            <a:schemeClr val="accent1">
              <a:lumMod val="40000"/>
              <a:lumOff val="60000"/>
            </a:scheme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mn-cs"/>
            </a:endParaRPr>
          </a:p>
        </p:txBody>
      </p:sp>
      <p:sp>
        <p:nvSpPr>
          <p:cNvPr id="4" name="TextBox 3"/>
          <p:cNvSpPr txBox="1"/>
          <p:nvPr/>
        </p:nvSpPr>
        <p:spPr>
          <a:xfrm>
            <a:off x="1323191" y="1086523"/>
            <a:ext cx="6454588" cy="300082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vi-VN" sz="1800" i="1">
                <a:latin typeface="Times New Roman" panose="02020603050405020304" pitchFamily="18" charset="0"/>
                <a:cs typeface="Times New Roman" panose="02020603050405020304" pitchFamily="18" charset="0"/>
              </a:rPr>
              <a:t>Rất mong nhận được sự góp ý của quý thầy, cô giáo để bài giảng Power point được hoàn thiện hơn.</a:t>
            </a:r>
          </a:p>
          <a:p>
            <a:pPr marL="285750" indent="-285750">
              <a:lnSpc>
                <a:spcPct val="150000"/>
              </a:lnSpc>
              <a:buFont typeface="Wingdings" panose="05000000000000000000" pitchFamily="2" charset="2"/>
              <a:buChar char="Ø"/>
            </a:pPr>
            <a:r>
              <a:rPr lang="vi-VN" sz="1800" i="1">
                <a:latin typeface="Times New Roman" panose="02020603050405020304" pitchFamily="18" charset="0"/>
                <a:cs typeface="Times New Roman" panose="02020603050405020304" pitchFamily="18" charset="0"/>
              </a:rPr>
              <a:t>Thông tin liên hệ:</a:t>
            </a:r>
          </a:p>
          <a:p>
            <a:pPr>
              <a:lnSpc>
                <a:spcPct val="150000"/>
              </a:lnSpc>
            </a:pPr>
            <a:r>
              <a:rPr lang="vi-VN" sz="1800" i="1">
                <a:latin typeface="Times New Roman" panose="02020603050405020304" pitchFamily="18" charset="0"/>
                <a:cs typeface="Times New Roman" panose="02020603050405020304" pitchFamily="18" charset="0"/>
              </a:rPr>
              <a:t>	Ths. Phạm Thị Minh Phượng</a:t>
            </a:r>
          </a:p>
          <a:p>
            <a:pPr>
              <a:lnSpc>
                <a:spcPct val="150000"/>
              </a:lnSpc>
            </a:pPr>
            <a:r>
              <a:rPr lang="vi-VN" sz="1800" i="1">
                <a:latin typeface="Times New Roman" panose="02020603050405020304" pitchFamily="18" charset="0"/>
                <a:cs typeface="Times New Roman" panose="02020603050405020304" pitchFamily="18" charset="0"/>
              </a:rPr>
              <a:t>	Youtube: PMP Physics House</a:t>
            </a:r>
          </a:p>
          <a:p>
            <a:pPr>
              <a:lnSpc>
                <a:spcPct val="150000"/>
              </a:lnSpc>
            </a:pPr>
            <a:r>
              <a:rPr lang="vi-VN" sz="1800" i="1">
                <a:latin typeface="Times New Roman" panose="02020603050405020304" pitchFamily="18" charset="0"/>
                <a:cs typeface="Times New Roman" panose="02020603050405020304" pitchFamily="18" charset="0"/>
              </a:rPr>
              <a:t>	SĐT: 083 229 6336</a:t>
            </a:r>
          </a:p>
          <a:p>
            <a:pPr>
              <a:lnSpc>
                <a:spcPct val="150000"/>
              </a:lnSpc>
            </a:pPr>
            <a:r>
              <a:rPr lang="vi-VN" sz="1800" i="1">
                <a:latin typeface="Times New Roman" panose="02020603050405020304" pitchFamily="18" charset="0"/>
                <a:cs typeface="Times New Roman" panose="02020603050405020304" pitchFamily="18" charset="0"/>
              </a:rPr>
              <a:t>	Email: pmphuong6868@gmail.com</a:t>
            </a:r>
          </a:p>
        </p:txBody>
      </p:sp>
    </p:spTree>
    <p:extLst>
      <p:ext uri="{BB962C8B-B14F-4D97-AF65-F5344CB8AC3E}">
        <p14:creationId xmlns:p14="http://schemas.microsoft.com/office/powerpoint/2010/main" val="2004445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1"/>
        <p:cNvGrpSpPr/>
        <p:nvPr/>
      </p:nvGrpSpPr>
      <p:grpSpPr>
        <a:xfrm>
          <a:off x="0" y="0"/>
          <a:ext cx="0" cy="0"/>
          <a:chOff x="0" y="0"/>
          <a:chExt cx="0" cy="0"/>
        </a:xfrm>
      </p:grpSpPr>
      <p:sp>
        <p:nvSpPr>
          <p:cNvPr id="95" name="Google Shape;1909;p43"/>
          <p:cNvSpPr/>
          <p:nvPr/>
        </p:nvSpPr>
        <p:spPr>
          <a:xfrm>
            <a:off x="4407052" y="1353662"/>
            <a:ext cx="4333825" cy="2882200"/>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8"/>
          <p:cNvSpPr txBox="1">
            <a:spLocks noGrp="1"/>
          </p:cNvSpPr>
          <p:nvPr>
            <p:ph type="ctrTitle"/>
          </p:nvPr>
        </p:nvSpPr>
        <p:spPr>
          <a:xfrm>
            <a:off x="4993351" y="1682702"/>
            <a:ext cx="3443806" cy="1859865"/>
          </a:xfrm>
          <a:prstGeom prst="rect">
            <a:avLst/>
          </a:prstGeom>
        </p:spPr>
        <p:txBody>
          <a:bodyPr spcFirstLastPara="1" wrap="square" lIns="0" tIns="0" rIns="0" bIns="0" anchor="ctr" anchorCtr="0">
            <a:noAutofit/>
          </a:bodyPr>
          <a:lstStyle/>
          <a:p>
            <a:pPr marL="0" lvl="0" indent="0" algn="ctr" rtl="0">
              <a:lnSpc>
                <a:spcPct val="125000"/>
              </a:lnSpc>
              <a:spcBef>
                <a:spcPts val="0"/>
              </a:spcBef>
              <a:spcAft>
                <a:spcPts val="0"/>
              </a:spcAft>
              <a:buNone/>
            </a:pPr>
            <a:r>
              <a:rPr lang="en-US" sz="3600" smtClean="0">
                <a:solidFill>
                  <a:schemeClr val="accent1">
                    <a:lumMod val="50000"/>
                  </a:schemeClr>
                </a:solidFill>
                <a:latin typeface="UTM Azuki" panose="02040603050506020204" pitchFamily="18" charset="0"/>
                <a:ea typeface="Roboto"/>
                <a:cs typeface="Roboto"/>
                <a:sym typeface="Roboto"/>
              </a:rPr>
              <a:t>NĂNG LƯỢNG</a:t>
            </a:r>
            <a:br>
              <a:rPr lang="en-US" sz="3600" smtClean="0">
                <a:solidFill>
                  <a:schemeClr val="accent1">
                    <a:lumMod val="50000"/>
                  </a:schemeClr>
                </a:solidFill>
                <a:latin typeface="UTM Azuki" panose="02040603050506020204" pitchFamily="18" charset="0"/>
                <a:ea typeface="Roboto"/>
                <a:cs typeface="Roboto"/>
                <a:sym typeface="Roboto"/>
              </a:rPr>
            </a:br>
            <a:r>
              <a:rPr lang="en-US" sz="3600" smtClean="0">
                <a:solidFill>
                  <a:schemeClr val="accent1">
                    <a:lumMod val="50000"/>
                  </a:schemeClr>
                </a:solidFill>
                <a:latin typeface="UTM Azuki" panose="02040603050506020204" pitchFamily="18" charset="0"/>
                <a:ea typeface="Roboto"/>
                <a:cs typeface="Roboto"/>
                <a:sym typeface="Roboto"/>
              </a:rPr>
              <a:t>VÀ SỰ TRUYỀN NĂNG LƯỢNG</a:t>
            </a:r>
            <a:endParaRPr sz="3600">
              <a:solidFill>
                <a:schemeClr val="accent1">
                  <a:lumMod val="50000"/>
                </a:schemeClr>
              </a:solidFill>
              <a:latin typeface="UTM Azuki" panose="02040603050506020204" pitchFamily="18" charset="0"/>
              <a:ea typeface="Roboto"/>
              <a:cs typeface="Roboto"/>
              <a:sym typeface="Roboto"/>
            </a:endParaRPr>
          </a:p>
        </p:txBody>
      </p:sp>
      <p:sp>
        <p:nvSpPr>
          <p:cNvPr id="133" name="Google Shape;133;p28"/>
          <p:cNvSpPr txBox="1">
            <a:spLocks noGrp="1"/>
          </p:cNvSpPr>
          <p:nvPr>
            <p:ph type="subTitle" idx="1"/>
          </p:nvPr>
        </p:nvSpPr>
        <p:spPr>
          <a:xfrm>
            <a:off x="5930674" y="498639"/>
            <a:ext cx="1538091" cy="635462"/>
          </a:xfrm>
          <a:prstGeom prst="rect">
            <a:avLst/>
          </a:prstGeom>
          <a:solidFill>
            <a:schemeClr val="accent6">
              <a:lumMod val="40000"/>
              <a:lumOff val="6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2800" smtClean="0">
                <a:solidFill>
                  <a:schemeClr val="accent1">
                    <a:lumMod val="50000"/>
                  </a:schemeClr>
                </a:solidFill>
                <a:latin typeface="UTM Azuki" panose="02040603050506020204" pitchFamily="18" charset="0"/>
              </a:rPr>
              <a:t>Bài 46</a:t>
            </a:r>
            <a:endParaRPr sz="2800">
              <a:solidFill>
                <a:schemeClr val="accent1">
                  <a:lumMod val="50000"/>
                </a:schemeClr>
              </a:solidFill>
              <a:latin typeface="UTM Azuki" panose="02040603050506020204" pitchFamily="18" charset="0"/>
            </a:endParaRPr>
          </a:p>
        </p:txBody>
      </p:sp>
      <p:sp>
        <p:nvSpPr>
          <p:cNvPr id="134" name="Google Shape;134;p28"/>
          <p:cNvSpPr/>
          <p:nvPr/>
        </p:nvSpPr>
        <p:spPr>
          <a:xfrm>
            <a:off x="4399093" y="2337585"/>
            <a:ext cx="178459" cy="93247"/>
          </a:xfrm>
          <a:custGeom>
            <a:avLst/>
            <a:gdLst/>
            <a:ahLst/>
            <a:cxnLst/>
            <a:rect l="l" t="t" r="r" b="b"/>
            <a:pathLst>
              <a:path w="8174" h="4271" fill="none" extrusionOk="0">
                <a:moveTo>
                  <a:pt x="1" y="4270"/>
                </a:moveTo>
                <a:cubicBezTo>
                  <a:pt x="3203" y="3870"/>
                  <a:pt x="6238" y="2536"/>
                  <a:pt x="8173"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28"/>
          <p:cNvGrpSpPr/>
          <p:nvPr/>
        </p:nvGrpSpPr>
        <p:grpSpPr>
          <a:xfrm>
            <a:off x="668987" y="595188"/>
            <a:ext cx="3964605" cy="3953118"/>
            <a:chOff x="668987" y="595188"/>
            <a:chExt cx="3964605" cy="3953118"/>
          </a:xfrm>
        </p:grpSpPr>
        <p:sp>
          <p:nvSpPr>
            <p:cNvPr id="136" name="Google Shape;136;p28"/>
            <p:cNvSpPr/>
            <p:nvPr/>
          </p:nvSpPr>
          <p:spPr>
            <a:xfrm>
              <a:off x="843638" y="1250847"/>
              <a:ext cx="3524115" cy="2819165"/>
            </a:xfrm>
            <a:custGeom>
              <a:avLst/>
              <a:gdLst/>
              <a:ahLst/>
              <a:cxnLst/>
              <a:rect l="l" t="t" r="r" b="b"/>
              <a:pathLst>
                <a:path w="161416" h="129127" extrusionOk="0">
                  <a:moveTo>
                    <a:pt x="115100" y="1"/>
                  </a:moveTo>
                  <a:cubicBezTo>
                    <a:pt x="100006" y="1"/>
                    <a:pt x="86367" y="7689"/>
                    <a:pt x="74554" y="16603"/>
                  </a:cubicBezTo>
                  <a:cubicBezTo>
                    <a:pt x="60544" y="27210"/>
                    <a:pt x="51737" y="30346"/>
                    <a:pt x="41530" y="33948"/>
                  </a:cubicBezTo>
                  <a:cubicBezTo>
                    <a:pt x="39595" y="34616"/>
                    <a:pt x="37661" y="35316"/>
                    <a:pt x="35592" y="36083"/>
                  </a:cubicBezTo>
                  <a:cubicBezTo>
                    <a:pt x="35059" y="36250"/>
                    <a:pt x="34558" y="36450"/>
                    <a:pt x="34025" y="36650"/>
                  </a:cubicBezTo>
                  <a:lnTo>
                    <a:pt x="33791" y="36717"/>
                  </a:lnTo>
                  <a:cubicBezTo>
                    <a:pt x="33224" y="36951"/>
                    <a:pt x="32624" y="37184"/>
                    <a:pt x="31990" y="37418"/>
                  </a:cubicBezTo>
                  <a:cubicBezTo>
                    <a:pt x="31189" y="37751"/>
                    <a:pt x="30355" y="38085"/>
                    <a:pt x="29521" y="38418"/>
                  </a:cubicBezTo>
                  <a:cubicBezTo>
                    <a:pt x="29255" y="38518"/>
                    <a:pt x="28988" y="38652"/>
                    <a:pt x="28687" y="38752"/>
                  </a:cubicBezTo>
                  <a:cubicBezTo>
                    <a:pt x="27587" y="39219"/>
                    <a:pt x="26453" y="39719"/>
                    <a:pt x="25252" y="40253"/>
                  </a:cubicBezTo>
                  <a:cubicBezTo>
                    <a:pt x="24618" y="40553"/>
                    <a:pt x="23984" y="40820"/>
                    <a:pt x="23317" y="41154"/>
                  </a:cubicBezTo>
                  <a:lnTo>
                    <a:pt x="23184" y="41187"/>
                  </a:lnTo>
                  <a:lnTo>
                    <a:pt x="22350" y="41621"/>
                  </a:lnTo>
                  <a:cubicBezTo>
                    <a:pt x="21382" y="42054"/>
                    <a:pt x="20448" y="42521"/>
                    <a:pt x="19448" y="43022"/>
                  </a:cubicBezTo>
                  <a:lnTo>
                    <a:pt x="17913" y="43789"/>
                  </a:lnTo>
                  <a:cubicBezTo>
                    <a:pt x="15678" y="44923"/>
                    <a:pt x="13643" y="46357"/>
                    <a:pt x="11809" y="48025"/>
                  </a:cubicBezTo>
                  <a:cubicBezTo>
                    <a:pt x="11775" y="48092"/>
                    <a:pt x="11709" y="48125"/>
                    <a:pt x="11675" y="48159"/>
                  </a:cubicBezTo>
                  <a:cubicBezTo>
                    <a:pt x="10575" y="49193"/>
                    <a:pt x="9540" y="50327"/>
                    <a:pt x="8640" y="51494"/>
                  </a:cubicBezTo>
                  <a:cubicBezTo>
                    <a:pt x="7839" y="52495"/>
                    <a:pt x="7139" y="53529"/>
                    <a:pt x="6505" y="54596"/>
                  </a:cubicBezTo>
                  <a:cubicBezTo>
                    <a:pt x="1768" y="62335"/>
                    <a:pt x="0" y="72176"/>
                    <a:pt x="1168" y="80949"/>
                  </a:cubicBezTo>
                  <a:cubicBezTo>
                    <a:pt x="1201" y="81282"/>
                    <a:pt x="1235" y="81649"/>
                    <a:pt x="1301" y="81983"/>
                  </a:cubicBezTo>
                  <a:cubicBezTo>
                    <a:pt x="1335" y="82316"/>
                    <a:pt x="1401" y="82583"/>
                    <a:pt x="1468" y="82950"/>
                  </a:cubicBezTo>
                  <a:cubicBezTo>
                    <a:pt x="1535" y="83350"/>
                    <a:pt x="1601" y="83717"/>
                    <a:pt x="1668" y="84118"/>
                  </a:cubicBezTo>
                  <a:cubicBezTo>
                    <a:pt x="1735" y="84418"/>
                    <a:pt x="1802" y="84718"/>
                    <a:pt x="1868" y="85018"/>
                  </a:cubicBezTo>
                  <a:cubicBezTo>
                    <a:pt x="1935" y="85285"/>
                    <a:pt x="2002" y="85552"/>
                    <a:pt x="2068" y="85852"/>
                  </a:cubicBezTo>
                  <a:cubicBezTo>
                    <a:pt x="2102" y="86019"/>
                    <a:pt x="2169" y="86219"/>
                    <a:pt x="2202" y="86386"/>
                  </a:cubicBezTo>
                  <a:cubicBezTo>
                    <a:pt x="2202" y="86419"/>
                    <a:pt x="2202" y="86453"/>
                    <a:pt x="2202" y="86486"/>
                  </a:cubicBezTo>
                  <a:cubicBezTo>
                    <a:pt x="2269" y="86719"/>
                    <a:pt x="2335" y="86953"/>
                    <a:pt x="2402" y="87186"/>
                  </a:cubicBezTo>
                  <a:cubicBezTo>
                    <a:pt x="2836" y="88788"/>
                    <a:pt x="3369" y="90322"/>
                    <a:pt x="3970" y="91856"/>
                  </a:cubicBezTo>
                  <a:cubicBezTo>
                    <a:pt x="4070" y="92123"/>
                    <a:pt x="4170" y="92390"/>
                    <a:pt x="4270" y="92657"/>
                  </a:cubicBezTo>
                  <a:cubicBezTo>
                    <a:pt x="4704" y="93658"/>
                    <a:pt x="5171" y="94658"/>
                    <a:pt x="5671" y="95659"/>
                  </a:cubicBezTo>
                  <a:cubicBezTo>
                    <a:pt x="5804" y="95959"/>
                    <a:pt x="5938" y="96193"/>
                    <a:pt x="6071" y="96493"/>
                  </a:cubicBezTo>
                  <a:cubicBezTo>
                    <a:pt x="6238" y="96793"/>
                    <a:pt x="6405" y="97094"/>
                    <a:pt x="6572" y="97394"/>
                  </a:cubicBezTo>
                  <a:cubicBezTo>
                    <a:pt x="7105" y="98328"/>
                    <a:pt x="7639" y="99262"/>
                    <a:pt x="8240" y="100162"/>
                  </a:cubicBezTo>
                  <a:cubicBezTo>
                    <a:pt x="8406" y="100429"/>
                    <a:pt x="8573" y="100696"/>
                    <a:pt x="8740" y="100963"/>
                  </a:cubicBezTo>
                  <a:cubicBezTo>
                    <a:pt x="9374" y="101897"/>
                    <a:pt x="10007" y="102798"/>
                    <a:pt x="10675" y="103665"/>
                  </a:cubicBezTo>
                  <a:cubicBezTo>
                    <a:pt x="10908" y="103965"/>
                    <a:pt x="11108" y="104232"/>
                    <a:pt x="11342" y="104499"/>
                  </a:cubicBezTo>
                  <a:cubicBezTo>
                    <a:pt x="12176" y="105566"/>
                    <a:pt x="13043" y="106567"/>
                    <a:pt x="13977" y="107568"/>
                  </a:cubicBezTo>
                  <a:lnTo>
                    <a:pt x="14344" y="107968"/>
                  </a:lnTo>
                  <a:cubicBezTo>
                    <a:pt x="15044" y="108702"/>
                    <a:pt x="15745" y="109402"/>
                    <a:pt x="16479" y="110070"/>
                  </a:cubicBezTo>
                  <a:cubicBezTo>
                    <a:pt x="16646" y="110236"/>
                    <a:pt x="16879" y="110436"/>
                    <a:pt x="17012" y="110570"/>
                  </a:cubicBezTo>
                  <a:cubicBezTo>
                    <a:pt x="17113" y="110670"/>
                    <a:pt x="17246" y="110770"/>
                    <a:pt x="17346" y="110870"/>
                  </a:cubicBezTo>
                  <a:cubicBezTo>
                    <a:pt x="17746" y="111237"/>
                    <a:pt x="18147" y="111604"/>
                    <a:pt x="18580" y="111938"/>
                  </a:cubicBezTo>
                  <a:lnTo>
                    <a:pt x="19147" y="112438"/>
                  </a:lnTo>
                  <a:lnTo>
                    <a:pt x="19614" y="112805"/>
                  </a:lnTo>
                  <a:cubicBezTo>
                    <a:pt x="19848" y="112972"/>
                    <a:pt x="20081" y="113172"/>
                    <a:pt x="20315" y="113339"/>
                  </a:cubicBezTo>
                  <a:cubicBezTo>
                    <a:pt x="21482" y="114239"/>
                    <a:pt x="22717" y="115140"/>
                    <a:pt x="24017" y="115974"/>
                  </a:cubicBezTo>
                  <a:cubicBezTo>
                    <a:pt x="24184" y="116107"/>
                    <a:pt x="24418" y="116241"/>
                    <a:pt x="24618" y="116341"/>
                  </a:cubicBezTo>
                  <a:cubicBezTo>
                    <a:pt x="24785" y="116474"/>
                    <a:pt x="24918" y="116541"/>
                    <a:pt x="25152" y="116674"/>
                  </a:cubicBezTo>
                  <a:cubicBezTo>
                    <a:pt x="25352" y="116808"/>
                    <a:pt x="25519" y="116908"/>
                    <a:pt x="25785" y="117075"/>
                  </a:cubicBezTo>
                  <a:cubicBezTo>
                    <a:pt x="26052" y="117208"/>
                    <a:pt x="26319" y="117375"/>
                    <a:pt x="26586" y="117542"/>
                  </a:cubicBezTo>
                  <a:cubicBezTo>
                    <a:pt x="27186" y="117875"/>
                    <a:pt x="27787" y="118209"/>
                    <a:pt x="28387" y="118509"/>
                  </a:cubicBezTo>
                  <a:lnTo>
                    <a:pt x="29088" y="118876"/>
                  </a:lnTo>
                  <a:cubicBezTo>
                    <a:pt x="29555" y="119109"/>
                    <a:pt x="30022" y="119343"/>
                    <a:pt x="30522" y="119543"/>
                  </a:cubicBezTo>
                  <a:cubicBezTo>
                    <a:pt x="43643" y="125630"/>
                    <a:pt x="58648" y="129127"/>
                    <a:pt x="73757" y="129127"/>
                  </a:cubicBezTo>
                  <a:cubicBezTo>
                    <a:pt x="79927" y="129127"/>
                    <a:pt x="86115" y="128544"/>
                    <a:pt x="92199" y="127315"/>
                  </a:cubicBezTo>
                  <a:cubicBezTo>
                    <a:pt x="93667" y="127015"/>
                    <a:pt x="95168" y="126715"/>
                    <a:pt x="96636" y="126314"/>
                  </a:cubicBezTo>
                  <a:cubicBezTo>
                    <a:pt x="98037" y="125948"/>
                    <a:pt x="99405" y="125581"/>
                    <a:pt x="100806" y="125147"/>
                  </a:cubicBezTo>
                  <a:lnTo>
                    <a:pt x="100839" y="125147"/>
                  </a:lnTo>
                  <a:cubicBezTo>
                    <a:pt x="101339" y="124980"/>
                    <a:pt x="101806" y="124813"/>
                    <a:pt x="102307" y="124680"/>
                  </a:cubicBezTo>
                  <a:cubicBezTo>
                    <a:pt x="102674" y="124547"/>
                    <a:pt x="103041" y="124413"/>
                    <a:pt x="103374" y="124313"/>
                  </a:cubicBezTo>
                  <a:lnTo>
                    <a:pt x="103874" y="124146"/>
                  </a:lnTo>
                  <a:cubicBezTo>
                    <a:pt x="104308" y="123979"/>
                    <a:pt x="104708" y="123813"/>
                    <a:pt x="105209" y="123646"/>
                  </a:cubicBezTo>
                  <a:cubicBezTo>
                    <a:pt x="105676" y="123479"/>
                    <a:pt x="106143" y="123279"/>
                    <a:pt x="106643" y="123112"/>
                  </a:cubicBezTo>
                  <a:cubicBezTo>
                    <a:pt x="107110" y="122912"/>
                    <a:pt x="107610" y="122712"/>
                    <a:pt x="108077" y="122512"/>
                  </a:cubicBezTo>
                  <a:cubicBezTo>
                    <a:pt x="108544" y="122345"/>
                    <a:pt x="109011" y="122111"/>
                    <a:pt x="109512" y="121911"/>
                  </a:cubicBezTo>
                  <a:cubicBezTo>
                    <a:pt x="110446" y="121511"/>
                    <a:pt x="111380" y="121077"/>
                    <a:pt x="112314" y="120610"/>
                  </a:cubicBezTo>
                  <a:cubicBezTo>
                    <a:pt x="112747" y="120410"/>
                    <a:pt x="113181" y="120210"/>
                    <a:pt x="113581" y="119977"/>
                  </a:cubicBezTo>
                  <a:lnTo>
                    <a:pt x="114148" y="119710"/>
                  </a:lnTo>
                  <a:lnTo>
                    <a:pt x="115082" y="119209"/>
                  </a:lnTo>
                  <a:cubicBezTo>
                    <a:pt x="115983" y="118709"/>
                    <a:pt x="116884" y="118209"/>
                    <a:pt x="117751" y="117708"/>
                  </a:cubicBezTo>
                  <a:lnTo>
                    <a:pt x="117851" y="117642"/>
                  </a:lnTo>
                  <a:cubicBezTo>
                    <a:pt x="118285" y="117408"/>
                    <a:pt x="118718" y="117141"/>
                    <a:pt x="119152" y="116874"/>
                  </a:cubicBezTo>
                  <a:lnTo>
                    <a:pt x="119219" y="116841"/>
                  </a:lnTo>
                  <a:cubicBezTo>
                    <a:pt x="120119" y="116307"/>
                    <a:pt x="120987" y="115740"/>
                    <a:pt x="121854" y="115173"/>
                  </a:cubicBezTo>
                  <a:cubicBezTo>
                    <a:pt x="122288" y="114873"/>
                    <a:pt x="122721" y="114573"/>
                    <a:pt x="123155" y="114273"/>
                  </a:cubicBezTo>
                  <a:cubicBezTo>
                    <a:pt x="124456" y="113339"/>
                    <a:pt x="125757" y="112371"/>
                    <a:pt x="127024" y="111370"/>
                  </a:cubicBezTo>
                  <a:cubicBezTo>
                    <a:pt x="127858" y="110737"/>
                    <a:pt x="128659" y="110036"/>
                    <a:pt x="129493" y="109369"/>
                  </a:cubicBezTo>
                  <a:cubicBezTo>
                    <a:pt x="129493" y="109336"/>
                    <a:pt x="129526" y="109302"/>
                    <a:pt x="129526" y="109302"/>
                  </a:cubicBezTo>
                  <a:cubicBezTo>
                    <a:pt x="130227" y="108702"/>
                    <a:pt x="130927" y="108068"/>
                    <a:pt x="131628" y="107434"/>
                  </a:cubicBezTo>
                  <a:cubicBezTo>
                    <a:pt x="132161" y="106934"/>
                    <a:pt x="132728" y="106400"/>
                    <a:pt x="133262" y="105867"/>
                  </a:cubicBezTo>
                  <a:cubicBezTo>
                    <a:pt x="133629" y="105500"/>
                    <a:pt x="133996" y="105133"/>
                    <a:pt x="134363" y="104766"/>
                  </a:cubicBezTo>
                  <a:lnTo>
                    <a:pt x="134396" y="104732"/>
                  </a:lnTo>
                  <a:cubicBezTo>
                    <a:pt x="134763" y="104365"/>
                    <a:pt x="135197" y="103898"/>
                    <a:pt x="135530" y="103565"/>
                  </a:cubicBezTo>
                  <a:cubicBezTo>
                    <a:pt x="135831" y="103231"/>
                    <a:pt x="136164" y="102864"/>
                    <a:pt x="136498" y="102531"/>
                  </a:cubicBezTo>
                  <a:cubicBezTo>
                    <a:pt x="136665" y="102331"/>
                    <a:pt x="136798" y="102164"/>
                    <a:pt x="136965" y="101964"/>
                  </a:cubicBezTo>
                  <a:cubicBezTo>
                    <a:pt x="137298" y="101630"/>
                    <a:pt x="137565" y="101330"/>
                    <a:pt x="137899" y="100930"/>
                  </a:cubicBezTo>
                  <a:cubicBezTo>
                    <a:pt x="138266" y="100529"/>
                    <a:pt x="138599" y="100129"/>
                    <a:pt x="138933" y="99729"/>
                  </a:cubicBezTo>
                  <a:cubicBezTo>
                    <a:pt x="139166" y="99429"/>
                    <a:pt x="139433" y="99128"/>
                    <a:pt x="139667" y="98795"/>
                  </a:cubicBezTo>
                  <a:lnTo>
                    <a:pt x="139833" y="98595"/>
                  </a:lnTo>
                  <a:cubicBezTo>
                    <a:pt x="139967" y="98461"/>
                    <a:pt x="140100" y="98294"/>
                    <a:pt x="140200" y="98128"/>
                  </a:cubicBezTo>
                  <a:cubicBezTo>
                    <a:pt x="140501" y="97761"/>
                    <a:pt x="140767" y="97427"/>
                    <a:pt x="141101" y="96994"/>
                  </a:cubicBezTo>
                  <a:cubicBezTo>
                    <a:pt x="141435" y="96560"/>
                    <a:pt x="141768" y="96126"/>
                    <a:pt x="142102" y="95693"/>
                  </a:cubicBezTo>
                  <a:lnTo>
                    <a:pt x="142168" y="95592"/>
                  </a:lnTo>
                  <a:cubicBezTo>
                    <a:pt x="142869" y="94625"/>
                    <a:pt x="143569" y="93624"/>
                    <a:pt x="144270" y="92590"/>
                  </a:cubicBezTo>
                  <a:cubicBezTo>
                    <a:pt x="144670" y="91990"/>
                    <a:pt x="145071" y="91356"/>
                    <a:pt x="145504" y="90722"/>
                  </a:cubicBezTo>
                  <a:cubicBezTo>
                    <a:pt x="146138" y="89722"/>
                    <a:pt x="146772" y="88688"/>
                    <a:pt x="147406" y="87620"/>
                  </a:cubicBezTo>
                  <a:cubicBezTo>
                    <a:pt x="155812" y="73277"/>
                    <a:pt x="161416" y="52862"/>
                    <a:pt x="159814" y="36117"/>
                  </a:cubicBezTo>
                  <a:cubicBezTo>
                    <a:pt x="157746" y="14301"/>
                    <a:pt x="139733" y="1925"/>
                    <a:pt x="118818" y="158"/>
                  </a:cubicBezTo>
                  <a:cubicBezTo>
                    <a:pt x="117570" y="52"/>
                    <a:pt x="116330" y="1"/>
                    <a:pt x="115100" y="1"/>
                  </a:cubicBezTo>
                  <a:close/>
                </a:path>
              </a:pathLst>
            </a:custGeom>
            <a:solidFill>
              <a:srgbClr val="A7E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8"/>
            <p:cNvSpPr/>
            <p:nvPr/>
          </p:nvSpPr>
          <p:spPr>
            <a:xfrm>
              <a:off x="2515767" y="1821162"/>
              <a:ext cx="1192185" cy="2664678"/>
            </a:xfrm>
            <a:custGeom>
              <a:avLst/>
              <a:gdLst/>
              <a:ahLst/>
              <a:cxnLst/>
              <a:rect l="l" t="t" r="r" b="b"/>
              <a:pathLst>
                <a:path w="54606" h="122051" extrusionOk="0">
                  <a:moveTo>
                    <a:pt x="24351" y="48856"/>
                  </a:moveTo>
                  <a:lnTo>
                    <a:pt x="24484" y="49356"/>
                  </a:lnTo>
                  <a:lnTo>
                    <a:pt x="24484" y="49423"/>
                  </a:lnTo>
                  <a:lnTo>
                    <a:pt x="24251" y="49790"/>
                  </a:lnTo>
                  <a:cubicBezTo>
                    <a:pt x="23651" y="50624"/>
                    <a:pt x="23050" y="51424"/>
                    <a:pt x="22383" y="52225"/>
                  </a:cubicBezTo>
                  <a:lnTo>
                    <a:pt x="22116" y="52525"/>
                  </a:lnTo>
                  <a:lnTo>
                    <a:pt x="22083" y="52558"/>
                  </a:lnTo>
                  <a:lnTo>
                    <a:pt x="21749" y="52925"/>
                  </a:lnTo>
                  <a:lnTo>
                    <a:pt x="21749" y="48856"/>
                  </a:lnTo>
                  <a:close/>
                  <a:moveTo>
                    <a:pt x="32116" y="0"/>
                  </a:moveTo>
                  <a:cubicBezTo>
                    <a:pt x="31354" y="0"/>
                    <a:pt x="30290" y="2839"/>
                    <a:pt x="29455" y="5591"/>
                  </a:cubicBezTo>
                  <a:cubicBezTo>
                    <a:pt x="29288" y="6192"/>
                    <a:pt x="29121" y="6759"/>
                    <a:pt x="28988" y="7326"/>
                  </a:cubicBezTo>
                  <a:cubicBezTo>
                    <a:pt x="28954" y="7393"/>
                    <a:pt x="28921" y="7459"/>
                    <a:pt x="28921" y="7526"/>
                  </a:cubicBezTo>
                  <a:cubicBezTo>
                    <a:pt x="28254" y="9995"/>
                    <a:pt x="26686" y="16066"/>
                    <a:pt x="25819" y="20869"/>
                  </a:cubicBezTo>
                  <a:cubicBezTo>
                    <a:pt x="25452" y="22670"/>
                    <a:pt x="25252" y="24472"/>
                    <a:pt x="25252" y="26273"/>
                  </a:cubicBezTo>
                  <a:lnTo>
                    <a:pt x="25252" y="26306"/>
                  </a:lnTo>
                  <a:cubicBezTo>
                    <a:pt x="25418" y="30142"/>
                    <a:pt x="25685" y="30476"/>
                    <a:pt x="26619" y="33378"/>
                  </a:cubicBezTo>
                  <a:cubicBezTo>
                    <a:pt x="27153" y="34879"/>
                    <a:pt x="27487" y="36447"/>
                    <a:pt x="27720" y="38048"/>
                  </a:cubicBezTo>
                  <a:lnTo>
                    <a:pt x="27253" y="38115"/>
                  </a:lnTo>
                  <a:lnTo>
                    <a:pt x="26886" y="38181"/>
                  </a:lnTo>
                  <a:lnTo>
                    <a:pt x="26619" y="40016"/>
                  </a:lnTo>
                  <a:cubicBezTo>
                    <a:pt x="26552" y="40013"/>
                    <a:pt x="26485" y="40011"/>
                    <a:pt x="26418" y="40011"/>
                  </a:cubicBezTo>
                  <a:cubicBezTo>
                    <a:pt x="25824" y="40011"/>
                    <a:pt x="25258" y="40143"/>
                    <a:pt x="24718" y="40383"/>
                  </a:cubicBezTo>
                  <a:cubicBezTo>
                    <a:pt x="24384" y="40550"/>
                    <a:pt x="24084" y="40750"/>
                    <a:pt x="23851" y="41050"/>
                  </a:cubicBezTo>
                  <a:lnTo>
                    <a:pt x="23417" y="40950"/>
                  </a:lnTo>
                  <a:cubicBezTo>
                    <a:pt x="22450" y="40783"/>
                    <a:pt x="21416" y="40650"/>
                    <a:pt x="20415" y="40617"/>
                  </a:cubicBezTo>
                  <a:cubicBezTo>
                    <a:pt x="19247" y="40617"/>
                    <a:pt x="18113" y="40683"/>
                    <a:pt x="16979" y="40850"/>
                  </a:cubicBezTo>
                  <a:lnTo>
                    <a:pt x="16946" y="40850"/>
                  </a:lnTo>
                  <a:cubicBezTo>
                    <a:pt x="13543" y="41384"/>
                    <a:pt x="10541" y="42485"/>
                    <a:pt x="9440" y="43118"/>
                  </a:cubicBezTo>
                  <a:cubicBezTo>
                    <a:pt x="9407" y="43152"/>
                    <a:pt x="9374" y="43185"/>
                    <a:pt x="9340" y="43185"/>
                  </a:cubicBezTo>
                  <a:cubicBezTo>
                    <a:pt x="9307" y="43218"/>
                    <a:pt x="9274" y="43252"/>
                    <a:pt x="9240" y="43285"/>
                  </a:cubicBezTo>
                  <a:cubicBezTo>
                    <a:pt x="9207" y="43285"/>
                    <a:pt x="9174" y="43318"/>
                    <a:pt x="9174" y="43318"/>
                  </a:cubicBezTo>
                  <a:lnTo>
                    <a:pt x="9140" y="43352"/>
                  </a:lnTo>
                  <a:cubicBezTo>
                    <a:pt x="9107" y="43352"/>
                    <a:pt x="9107" y="43385"/>
                    <a:pt x="9073" y="43385"/>
                  </a:cubicBezTo>
                  <a:lnTo>
                    <a:pt x="9040" y="43452"/>
                  </a:lnTo>
                  <a:cubicBezTo>
                    <a:pt x="8707" y="43852"/>
                    <a:pt x="8406" y="44820"/>
                    <a:pt x="8306" y="45820"/>
                  </a:cubicBezTo>
                  <a:cubicBezTo>
                    <a:pt x="8240" y="46421"/>
                    <a:pt x="8273" y="47021"/>
                    <a:pt x="8373" y="47622"/>
                  </a:cubicBezTo>
                  <a:cubicBezTo>
                    <a:pt x="8406" y="47722"/>
                    <a:pt x="8440" y="47822"/>
                    <a:pt x="8473" y="47922"/>
                  </a:cubicBezTo>
                  <a:lnTo>
                    <a:pt x="12576" y="48155"/>
                  </a:lnTo>
                  <a:lnTo>
                    <a:pt x="14444" y="48255"/>
                  </a:lnTo>
                  <a:lnTo>
                    <a:pt x="16979" y="48422"/>
                  </a:lnTo>
                  <a:lnTo>
                    <a:pt x="16612" y="56895"/>
                  </a:lnTo>
                  <a:cubicBezTo>
                    <a:pt x="16612" y="56895"/>
                    <a:pt x="15578" y="57662"/>
                    <a:pt x="14311" y="58763"/>
                  </a:cubicBezTo>
                  <a:cubicBezTo>
                    <a:pt x="13310" y="59597"/>
                    <a:pt x="12409" y="60531"/>
                    <a:pt x="11542" y="61498"/>
                  </a:cubicBezTo>
                  <a:cubicBezTo>
                    <a:pt x="11475" y="61598"/>
                    <a:pt x="11408" y="61665"/>
                    <a:pt x="11342" y="61765"/>
                  </a:cubicBezTo>
                  <a:lnTo>
                    <a:pt x="11075" y="62132"/>
                  </a:lnTo>
                  <a:cubicBezTo>
                    <a:pt x="11042" y="62132"/>
                    <a:pt x="11042" y="62165"/>
                    <a:pt x="11008" y="62199"/>
                  </a:cubicBezTo>
                  <a:cubicBezTo>
                    <a:pt x="9907" y="63900"/>
                    <a:pt x="8873" y="65668"/>
                    <a:pt x="7939" y="67469"/>
                  </a:cubicBezTo>
                  <a:cubicBezTo>
                    <a:pt x="6905" y="69370"/>
                    <a:pt x="6005" y="71072"/>
                    <a:pt x="5638" y="71605"/>
                  </a:cubicBezTo>
                  <a:cubicBezTo>
                    <a:pt x="5171" y="72206"/>
                    <a:pt x="4370" y="73807"/>
                    <a:pt x="3536" y="75275"/>
                  </a:cubicBezTo>
                  <a:cubicBezTo>
                    <a:pt x="2869" y="76476"/>
                    <a:pt x="2202" y="77576"/>
                    <a:pt x="1735" y="77977"/>
                  </a:cubicBezTo>
                  <a:cubicBezTo>
                    <a:pt x="667" y="78911"/>
                    <a:pt x="0" y="79878"/>
                    <a:pt x="534" y="80145"/>
                  </a:cubicBezTo>
                  <a:cubicBezTo>
                    <a:pt x="678" y="80212"/>
                    <a:pt x="841" y="80252"/>
                    <a:pt x="1030" y="80252"/>
                  </a:cubicBezTo>
                  <a:cubicBezTo>
                    <a:pt x="1590" y="80252"/>
                    <a:pt x="2383" y="79907"/>
                    <a:pt x="3603" y="78911"/>
                  </a:cubicBezTo>
                  <a:cubicBezTo>
                    <a:pt x="3636" y="78877"/>
                    <a:pt x="3636" y="78877"/>
                    <a:pt x="3670" y="78844"/>
                  </a:cubicBezTo>
                  <a:cubicBezTo>
                    <a:pt x="5271" y="77510"/>
                    <a:pt x="9407" y="72039"/>
                    <a:pt x="9674" y="71705"/>
                  </a:cubicBezTo>
                  <a:cubicBezTo>
                    <a:pt x="9907" y="71339"/>
                    <a:pt x="10241" y="70972"/>
                    <a:pt x="10575" y="70605"/>
                  </a:cubicBezTo>
                  <a:cubicBezTo>
                    <a:pt x="10675" y="70438"/>
                    <a:pt x="10808" y="70304"/>
                    <a:pt x="10941" y="70138"/>
                  </a:cubicBezTo>
                  <a:cubicBezTo>
                    <a:pt x="11675" y="69237"/>
                    <a:pt x="12609" y="68103"/>
                    <a:pt x="13443" y="67135"/>
                  </a:cubicBezTo>
                  <a:cubicBezTo>
                    <a:pt x="13643" y="66869"/>
                    <a:pt x="13844" y="66602"/>
                    <a:pt x="14077" y="66335"/>
                  </a:cubicBezTo>
                  <a:cubicBezTo>
                    <a:pt x="14177" y="66201"/>
                    <a:pt x="14311" y="66035"/>
                    <a:pt x="14444" y="65901"/>
                  </a:cubicBezTo>
                  <a:cubicBezTo>
                    <a:pt x="14711" y="65568"/>
                    <a:pt x="14978" y="65234"/>
                    <a:pt x="15278" y="64901"/>
                  </a:cubicBezTo>
                  <a:cubicBezTo>
                    <a:pt x="15932" y="64142"/>
                    <a:pt x="16196" y="64060"/>
                    <a:pt x="16280" y="64060"/>
                  </a:cubicBezTo>
                  <a:cubicBezTo>
                    <a:pt x="16303" y="64060"/>
                    <a:pt x="16312" y="64067"/>
                    <a:pt x="16312" y="64067"/>
                  </a:cubicBezTo>
                  <a:lnTo>
                    <a:pt x="16245" y="65601"/>
                  </a:lnTo>
                  <a:lnTo>
                    <a:pt x="16212" y="66568"/>
                  </a:lnTo>
                  <a:lnTo>
                    <a:pt x="14677" y="121941"/>
                  </a:lnTo>
                  <a:cubicBezTo>
                    <a:pt x="14954" y="121881"/>
                    <a:pt x="15231" y="121858"/>
                    <a:pt x="15508" y="121858"/>
                  </a:cubicBezTo>
                  <a:cubicBezTo>
                    <a:pt x="16297" y="121858"/>
                    <a:pt x="17084" y="122041"/>
                    <a:pt x="17862" y="122041"/>
                  </a:cubicBezTo>
                  <a:cubicBezTo>
                    <a:pt x="18158" y="122041"/>
                    <a:pt x="18454" y="122015"/>
                    <a:pt x="18747" y="121941"/>
                  </a:cubicBezTo>
                  <a:cubicBezTo>
                    <a:pt x="19012" y="121874"/>
                    <a:pt x="19326" y="121849"/>
                    <a:pt x="19669" y="121849"/>
                  </a:cubicBezTo>
                  <a:cubicBezTo>
                    <a:pt x="20644" y="121849"/>
                    <a:pt x="21855" y="122051"/>
                    <a:pt x="22832" y="122051"/>
                  </a:cubicBezTo>
                  <a:cubicBezTo>
                    <a:pt x="23202" y="122051"/>
                    <a:pt x="23540" y="122022"/>
                    <a:pt x="23817" y="121941"/>
                  </a:cubicBezTo>
                  <a:lnTo>
                    <a:pt x="23851" y="121941"/>
                  </a:lnTo>
                  <a:lnTo>
                    <a:pt x="21816" y="57228"/>
                  </a:lnTo>
                  <a:lnTo>
                    <a:pt x="21816" y="57128"/>
                  </a:lnTo>
                  <a:lnTo>
                    <a:pt x="21849" y="57062"/>
                  </a:lnTo>
                  <a:lnTo>
                    <a:pt x="22783" y="56061"/>
                  </a:lnTo>
                  <a:lnTo>
                    <a:pt x="27453" y="50924"/>
                  </a:lnTo>
                  <a:cubicBezTo>
                    <a:pt x="27453" y="50924"/>
                    <a:pt x="27453" y="50891"/>
                    <a:pt x="27487" y="50891"/>
                  </a:cubicBezTo>
                  <a:cubicBezTo>
                    <a:pt x="27553" y="50957"/>
                    <a:pt x="27620" y="50991"/>
                    <a:pt x="27687" y="51024"/>
                  </a:cubicBezTo>
                  <a:cubicBezTo>
                    <a:pt x="27828" y="51112"/>
                    <a:pt x="27978" y="51154"/>
                    <a:pt x="28127" y="51154"/>
                  </a:cubicBezTo>
                  <a:cubicBezTo>
                    <a:pt x="28261" y="51154"/>
                    <a:pt x="28395" y="51120"/>
                    <a:pt x="28521" y="51057"/>
                  </a:cubicBezTo>
                  <a:cubicBezTo>
                    <a:pt x="28921" y="50790"/>
                    <a:pt x="29855" y="48789"/>
                    <a:pt x="29855" y="48789"/>
                  </a:cubicBezTo>
                  <a:lnTo>
                    <a:pt x="31056" y="48489"/>
                  </a:lnTo>
                  <a:lnTo>
                    <a:pt x="31089" y="48489"/>
                  </a:lnTo>
                  <a:lnTo>
                    <a:pt x="31690" y="48322"/>
                  </a:lnTo>
                  <a:lnTo>
                    <a:pt x="32190" y="48822"/>
                  </a:lnTo>
                  <a:lnTo>
                    <a:pt x="35259" y="51791"/>
                  </a:lnTo>
                  <a:lnTo>
                    <a:pt x="35392" y="51925"/>
                  </a:lnTo>
                  <a:lnTo>
                    <a:pt x="52371" y="67703"/>
                  </a:lnTo>
                  <a:lnTo>
                    <a:pt x="52404" y="67736"/>
                  </a:lnTo>
                  <a:cubicBezTo>
                    <a:pt x="52492" y="67853"/>
                    <a:pt x="53242" y="68658"/>
                    <a:pt x="53853" y="68658"/>
                  </a:cubicBezTo>
                  <a:cubicBezTo>
                    <a:pt x="53941" y="68658"/>
                    <a:pt x="54026" y="68641"/>
                    <a:pt x="54106" y="68603"/>
                  </a:cubicBezTo>
                  <a:cubicBezTo>
                    <a:pt x="54606" y="68336"/>
                    <a:pt x="53205" y="66435"/>
                    <a:pt x="52571" y="65601"/>
                  </a:cubicBezTo>
                  <a:lnTo>
                    <a:pt x="52538" y="65601"/>
                  </a:lnTo>
                  <a:lnTo>
                    <a:pt x="52438" y="65468"/>
                  </a:lnTo>
                  <a:cubicBezTo>
                    <a:pt x="52404" y="65368"/>
                    <a:pt x="52338" y="65301"/>
                    <a:pt x="52271" y="65234"/>
                  </a:cubicBezTo>
                  <a:lnTo>
                    <a:pt x="50436" y="63366"/>
                  </a:lnTo>
                  <a:lnTo>
                    <a:pt x="50370" y="63333"/>
                  </a:lnTo>
                  <a:lnTo>
                    <a:pt x="44165" y="57028"/>
                  </a:lnTo>
                  <a:cubicBezTo>
                    <a:pt x="44165" y="57028"/>
                    <a:pt x="44132" y="56995"/>
                    <a:pt x="44132" y="56962"/>
                  </a:cubicBezTo>
                  <a:cubicBezTo>
                    <a:pt x="43798" y="56595"/>
                    <a:pt x="41463" y="53826"/>
                    <a:pt x="40463" y="52292"/>
                  </a:cubicBezTo>
                  <a:cubicBezTo>
                    <a:pt x="40463" y="52258"/>
                    <a:pt x="40463" y="52258"/>
                    <a:pt x="40463" y="52225"/>
                  </a:cubicBezTo>
                  <a:cubicBezTo>
                    <a:pt x="40362" y="52091"/>
                    <a:pt x="40262" y="51958"/>
                    <a:pt x="40196" y="51825"/>
                  </a:cubicBezTo>
                  <a:cubicBezTo>
                    <a:pt x="40062" y="51558"/>
                    <a:pt x="39862" y="51291"/>
                    <a:pt x="39662" y="51091"/>
                  </a:cubicBezTo>
                  <a:cubicBezTo>
                    <a:pt x="39662" y="51057"/>
                    <a:pt x="39662" y="51057"/>
                    <a:pt x="39629" y="51024"/>
                  </a:cubicBezTo>
                  <a:cubicBezTo>
                    <a:pt x="38361" y="49656"/>
                    <a:pt x="36893" y="48489"/>
                    <a:pt x="35225" y="47555"/>
                  </a:cubicBezTo>
                  <a:lnTo>
                    <a:pt x="35159" y="47521"/>
                  </a:lnTo>
                  <a:cubicBezTo>
                    <a:pt x="34825" y="47355"/>
                    <a:pt x="34492" y="47188"/>
                    <a:pt x="34125" y="47054"/>
                  </a:cubicBezTo>
                  <a:lnTo>
                    <a:pt x="34058" y="47021"/>
                  </a:lnTo>
                  <a:cubicBezTo>
                    <a:pt x="34692" y="46688"/>
                    <a:pt x="35059" y="45987"/>
                    <a:pt x="34992" y="45287"/>
                  </a:cubicBezTo>
                  <a:cubicBezTo>
                    <a:pt x="34992" y="45253"/>
                    <a:pt x="34992" y="45220"/>
                    <a:pt x="34992" y="45186"/>
                  </a:cubicBezTo>
                  <a:cubicBezTo>
                    <a:pt x="34992" y="45153"/>
                    <a:pt x="34992" y="45120"/>
                    <a:pt x="34992" y="45086"/>
                  </a:cubicBezTo>
                  <a:lnTo>
                    <a:pt x="34992" y="45020"/>
                  </a:lnTo>
                  <a:cubicBezTo>
                    <a:pt x="34725" y="43986"/>
                    <a:pt x="33391" y="42585"/>
                    <a:pt x="32223" y="41751"/>
                  </a:cubicBezTo>
                  <a:lnTo>
                    <a:pt x="31923" y="41551"/>
                  </a:lnTo>
                  <a:cubicBezTo>
                    <a:pt x="31823" y="41517"/>
                    <a:pt x="31756" y="41450"/>
                    <a:pt x="31656" y="41417"/>
                  </a:cubicBezTo>
                  <a:lnTo>
                    <a:pt x="31556" y="41350"/>
                  </a:lnTo>
                  <a:lnTo>
                    <a:pt x="31223" y="38215"/>
                  </a:lnTo>
                  <a:lnTo>
                    <a:pt x="30656" y="38215"/>
                  </a:lnTo>
                  <a:lnTo>
                    <a:pt x="30489" y="36280"/>
                  </a:lnTo>
                  <a:cubicBezTo>
                    <a:pt x="30489" y="36280"/>
                    <a:pt x="30489" y="35513"/>
                    <a:pt x="30522" y="34279"/>
                  </a:cubicBezTo>
                  <a:lnTo>
                    <a:pt x="30522" y="34078"/>
                  </a:lnTo>
                  <a:cubicBezTo>
                    <a:pt x="30589" y="31176"/>
                    <a:pt x="30756" y="25906"/>
                    <a:pt x="31089" y="22137"/>
                  </a:cubicBezTo>
                  <a:cubicBezTo>
                    <a:pt x="31523" y="16666"/>
                    <a:pt x="32190" y="10562"/>
                    <a:pt x="32423" y="7226"/>
                  </a:cubicBezTo>
                  <a:lnTo>
                    <a:pt x="32423" y="7126"/>
                  </a:lnTo>
                  <a:cubicBezTo>
                    <a:pt x="32423" y="7126"/>
                    <a:pt x="32423" y="7093"/>
                    <a:pt x="32423" y="7059"/>
                  </a:cubicBezTo>
                  <a:cubicBezTo>
                    <a:pt x="32423" y="6892"/>
                    <a:pt x="32457" y="6692"/>
                    <a:pt x="32457" y="6492"/>
                  </a:cubicBezTo>
                  <a:cubicBezTo>
                    <a:pt x="32490" y="6325"/>
                    <a:pt x="32490" y="6159"/>
                    <a:pt x="32524" y="6025"/>
                  </a:cubicBezTo>
                  <a:cubicBezTo>
                    <a:pt x="32724" y="3623"/>
                    <a:pt x="32991" y="1422"/>
                    <a:pt x="32624" y="454"/>
                  </a:cubicBezTo>
                  <a:cubicBezTo>
                    <a:pt x="32557" y="288"/>
                    <a:pt x="32457" y="154"/>
                    <a:pt x="32290" y="54"/>
                  </a:cubicBezTo>
                  <a:cubicBezTo>
                    <a:pt x="32234" y="18"/>
                    <a:pt x="32176" y="0"/>
                    <a:pt x="321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8"/>
            <p:cNvSpPr/>
            <p:nvPr/>
          </p:nvSpPr>
          <p:spPr>
            <a:xfrm>
              <a:off x="3008511" y="2696218"/>
              <a:ext cx="220989" cy="244437"/>
            </a:xfrm>
            <a:custGeom>
              <a:avLst/>
              <a:gdLst/>
              <a:ahLst/>
              <a:cxnLst/>
              <a:rect l="l" t="t" r="r" b="b"/>
              <a:pathLst>
                <a:path w="10122" h="11196" extrusionOk="0">
                  <a:moveTo>
                    <a:pt x="4202" y="1"/>
                  </a:moveTo>
                  <a:cubicBezTo>
                    <a:pt x="713" y="1"/>
                    <a:pt x="0" y="3088"/>
                    <a:pt x="148" y="4740"/>
                  </a:cubicBezTo>
                  <a:cubicBezTo>
                    <a:pt x="348" y="6608"/>
                    <a:pt x="1549" y="7908"/>
                    <a:pt x="1515" y="8109"/>
                  </a:cubicBezTo>
                  <a:cubicBezTo>
                    <a:pt x="1515" y="8309"/>
                    <a:pt x="2349" y="9676"/>
                    <a:pt x="2349" y="9676"/>
                  </a:cubicBezTo>
                  <a:lnTo>
                    <a:pt x="2549" y="8509"/>
                  </a:lnTo>
                  <a:cubicBezTo>
                    <a:pt x="2624" y="8503"/>
                    <a:pt x="2699" y="8500"/>
                    <a:pt x="2773" y="8500"/>
                  </a:cubicBezTo>
                  <a:cubicBezTo>
                    <a:pt x="3919" y="8500"/>
                    <a:pt x="4944" y="9214"/>
                    <a:pt x="5351" y="10310"/>
                  </a:cubicBezTo>
                  <a:lnTo>
                    <a:pt x="5084" y="11077"/>
                  </a:lnTo>
                  <a:cubicBezTo>
                    <a:pt x="5216" y="11152"/>
                    <a:pt x="5368" y="11196"/>
                    <a:pt x="5523" y="11196"/>
                  </a:cubicBezTo>
                  <a:cubicBezTo>
                    <a:pt x="5645" y="11196"/>
                    <a:pt x="5768" y="11169"/>
                    <a:pt x="5885" y="11111"/>
                  </a:cubicBezTo>
                  <a:cubicBezTo>
                    <a:pt x="6319" y="10811"/>
                    <a:pt x="7219" y="8842"/>
                    <a:pt x="7219" y="8842"/>
                  </a:cubicBezTo>
                  <a:lnTo>
                    <a:pt x="8420" y="8542"/>
                  </a:lnTo>
                  <a:lnTo>
                    <a:pt x="8453" y="8542"/>
                  </a:lnTo>
                  <a:lnTo>
                    <a:pt x="9054" y="8375"/>
                  </a:lnTo>
                  <a:lnTo>
                    <a:pt x="9588" y="8842"/>
                  </a:lnTo>
                  <a:lnTo>
                    <a:pt x="10121" y="7842"/>
                  </a:lnTo>
                  <a:cubicBezTo>
                    <a:pt x="6719" y="7275"/>
                    <a:pt x="2883" y="5473"/>
                    <a:pt x="3517" y="2905"/>
                  </a:cubicBezTo>
                  <a:cubicBezTo>
                    <a:pt x="4150" y="336"/>
                    <a:pt x="5718" y="170"/>
                    <a:pt x="5718" y="170"/>
                  </a:cubicBezTo>
                  <a:cubicBezTo>
                    <a:pt x="5163" y="54"/>
                    <a:pt x="4659" y="1"/>
                    <a:pt x="42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8"/>
            <p:cNvSpPr/>
            <p:nvPr/>
          </p:nvSpPr>
          <p:spPr>
            <a:xfrm>
              <a:off x="2938166" y="2791671"/>
              <a:ext cx="57550" cy="233062"/>
            </a:xfrm>
            <a:custGeom>
              <a:avLst/>
              <a:gdLst/>
              <a:ahLst/>
              <a:cxnLst/>
              <a:rect l="l" t="t" r="r" b="b"/>
              <a:pathLst>
                <a:path w="2636" h="10675" extrusionOk="0">
                  <a:moveTo>
                    <a:pt x="0" y="1"/>
                  </a:moveTo>
                  <a:lnTo>
                    <a:pt x="0" y="634"/>
                  </a:lnTo>
                  <a:cubicBezTo>
                    <a:pt x="101" y="835"/>
                    <a:pt x="101" y="4771"/>
                    <a:pt x="34" y="10675"/>
                  </a:cubicBezTo>
                  <a:cubicBezTo>
                    <a:pt x="568" y="10241"/>
                    <a:pt x="1735" y="9307"/>
                    <a:pt x="2436" y="8640"/>
                  </a:cubicBezTo>
                  <a:lnTo>
                    <a:pt x="2436" y="4304"/>
                  </a:lnTo>
                  <a:lnTo>
                    <a:pt x="2636" y="260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8"/>
            <p:cNvSpPr/>
            <p:nvPr/>
          </p:nvSpPr>
          <p:spPr>
            <a:xfrm>
              <a:off x="2923603" y="3073510"/>
              <a:ext cx="111433" cy="1414833"/>
            </a:xfrm>
            <a:custGeom>
              <a:avLst/>
              <a:gdLst/>
              <a:ahLst/>
              <a:cxnLst/>
              <a:rect l="l" t="t" r="r" b="b"/>
              <a:pathLst>
                <a:path w="5104" h="64804" extrusionOk="0">
                  <a:moveTo>
                    <a:pt x="3069" y="1"/>
                  </a:moveTo>
                  <a:lnTo>
                    <a:pt x="1535" y="1735"/>
                  </a:lnTo>
                  <a:lnTo>
                    <a:pt x="968" y="2403"/>
                  </a:lnTo>
                  <a:lnTo>
                    <a:pt x="634" y="2769"/>
                  </a:lnTo>
                  <a:lnTo>
                    <a:pt x="634" y="2803"/>
                  </a:lnTo>
                  <a:cubicBezTo>
                    <a:pt x="634" y="3837"/>
                    <a:pt x="601" y="4938"/>
                    <a:pt x="601" y="6072"/>
                  </a:cubicBezTo>
                  <a:lnTo>
                    <a:pt x="601" y="6672"/>
                  </a:lnTo>
                  <a:cubicBezTo>
                    <a:pt x="567" y="9274"/>
                    <a:pt x="534" y="12043"/>
                    <a:pt x="467" y="14878"/>
                  </a:cubicBezTo>
                  <a:cubicBezTo>
                    <a:pt x="334" y="24752"/>
                    <a:pt x="134" y="56808"/>
                    <a:pt x="0" y="64680"/>
                  </a:cubicBezTo>
                  <a:cubicBezTo>
                    <a:pt x="255" y="64615"/>
                    <a:pt x="557" y="64591"/>
                    <a:pt x="888" y="64591"/>
                  </a:cubicBezTo>
                  <a:cubicBezTo>
                    <a:pt x="1864" y="64591"/>
                    <a:pt x="3089" y="64803"/>
                    <a:pt x="4079" y="64803"/>
                  </a:cubicBezTo>
                  <a:cubicBezTo>
                    <a:pt x="4466" y="64803"/>
                    <a:pt x="4817" y="64771"/>
                    <a:pt x="5104" y="64680"/>
                  </a:cubicBezTo>
                  <a:lnTo>
                    <a:pt x="30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8"/>
            <p:cNvSpPr/>
            <p:nvPr/>
          </p:nvSpPr>
          <p:spPr>
            <a:xfrm>
              <a:off x="3193064" y="2848480"/>
              <a:ext cx="518544" cy="471757"/>
            </a:xfrm>
            <a:custGeom>
              <a:avLst/>
              <a:gdLst/>
              <a:ahLst/>
              <a:cxnLst/>
              <a:rect l="l" t="t" r="r" b="b"/>
              <a:pathLst>
                <a:path w="23751" h="21608" extrusionOk="0">
                  <a:moveTo>
                    <a:pt x="3136" y="0"/>
                  </a:moveTo>
                  <a:cubicBezTo>
                    <a:pt x="2169" y="701"/>
                    <a:pt x="1135" y="1235"/>
                    <a:pt x="0" y="1568"/>
                  </a:cubicBezTo>
                  <a:lnTo>
                    <a:pt x="601" y="1401"/>
                  </a:lnTo>
                  <a:lnTo>
                    <a:pt x="21382" y="20682"/>
                  </a:lnTo>
                  <a:cubicBezTo>
                    <a:pt x="21382" y="20682"/>
                    <a:pt x="22180" y="21608"/>
                    <a:pt x="22826" y="21608"/>
                  </a:cubicBezTo>
                  <a:cubicBezTo>
                    <a:pt x="22915" y="21608"/>
                    <a:pt x="23002" y="21590"/>
                    <a:pt x="23084" y="21549"/>
                  </a:cubicBezTo>
                  <a:cubicBezTo>
                    <a:pt x="23751" y="21216"/>
                    <a:pt x="21249" y="18180"/>
                    <a:pt x="21249" y="18180"/>
                  </a:cubicBezTo>
                  <a:lnTo>
                    <a:pt x="13143" y="9974"/>
                  </a:lnTo>
                  <a:cubicBezTo>
                    <a:pt x="13143" y="9974"/>
                    <a:pt x="9941" y="6205"/>
                    <a:pt x="9174" y="4771"/>
                  </a:cubicBezTo>
                  <a:cubicBezTo>
                    <a:pt x="8406" y="3336"/>
                    <a:pt x="5371" y="901"/>
                    <a:pt x="3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8"/>
            <p:cNvSpPr/>
            <p:nvPr/>
          </p:nvSpPr>
          <p:spPr>
            <a:xfrm>
              <a:off x="2690560" y="2759424"/>
              <a:ext cx="351765" cy="129139"/>
            </a:xfrm>
            <a:custGeom>
              <a:avLst/>
              <a:gdLst/>
              <a:ahLst/>
              <a:cxnLst/>
              <a:rect l="l" t="t" r="r" b="b"/>
              <a:pathLst>
                <a:path w="16112" h="5915" extrusionOk="0">
                  <a:moveTo>
                    <a:pt x="4800" y="0"/>
                  </a:moveTo>
                  <a:cubicBezTo>
                    <a:pt x="3066" y="0"/>
                    <a:pt x="1691" y="63"/>
                    <a:pt x="1301" y="243"/>
                  </a:cubicBezTo>
                  <a:cubicBezTo>
                    <a:pt x="0" y="844"/>
                    <a:pt x="33" y="3913"/>
                    <a:pt x="400" y="5013"/>
                  </a:cubicBezTo>
                  <a:lnTo>
                    <a:pt x="16078" y="5914"/>
                  </a:lnTo>
                  <a:lnTo>
                    <a:pt x="16078" y="5214"/>
                  </a:lnTo>
                  <a:lnTo>
                    <a:pt x="16112" y="5013"/>
                  </a:lnTo>
                  <a:cubicBezTo>
                    <a:pt x="16112" y="5013"/>
                    <a:pt x="14510" y="3879"/>
                    <a:pt x="14844" y="343"/>
                  </a:cubicBezTo>
                  <a:cubicBezTo>
                    <a:pt x="14844" y="343"/>
                    <a:pt x="8845" y="0"/>
                    <a:pt x="4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8"/>
            <p:cNvSpPr/>
            <p:nvPr/>
          </p:nvSpPr>
          <p:spPr>
            <a:xfrm>
              <a:off x="2680364" y="2881251"/>
              <a:ext cx="416586" cy="423158"/>
            </a:xfrm>
            <a:custGeom>
              <a:avLst/>
              <a:gdLst/>
              <a:ahLst/>
              <a:cxnLst/>
              <a:rect l="l" t="t" r="r" b="b"/>
              <a:pathLst>
                <a:path w="19081" h="19382" extrusionOk="0">
                  <a:moveTo>
                    <a:pt x="17546" y="1"/>
                  </a:moveTo>
                  <a:cubicBezTo>
                    <a:pt x="17546" y="1"/>
                    <a:pt x="14577" y="4137"/>
                    <a:pt x="13376" y="5371"/>
                  </a:cubicBezTo>
                  <a:cubicBezTo>
                    <a:pt x="12209" y="6605"/>
                    <a:pt x="8339" y="8874"/>
                    <a:pt x="5471" y="11275"/>
                  </a:cubicBezTo>
                  <a:cubicBezTo>
                    <a:pt x="2602" y="13644"/>
                    <a:pt x="0" y="19381"/>
                    <a:pt x="0" y="19381"/>
                  </a:cubicBezTo>
                  <a:cubicBezTo>
                    <a:pt x="5004" y="13343"/>
                    <a:pt x="10841" y="9341"/>
                    <a:pt x="13843" y="7206"/>
                  </a:cubicBezTo>
                  <a:cubicBezTo>
                    <a:pt x="16812" y="5104"/>
                    <a:pt x="19080" y="201"/>
                    <a:pt x="19080" y="201"/>
                  </a:cubicBezTo>
                  <a:lnTo>
                    <a:pt x="175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8"/>
            <p:cNvSpPr/>
            <p:nvPr/>
          </p:nvSpPr>
          <p:spPr>
            <a:xfrm>
              <a:off x="3061979" y="1943229"/>
              <a:ext cx="96150" cy="712263"/>
            </a:xfrm>
            <a:custGeom>
              <a:avLst/>
              <a:gdLst/>
              <a:ahLst/>
              <a:cxnLst/>
              <a:rect l="l" t="t" r="r" b="b"/>
              <a:pathLst>
                <a:path w="4404" h="32624" extrusionOk="0">
                  <a:moveTo>
                    <a:pt x="4403" y="0"/>
                  </a:moveTo>
                  <a:lnTo>
                    <a:pt x="4403" y="0"/>
                  </a:lnTo>
                  <a:cubicBezTo>
                    <a:pt x="4237" y="601"/>
                    <a:pt x="4070" y="1168"/>
                    <a:pt x="3903" y="1735"/>
                  </a:cubicBezTo>
                  <a:cubicBezTo>
                    <a:pt x="3036" y="5104"/>
                    <a:pt x="0" y="16846"/>
                    <a:pt x="200" y="20682"/>
                  </a:cubicBezTo>
                  <a:cubicBezTo>
                    <a:pt x="400" y="24518"/>
                    <a:pt x="634" y="24852"/>
                    <a:pt x="1601" y="27754"/>
                  </a:cubicBezTo>
                  <a:cubicBezTo>
                    <a:pt x="2102" y="29288"/>
                    <a:pt x="2469" y="30856"/>
                    <a:pt x="2702" y="32457"/>
                  </a:cubicBezTo>
                  <a:lnTo>
                    <a:pt x="2235" y="32557"/>
                  </a:lnTo>
                  <a:lnTo>
                    <a:pt x="2235" y="32624"/>
                  </a:lnTo>
                  <a:lnTo>
                    <a:pt x="4036" y="32624"/>
                  </a:lnTo>
                  <a:cubicBezTo>
                    <a:pt x="4036" y="32624"/>
                    <a:pt x="4403" y="29922"/>
                    <a:pt x="3269" y="25619"/>
                  </a:cubicBezTo>
                  <a:cubicBezTo>
                    <a:pt x="2135" y="21282"/>
                    <a:pt x="2635" y="8940"/>
                    <a:pt x="4370" y="134"/>
                  </a:cubicBezTo>
                  <a:lnTo>
                    <a:pt x="44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8"/>
            <p:cNvSpPr/>
            <p:nvPr/>
          </p:nvSpPr>
          <p:spPr>
            <a:xfrm>
              <a:off x="3004428" y="2694821"/>
              <a:ext cx="92526" cy="174071"/>
            </a:xfrm>
            <a:custGeom>
              <a:avLst/>
              <a:gdLst/>
              <a:ahLst/>
              <a:cxnLst/>
              <a:rect l="l" t="t" r="r" b="b"/>
              <a:pathLst>
                <a:path w="4238" h="7973" fill="none" extrusionOk="0">
                  <a:moveTo>
                    <a:pt x="4237" y="0"/>
                  </a:moveTo>
                  <a:cubicBezTo>
                    <a:pt x="2803" y="67"/>
                    <a:pt x="1669" y="400"/>
                    <a:pt x="1002" y="1768"/>
                  </a:cubicBezTo>
                  <a:cubicBezTo>
                    <a:pt x="1" y="3769"/>
                    <a:pt x="101" y="6471"/>
                    <a:pt x="1736" y="797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8"/>
            <p:cNvSpPr/>
            <p:nvPr/>
          </p:nvSpPr>
          <p:spPr>
            <a:xfrm>
              <a:off x="3166122" y="2721763"/>
              <a:ext cx="115079" cy="167521"/>
            </a:xfrm>
            <a:custGeom>
              <a:avLst/>
              <a:gdLst/>
              <a:ahLst/>
              <a:cxnLst/>
              <a:rect l="l" t="t" r="r" b="b"/>
              <a:pathLst>
                <a:path w="5271" h="7673" fill="none" extrusionOk="0">
                  <a:moveTo>
                    <a:pt x="0" y="7672"/>
                  </a:moveTo>
                  <a:cubicBezTo>
                    <a:pt x="2702" y="7139"/>
                    <a:pt x="5104" y="5638"/>
                    <a:pt x="5204" y="4303"/>
                  </a:cubicBezTo>
                  <a:cubicBezTo>
                    <a:pt x="5271" y="2936"/>
                    <a:pt x="3703" y="1168"/>
                    <a:pt x="1501" y="0"/>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8"/>
            <p:cNvSpPr/>
            <p:nvPr/>
          </p:nvSpPr>
          <p:spPr>
            <a:xfrm>
              <a:off x="3096934" y="2655478"/>
              <a:ext cx="106346" cy="69209"/>
            </a:xfrm>
            <a:custGeom>
              <a:avLst/>
              <a:gdLst/>
              <a:ahLst/>
              <a:cxnLst/>
              <a:rect l="l" t="t" r="r" b="b"/>
              <a:pathLst>
                <a:path w="4871" h="3170" fill="none" extrusionOk="0">
                  <a:moveTo>
                    <a:pt x="4870" y="3170"/>
                  </a:moveTo>
                  <a:lnTo>
                    <a:pt x="4570" y="1"/>
                  </a:lnTo>
                  <a:lnTo>
                    <a:pt x="267" y="1"/>
                  </a:lnTo>
                  <a:lnTo>
                    <a:pt x="0" y="1835"/>
                  </a:lnTo>
                  <a:cubicBezTo>
                    <a:pt x="834" y="1869"/>
                    <a:pt x="1635" y="2002"/>
                    <a:pt x="2435" y="2236"/>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8"/>
            <p:cNvSpPr/>
            <p:nvPr/>
          </p:nvSpPr>
          <p:spPr>
            <a:xfrm>
              <a:off x="3039404" y="1815049"/>
              <a:ext cx="211208" cy="840442"/>
            </a:xfrm>
            <a:custGeom>
              <a:avLst/>
              <a:gdLst/>
              <a:ahLst/>
              <a:cxnLst/>
              <a:rect l="l" t="t" r="r" b="b"/>
              <a:pathLst>
                <a:path w="9674" h="38495" fill="none" extrusionOk="0">
                  <a:moveTo>
                    <a:pt x="3703" y="38495"/>
                  </a:moveTo>
                  <a:cubicBezTo>
                    <a:pt x="3703" y="38495"/>
                    <a:pt x="4070" y="36393"/>
                    <a:pt x="2035" y="32424"/>
                  </a:cubicBezTo>
                  <a:cubicBezTo>
                    <a:pt x="0" y="28454"/>
                    <a:pt x="2035" y="19048"/>
                    <a:pt x="3703" y="12276"/>
                  </a:cubicBezTo>
                  <a:cubicBezTo>
                    <a:pt x="5371" y="5505"/>
                    <a:pt x="6838" y="601"/>
                    <a:pt x="8273" y="301"/>
                  </a:cubicBezTo>
                  <a:cubicBezTo>
                    <a:pt x="9674" y="1"/>
                    <a:pt x="7072" y="17513"/>
                    <a:pt x="6905" y="25119"/>
                  </a:cubicBezTo>
                  <a:cubicBezTo>
                    <a:pt x="6772" y="32724"/>
                    <a:pt x="6238" y="34625"/>
                    <a:pt x="6505" y="38461"/>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8"/>
            <p:cNvSpPr/>
            <p:nvPr/>
          </p:nvSpPr>
          <p:spPr>
            <a:xfrm>
              <a:off x="2522317" y="2868872"/>
              <a:ext cx="604476" cy="711543"/>
            </a:xfrm>
            <a:custGeom>
              <a:avLst/>
              <a:gdLst/>
              <a:ahLst/>
              <a:cxnLst/>
              <a:rect l="l" t="t" r="r" b="b"/>
              <a:pathLst>
                <a:path w="27687" h="32591" fill="none" extrusionOk="0">
                  <a:moveTo>
                    <a:pt x="27620" y="2402"/>
                  </a:moveTo>
                  <a:cubicBezTo>
                    <a:pt x="27620" y="2402"/>
                    <a:pt x="26519" y="0"/>
                    <a:pt x="24818" y="568"/>
                  </a:cubicBezTo>
                  <a:cubicBezTo>
                    <a:pt x="23351" y="2836"/>
                    <a:pt x="21616" y="5371"/>
                    <a:pt x="19448" y="6939"/>
                  </a:cubicBezTo>
                  <a:cubicBezTo>
                    <a:pt x="17113" y="8540"/>
                    <a:pt x="14678" y="9741"/>
                    <a:pt x="12710" y="11842"/>
                  </a:cubicBezTo>
                  <a:cubicBezTo>
                    <a:pt x="10808" y="13910"/>
                    <a:pt x="9207" y="16245"/>
                    <a:pt x="7873" y="18747"/>
                  </a:cubicBezTo>
                  <a:cubicBezTo>
                    <a:pt x="5571" y="22950"/>
                    <a:pt x="3636" y="27453"/>
                    <a:pt x="534" y="31156"/>
                  </a:cubicBezTo>
                  <a:cubicBezTo>
                    <a:pt x="267" y="31456"/>
                    <a:pt x="1" y="31890"/>
                    <a:pt x="201" y="32257"/>
                  </a:cubicBezTo>
                  <a:cubicBezTo>
                    <a:pt x="401" y="32590"/>
                    <a:pt x="1035" y="32524"/>
                    <a:pt x="1468" y="32290"/>
                  </a:cubicBezTo>
                  <a:cubicBezTo>
                    <a:pt x="4003" y="30923"/>
                    <a:pt x="5538" y="28387"/>
                    <a:pt x="7339" y="26253"/>
                  </a:cubicBezTo>
                  <a:cubicBezTo>
                    <a:pt x="8740" y="24518"/>
                    <a:pt x="10141" y="22817"/>
                    <a:pt x="11542" y="21082"/>
                  </a:cubicBezTo>
                  <a:cubicBezTo>
                    <a:pt x="14778" y="17179"/>
                    <a:pt x="18047" y="13277"/>
                    <a:pt x="21349" y="9407"/>
                  </a:cubicBezTo>
                  <a:cubicBezTo>
                    <a:pt x="22583" y="7939"/>
                    <a:pt x="23851" y="6472"/>
                    <a:pt x="25152" y="5037"/>
                  </a:cubicBezTo>
                  <a:cubicBezTo>
                    <a:pt x="25319" y="4837"/>
                    <a:pt x="27687" y="2569"/>
                    <a:pt x="27620" y="2402"/>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8"/>
            <p:cNvSpPr/>
            <p:nvPr/>
          </p:nvSpPr>
          <p:spPr>
            <a:xfrm>
              <a:off x="3041588" y="2839005"/>
              <a:ext cx="18230" cy="59756"/>
            </a:xfrm>
            <a:custGeom>
              <a:avLst/>
              <a:gdLst/>
              <a:ahLst/>
              <a:cxnLst/>
              <a:rect l="l" t="t" r="r" b="b"/>
              <a:pathLst>
                <a:path w="835" h="2737" fill="none" extrusionOk="0">
                  <a:moveTo>
                    <a:pt x="501" y="2736"/>
                  </a:moveTo>
                  <a:cubicBezTo>
                    <a:pt x="300" y="2369"/>
                    <a:pt x="100" y="1969"/>
                    <a:pt x="0" y="1569"/>
                  </a:cubicBezTo>
                  <a:cubicBezTo>
                    <a:pt x="0" y="1168"/>
                    <a:pt x="834" y="1"/>
                    <a:pt x="834" y="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8"/>
            <p:cNvSpPr/>
            <p:nvPr/>
          </p:nvSpPr>
          <p:spPr>
            <a:xfrm>
              <a:off x="3114400" y="2839005"/>
              <a:ext cx="54647" cy="104163"/>
            </a:xfrm>
            <a:custGeom>
              <a:avLst/>
              <a:gdLst/>
              <a:ahLst/>
              <a:cxnLst/>
              <a:rect l="l" t="t" r="r" b="b"/>
              <a:pathLst>
                <a:path w="2503" h="4771" fill="none" extrusionOk="0">
                  <a:moveTo>
                    <a:pt x="1" y="4404"/>
                  </a:moveTo>
                  <a:cubicBezTo>
                    <a:pt x="1" y="4404"/>
                    <a:pt x="835" y="4771"/>
                    <a:pt x="1135" y="4404"/>
                  </a:cubicBezTo>
                  <a:cubicBezTo>
                    <a:pt x="1435" y="4004"/>
                    <a:pt x="2503" y="2069"/>
                    <a:pt x="2503" y="2069"/>
                  </a:cubicBezTo>
                  <a:cubicBezTo>
                    <a:pt x="2503" y="2069"/>
                    <a:pt x="1102" y="234"/>
                    <a:pt x="1" y="1"/>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8"/>
            <p:cNvSpPr/>
            <p:nvPr/>
          </p:nvSpPr>
          <p:spPr>
            <a:xfrm>
              <a:off x="3208346" y="2847760"/>
              <a:ext cx="506187" cy="471211"/>
            </a:xfrm>
            <a:custGeom>
              <a:avLst/>
              <a:gdLst/>
              <a:ahLst/>
              <a:cxnLst/>
              <a:rect l="l" t="t" r="r" b="b"/>
              <a:pathLst>
                <a:path w="23185" h="21583" fill="none" extrusionOk="0">
                  <a:moveTo>
                    <a:pt x="1" y="1401"/>
                  </a:moveTo>
                  <a:cubicBezTo>
                    <a:pt x="4171" y="5404"/>
                    <a:pt x="20883" y="21582"/>
                    <a:pt x="21950" y="21582"/>
                  </a:cubicBezTo>
                  <a:cubicBezTo>
                    <a:pt x="23184" y="21582"/>
                    <a:pt x="21450" y="19347"/>
                    <a:pt x="20549" y="18213"/>
                  </a:cubicBezTo>
                  <a:cubicBezTo>
                    <a:pt x="19648" y="17079"/>
                    <a:pt x="11076" y="9474"/>
                    <a:pt x="8707" y="5204"/>
                  </a:cubicBezTo>
                  <a:cubicBezTo>
                    <a:pt x="7206" y="2502"/>
                    <a:pt x="4137" y="767"/>
                    <a:pt x="2336" y="0"/>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8"/>
            <p:cNvSpPr/>
            <p:nvPr/>
          </p:nvSpPr>
          <p:spPr>
            <a:xfrm>
              <a:off x="2683988" y="2707200"/>
              <a:ext cx="363446" cy="182083"/>
            </a:xfrm>
            <a:custGeom>
              <a:avLst/>
              <a:gdLst/>
              <a:ahLst/>
              <a:cxnLst/>
              <a:rect l="l" t="t" r="r" b="b"/>
              <a:pathLst>
                <a:path w="16647" h="8340" fill="none" extrusionOk="0">
                  <a:moveTo>
                    <a:pt x="16646" y="8339"/>
                  </a:moveTo>
                  <a:lnTo>
                    <a:pt x="13077" y="8139"/>
                  </a:lnTo>
                  <a:lnTo>
                    <a:pt x="11175" y="8006"/>
                  </a:lnTo>
                  <a:lnTo>
                    <a:pt x="6706" y="7739"/>
                  </a:lnTo>
                  <a:lnTo>
                    <a:pt x="4838" y="7639"/>
                  </a:lnTo>
                  <a:lnTo>
                    <a:pt x="701" y="7405"/>
                  </a:lnTo>
                  <a:cubicBezTo>
                    <a:pt x="701" y="7405"/>
                    <a:pt x="1" y="3636"/>
                    <a:pt x="1602" y="2635"/>
                  </a:cubicBezTo>
                  <a:cubicBezTo>
                    <a:pt x="2669" y="1968"/>
                    <a:pt x="5905" y="1034"/>
                    <a:pt x="8373" y="467"/>
                  </a:cubicBezTo>
                  <a:cubicBezTo>
                    <a:pt x="9241" y="234"/>
                    <a:pt x="10141" y="100"/>
                    <a:pt x="11075" y="0"/>
                  </a:cubicBezTo>
                  <a:cubicBezTo>
                    <a:pt x="11642" y="0"/>
                    <a:pt x="12176" y="34"/>
                    <a:pt x="12743" y="67"/>
                  </a:cubicBezTo>
                  <a:cubicBezTo>
                    <a:pt x="13544" y="134"/>
                    <a:pt x="14378" y="267"/>
                    <a:pt x="15078" y="334"/>
                  </a:cubicBezTo>
                  <a:cubicBezTo>
                    <a:pt x="15378" y="367"/>
                    <a:pt x="15912" y="400"/>
                    <a:pt x="16146" y="434"/>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8"/>
            <p:cNvSpPr/>
            <p:nvPr/>
          </p:nvSpPr>
          <p:spPr>
            <a:xfrm>
              <a:off x="2877711" y="2879788"/>
              <a:ext cx="8034" cy="185009"/>
            </a:xfrm>
            <a:custGeom>
              <a:avLst/>
              <a:gdLst/>
              <a:ahLst/>
              <a:cxnLst/>
              <a:rect l="l" t="t" r="r" b="b"/>
              <a:pathLst>
                <a:path w="368" h="8474" fill="none" extrusionOk="0">
                  <a:moveTo>
                    <a:pt x="1" y="8474"/>
                  </a:moveTo>
                  <a:lnTo>
                    <a:pt x="368" y="1"/>
                  </a:ln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8"/>
            <p:cNvSpPr/>
            <p:nvPr/>
          </p:nvSpPr>
          <p:spPr>
            <a:xfrm>
              <a:off x="2834744" y="3213349"/>
              <a:ext cx="200291" cy="1272311"/>
            </a:xfrm>
            <a:custGeom>
              <a:avLst/>
              <a:gdLst/>
              <a:ahLst/>
              <a:cxnLst/>
              <a:rect l="l" t="t" r="r" b="b"/>
              <a:pathLst>
                <a:path w="9174" h="58276" fill="none" extrusionOk="0">
                  <a:moveTo>
                    <a:pt x="9174" y="58275"/>
                  </a:moveTo>
                  <a:lnTo>
                    <a:pt x="1" y="58275"/>
                  </a:lnTo>
                  <a:lnTo>
                    <a:pt x="1535" y="2936"/>
                  </a:lnTo>
                  <a:lnTo>
                    <a:pt x="1535" y="2936"/>
                  </a:lnTo>
                  <a:lnTo>
                    <a:pt x="1569" y="1935"/>
                  </a:lnTo>
                  <a:lnTo>
                    <a:pt x="1602" y="1902"/>
                  </a:lnTo>
                  <a:lnTo>
                    <a:pt x="1669" y="0"/>
                  </a:ln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8"/>
            <p:cNvSpPr/>
            <p:nvPr/>
          </p:nvSpPr>
          <p:spPr>
            <a:xfrm>
              <a:off x="2990608" y="3072069"/>
              <a:ext cx="44429" cy="1413589"/>
            </a:xfrm>
            <a:custGeom>
              <a:avLst/>
              <a:gdLst/>
              <a:ahLst/>
              <a:cxnLst/>
              <a:rect l="l" t="t" r="r" b="b"/>
              <a:pathLst>
                <a:path w="2035" h="64747" fill="none" extrusionOk="0">
                  <a:moveTo>
                    <a:pt x="2035" y="64746"/>
                  </a:moveTo>
                  <a:cubicBezTo>
                    <a:pt x="1868" y="56974"/>
                    <a:pt x="400" y="24017"/>
                    <a:pt x="234" y="14711"/>
                  </a:cubicBezTo>
                  <a:cubicBezTo>
                    <a:pt x="167" y="11809"/>
                    <a:pt x="134" y="8940"/>
                    <a:pt x="100" y="6338"/>
                  </a:cubicBezTo>
                  <a:cubicBezTo>
                    <a:pt x="67" y="4070"/>
                    <a:pt x="34" y="1935"/>
                    <a:pt x="0" y="100"/>
                  </a:cubicBezTo>
                  <a:lnTo>
                    <a:pt x="0" y="0"/>
                  </a:lnTo>
                  <a:lnTo>
                    <a:pt x="0" y="0"/>
                  </a:lnTo>
                </a:path>
              </a:pathLst>
            </a:custGeom>
            <a:noFill/>
            <a:ln w="1085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8"/>
            <p:cNvSpPr/>
            <p:nvPr/>
          </p:nvSpPr>
          <p:spPr>
            <a:xfrm>
              <a:off x="2989866" y="2885617"/>
              <a:ext cx="1485" cy="95430"/>
            </a:xfrm>
            <a:custGeom>
              <a:avLst/>
              <a:gdLst/>
              <a:ahLst/>
              <a:cxnLst/>
              <a:rect l="l" t="t" r="r" b="b"/>
              <a:pathLst>
                <a:path w="68" h="4371" fill="none" extrusionOk="0">
                  <a:moveTo>
                    <a:pt x="68" y="1"/>
                  </a:moveTo>
                  <a:cubicBezTo>
                    <a:pt x="1" y="1"/>
                    <a:pt x="1" y="1535"/>
                    <a:pt x="34" y="437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8"/>
            <p:cNvSpPr/>
            <p:nvPr/>
          </p:nvSpPr>
          <p:spPr>
            <a:xfrm>
              <a:off x="2788873" y="2707615"/>
              <a:ext cx="173350" cy="168569"/>
            </a:xfrm>
            <a:custGeom>
              <a:avLst/>
              <a:gdLst/>
              <a:ahLst/>
              <a:cxnLst/>
              <a:rect l="l" t="t" r="r" b="b"/>
              <a:pathLst>
                <a:path w="7940" h="7721" extrusionOk="0">
                  <a:moveTo>
                    <a:pt x="6736" y="1"/>
                  </a:moveTo>
                  <a:cubicBezTo>
                    <a:pt x="6570" y="1"/>
                    <a:pt x="6404" y="5"/>
                    <a:pt x="6238" y="15"/>
                  </a:cubicBezTo>
                  <a:cubicBezTo>
                    <a:pt x="5337" y="81"/>
                    <a:pt x="4437" y="248"/>
                    <a:pt x="3536" y="482"/>
                  </a:cubicBezTo>
                  <a:cubicBezTo>
                    <a:pt x="2335" y="915"/>
                    <a:pt x="1134" y="1549"/>
                    <a:pt x="634" y="2149"/>
                  </a:cubicBezTo>
                  <a:cubicBezTo>
                    <a:pt x="0" y="3150"/>
                    <a:pt x="0" y="6086"/>
                    <a:pt x="34" y="7620"/>
                  </a:cubicBezTo>
                  <a:lnTo>
                    <a:pt x="1902" y="7720"/>
                  </a:lnTo>
                  <a:cubicBezTo>
                    <a:pt x="1868" y="6486"/>
                    <a:pt x="1835" y="3484"/>
                    <a:pt x="2435" y="2450"/>
                  </a:cubicBezTo>
                  <a:cubicBezTo>
                    <a:pt x="2869" y="1716"/>
                    <a:pt x="6905" y="381"/>
                    <a:pt x="7939" y="48"/>
                  </a:cubicBezTo>
                  <a:cubicBezTo>
                    <a:pt x="7538" y="24"/>
                    <a:pt x="7137" y="1"/>
                    <a:pt x="6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8"/>
            <p:cNvSpPr/>
            <p:nvPr/>
          </p:nvSpPr>
          <p:spPr>
            <a:xfrm>
              <a:off x="2928690" y="2714471"/>
              <a:ext cx="108551" cy="170446"/>
            </a:xfrm>
            <a:custGeom>
              <a:avLst/>
              <a:gdLst/>
              <a:ahLst/>
              <a:cxnLst/>
              <a:rect l="l" t="t" r="r" b="b"/>
              <a:pathLst>
                <a:path w="4972" h="7807" extrusionOk="0">
                  <a:moveTo>
                    <a:pt x="3870" y="1"/>
                  </a:moveTo>
                  <a:cubicBezTo>
                    <a:pt x="3870" y="1"/>
                    <a:pt x="468" y="1135"/>
                    <a:pt x="234" y="2202"/>
                  </a:cubicBezTo>
                  <a:cubicBezTo>
                    <a:pt x="34" y="3070"/>
                    <a:pt x="1" y="6305"/>
                    <a:pt x="1" y="7673"/>
                  </a:cubicBezTo>
                  <a:lnTo>
                    <a:pt x="1902" y="7806"/>
                  </a:lnTo>
                  <a:cubicBezTo>
                    <a:pt x="1835" y="6706"/>
                    <a:pt x="1735" y="3403"/>
                    <a:pt x="2102" y="2436"/>
                  </a:cubicBezTo>
                  <a:cubicBezTo>
                    <a:pt x="2536" y="1268"/>
                    <a:pt x="4971" y="168"/>
                    <a:pt x="4971" y="168"/>
                  </a:cubicBezTo>
                  <a:lnTo>
                    <a:pt x="4704" y="134"/>
                  </a:lnTo>
                  <a:lnTo>
                    <a:pt x="38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8"/>
            <p:cNvSpPr/>
            <p:nvPr/>
          </p:nvSpPr>
          <p:spPr>
            <a:xfrm>
              <a:off x="2919237" y="3210423"/>
              <a:ext cx="76479" cy="190117"/>
            </a:xfrm>
            <a:custGeom>
              <a:avLst/>
              <a:gdLst/>
              <a:ahLst/>
              <a:cxnLst/>
              <a:rect l="l" t="t" r="r" b="b"/>
              <a:pathLst>
                <a:path w="3503" h="8708" fill="none" extrusionOk="0">
                  <a:moveTo>
                    <a:pt x="3369" y="1"/>
                  </a:moveTo>
                  <a:cubicBezTo>
                    <a:pt x="2235" y="234"/>
                    <a:pt x="1134" y="368"/>
                    <a:pt x="0" y="435"/>
                  </a:cubicBezTo>
                  <a:lnTo>
                    <a:pt x="0" y="8574"/>
                  </a:lnTo>
                  <a:cubicBezTo>
                    <a:pt x="1168" y="8707"/>
                    <a:pt x="2369" y="8641"/>
                    <a:pt x="3503" y="8374"/>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8"/>
            <p:cNvSpPr/>
            <p:nvPr/>
          </p:nvSpPr>
          <p:spPr>
            <a:xfrm>
              <a:off x="1718346" y="601017"/>
              <a:ext cx="1559190" cy="2342103"/>
            </a:xfrm>
            <a:custGeom>
              <a:avLst/>
              <a:gdLst/>
              <a:ahLst/>
              <a:cxnLst/>
              <a:rect l="l" t="t" r="r" b="b"/>
              <a:pathLst>
                <a:path w="71416" h="107276" extrusionOk="0">
                  <a:moveTo>
                    <a:pt x="42535" y="87"/>
                  </a:moveTo>
                  <a:cubicBezTo>
                    <a:pt x="41198" y="87"/>
                    <a:pt x="38149" y="8443"/>
                    <a:pt x="37925" y="9307"/>
                  </a:cubicBezTo>
                  <a:cubicBezTo>
                    <a:pt x="36424" y="14911"/>
                    <a:pt x="32388" y="26085"/>
                    <a:pt x="32388" y="32490"/>
                  </a:cubicBezTo>
                  <a:cubicBezTo>
                    <a:pt x="32388" y="37961"/>
                    <a:pt x="31587" y="40029"/>
                    <a:pt x="33856" y="43398"/>
                  </a:cubicBezTo>
                  <a:cubicBezTo>
                    <a:pt x="36691" y="47601"/>
                    <a:pt x="35657" y="51203"/>
                    <a:pt x="35657" y="51203"/>
                  </a:cubicBezTo>
                  <a:lnTo>
                    <a:pt x="34923" y="51337"/>
                  </a:lnTo>
                  <a:lnTo>
                    <a:pt x="34323" y="51437"/>
                  </a:lnTo>
                  <a:lnTo>
                    <a:pt x="34056" y="53171"/>
                  </a:lnTo>
                  <a:lnTo>
                    <a:pt x="33856" y="54472"/>
                  </a:lnTo>
                  <a:cubicBezTo>
                    <a:pt x="33856" y="54472"/>
                    <a:pt x="33807" y="54470"/>
                    <a:pt x="33720" y="54470"/>
                  </a:cubicBezTo>
                  <a:cubicBezTo>
                    <a:pt x="33105" y="54470"/>
                    <a:pt x="30566" y="54572"/>
                    <a:pt x="29252" y="56207"/>
                  </a:cubicBezTo>
                  <a:cubicBezTo>
                    <a:pt x="27082" y="55727"/>
                    <a:pt x="24868" y="55490"/>
                    <a:pt x="22654" y="55490"/>
                  </a:cubicBezTo>
                  <a:cubicBezTo>
                    <a:pt x="21022" y="55490"/>
                    <a:pt x="19391" y="55619"/>
                    <a:pt x="17778" y="55873"/>
                  </a:cubicBezTo>
                  <a:cubicBezTo>
                    <a:pt x="11306" y="56841"/>
                    <a:pt x="5769" y="59076"/>
                    <a:pt x="4668" y="60043"/>
                  </a:cubicBezTo>
                  <a:cubicBezTo>
                    <a:pt x="3601" y="61010"/>
                    <a:pt x="2767" y="65414"/>
                    <a:pt x="3567" y="67682"/>
                  </a:cubicBezTo>
                  <a:lnTo>
                    <a:pt x="17744" y="68516"/>
                  </a:lnTo>
                  <a:lnTo>
                    <a:pt x="17744" y="68583"/>
                  </a:lnTo>
                  <a:lnTo>
                    <a:pt x="25750" y="69250"/>
                  </a:lnTo>
                  <a:lnTo>
                    <a:pt x="25750" y="69216"/>
                  </a:lnTo>
                  <a:lnTo>
                    <a:pt x="30120" y="69216"/>
                  </a:lnTo>
                  <a:lnTo>
                    <a:pt x="30186" y="69583"/>
                  </a:lnTo>
                  <a:lnTo>
                    <a:pt x="31020" y="70484"/>
                  </a:lnTo>
                  <a:cubicBezTo>
                    <a:pt x="30020" y="72018"/>
                    <a:pt x="28185" y="73720"/>
                    <a:pt x="27184" y="74887"/>
                  </a:cubicBezTo>
                  <a:cubicBezTo>
                    <a:pt x="26784" y="75354"/>
                    <a:pt x="26284" y="75688"/>
                    <a:pt x="25750" y="75921"/>
                  </a:cubicBezTo>
                  <a:lnTo>
                    <a:pt x="25750" y="75854"/>
                  </a:lnTo>
                  <a:cubicBezTo>
                    <a:pt x="24482" y="77189"/>
                    <a:pt x="22314" y="79324"/>
                    <a:pt x="20580" y="80391"/>
                  </a:cubicBezTo>
                  <a:cubicBezTo>
                    <a:pt x="19279" y="81225"/>
                    <a:pt x="17611" y="82359"/>
                    <a:pt x="16310" y="83260"/>
                  </a:cubicBezTo>
                  <a:cubicBezTo>
                    <a:pt x="14642" y="84561"/>
                    <a:pt x="12007" y="87496"/>
                    <a:pt x="9638" y="91599"/>
                  </a:cubicBezTo>
                  <a:cubicBezTo>
                    <a:pt x="7170" y="95869"/>
                    <a:pt x="2667" y="103174"/>
                    <a:pt x="298" y="106143"/>
                  </a:cubicBezTo>
                  <a:cubicBezTo>
                    <a:pt x="1" y="106973"/>
                    <a:pt x="213" y="107276"/>
                    <a:pt x="682" y="107276"/>
                  </a:cubicBezTo>
                  <a:cubicBezTo>
                    <a:pt x="1945" y="107276"/>
                    <a:pt x="5069" y="105075"/>
                    <a:pt x="5069" y="105075"/>
                  </a:cubicBezTo>
                  <a:cubicBezTo>
                    <a:pt x="5069" y="105075"/>
                    <a:pt x="13441" y="95335"/>
                    <a:pt x="15042" y="93400"/>
                  </a:cubicBezTo>
                  <a:cubicBezTo>
                    <a:pt x="15743" y="92566"/>
                    <a:pt x="25116" y="82192"/>
                    <a:pt x="25116" y="82192"/>
                  </a:cubicBezTo>
                  <a:lnTo>
                    <a:pt x="29853" y="77089"/>
                  </a:lnTo>
                  <a:lnTo>
                    <a:pt x="34656" y="72285"/>
                  </a:lnTo>
                  <a:cubicBezTo>
                    <a:pt x="34957" y="72485"/>
                    <a:pt x="35257" y="72719"/>
                    <a:pt x="35557" y="72919"/>
                  </a:cubicBezTo>
                  <a:cubicBezTo>
                    <a:pt x="35789" y="73062"/>
                    <a:pt x="36041" y="73128"/>
                    <a:pt x="36291" y="73128"/>
                  </a:cubicBezTo>
                  <a:cubicBezTo>
                    <a:pt x="36508" y="73128"/>
                    <a:pt x="36723" y="73079"/>
                    <a:pt x="36925" y="72986"/>
                  </a:cubicBezTo>
                  <a:cubicBezTo>
                    <a:pt x="37658" y="72519"/>
                    <a:pt x="39160" y="69250"/>
                    <a:pt x="39160" y="69250"/>
                  </a:cubicBezTo>
                  <a:lnTo>
                    <a:pt x="41161" y="68716"/>
                  </a:lnTo>
                  <a:lnTo>
                    <a:pt x="41228" y="68716"/>
                  </a:lnTo>
                  <a:lnTo>
                    <a:pt x="42529" y="68382"/>
                  </a:lnTo>
                  <a:lnTo>
                    <a:pt x="43162" y="69116"/>
                  </a:lnTo>
                  <a:lnTo>
                    <a:pt x="70382" y="91432"/>
                  </a:lnTo>
                  <a:lnTo>
                    <a:pt x="71416" y="91466"/>
                  </a:lnTo>
                  <a:lnTo>
                    <a:pt x="71416" y="91466"/>
                  </a:lnTo>
                  <a:lnTo>
                    <a:pt x="70949" y="90131"/>
                  </a:lnTo>
                  <a:lnTo>
                    <a:pt x="68614" y="87263"/>
                  </a:lnTo>
                  <a:lnTo>
                    <a:pt x="63077" y="82726"/>
                  </a:lnTo>
                  <a:cubicBezTo>
                    <a:pt x="63077" y="82726"/>
                    <a:pt x="54804" y="74387"/>
                    <a:pt x="53470" y="71952"/>
                  </a:cubicBezTo>
                  <a:cubicBezTo>
                    <a:pt x="52169" y="69550"/>
                    <a:pt x="50101" y="67649"/>
                    <a:pt x="46398" y="66147"/>
                  </a:cubicBezTo>
                  <a:lnTo>
                    <a:pt x="46265" y="66114"/>
                  </a:lnTo>
                  <a:cubicBezTo>
                    <a:pt x="47299" y="65547"/>
                    <a:pt x="47899" y="64413"/>
                    <a:pt x="47766" y="63245"/>
                  </a:cubicBezTo>
                  <a:cubicBezTo>
                    <a:pt x="47599" y="61144"/>
                    <a:pt x="44297" y="57841"/>
                    <a:pt x="41995" y="56707"/>
                  </a:cubicBezTo>
                  <a:lnTo>
                    <a:pt x="41428" y="51470"/>
                  </a:lnTo>
                  <a:lnTo>
                    <a:pt x="40494" y="51470"/>
                  </a:lnTo>
                  <a:lnTo>
                    <a:pt x="40227" y="48235"/>
                  </a:lnTo>
                  <a:cubicBezTo>
                    <a:pt x="40227" y="48235"/>
                    <a:pt x="40460" y="33858"/>
                    <a:pt x="41228" y="24751"/>
                  </a:cubicBezTo>
                  <a:cubicBezTo>
                    <a:pt x="41995" y="15645"/>
                    <a:pt x="42662" y="11075"/>
                    <a:pt x="43062" y="5537"/>
                  </a:cubicBezTo>
                  <a:cubicBezTo>
                    <a:pt x="43463" y="0"/>
                    <a:pt x="44196" y="1101"/>
                    <a:pt x="42695" y="134"/>
                  </a:cubicBezTo>
                  <a:cubicBezTo>
                    <a:pt x="42645" y="102"/>
                    <a:pt x="42592" y="87"/>
                    <a:pt x="42535" y="8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8"/>
            <p:cNvSpPr/>
            <p:nvPr/>
          </p:nvSpPr>
          <p:spPr>
            <a:xfrm>
              <a:off x="2098455" y="2284780"/>
              <a:ext cx="312445" cy="1978745"/>
            </a:xfrm>
            <a:custGeom>
              <a:avLst/>
              <a:gdLst/>
              <a:ahLst/>
              <a:cxnLst/>
              <a:rect l="l" t="t" r="r" b="b"/>
              <a:pathLst>
                <a:path w="14311" h="90633" extrusionOk="0">
                  <a:moveTo>
                    <a:pt x="12443" y="1"/>
                  </a:moveTo>
                  <a:lnTo>
                    <a:pt x="3570" y="9875"/>
                  </a:lnTo>
                  <a:lnTo>
                    <a:pt x="2703" y="29155"/>
                  </a:lnTo>
                  <a:lnTo>
                    <a:pt x="1402" y="59177"/>
                  </a:lnTo>
                  <a:lnTo>
                    <a:pt x="1" y="90633"/>
                  </a:lnTo>
                  <a:lnTo>
                    <a:pt x="14311" y="90633"/>
                  </a:lnTo>
                  <a:lnTo>
                    <a:pt x="124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8"/>
            <p:cNvSpPr/>
            <p:nvPr/>
          </p:nvSpPr>
          <p:spPr>
            <a:xfrm>
              <a:off x="2163997" y="2104180"/>
              <a:ext cx="206121" cy="320457"/>
            </a:xfrm>
            <a:custGeom>
              <a:avLst/>
              <a:gdLst/>
              <a:ahLst/>
              <a:cxnLst/>
              <a:rect l="l" t="t" r="r" b="b"/>
              <a:pathLst>
                <a:path w="9441" h="14678" extrusionOk="0">
                  <a:moveTo>
                    <a:pt x="1469" y="0"/>
                  </a:moveTo>
                  <a:lnTo>
                    <a:pt x="835" y="14044"/>
                  </a:lnTo>
                  <a:cubicBezTo>
                    <a:pt x="835" y="14044"/>
                    <a:pt x="535" y="14277"/>
                    <a:pt x="1" y="14678"/>
                  </a:cubicBezTo>
                  <a:cubicBezTo>
                    <a:pt x="1302" y="13810"/>
                    <a:pt x="2970" y="12676"/>
                    <a:pt x="4271" y="11842"/>
                  </a:cubicBezTo>
                  <a:cubicBezTo>
                    <a:pt x="6005" y="10741"/>
                    <a:pt x="8173" y="8607"/>
                    <a:pt x="9441" y="7306"/>
                  </a:cubicBezTo>
                  <a:lnTo>
                    <a:pt x="9441" y="668"/>
                  </a:lnTo>
                  <a:lnTo>
                    <a:pt x="14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8"/>
            <p:cNvSpPr/>
            <p:nvPr/>
          </p:nvSpPr>
          <p:spPr>
            <a:xfrm>
              <a:off x="2310408" y="1791600"/>
              <a:ext cx="368511" cy="404949"/>
            </a:xfrm>
            <a:custGeom>
              <a:avLst/>
              <a:gdLst/>
              <a:ahLst/>
              <a:cxnLst/>
              <a:rect l="l" t="t" r="r" b="b"/>
              <a:pathLst>
                <a:path w="16879" h="18548" extrusionOk="0">
                  <a:moveTo>
                    <a:pt x="7000" y="1"/>
                  </a:moveTo>
                  <a:cubicBezTo>
                    <a:pt x="1173" y="1"/>
                    <a:pt x="1" y="5104"/>
                    <a:pt x="266" y="7879"/>
                  </a:cubicBezTo>
                  <a:cubicBezTo>
                    <a:pt x="600" y="10982"/>
                    <a:pt x="2601" y="13117"/>
                    <a:pt x="2535" y="13450"/>
                  </a:cubicBezTo>
                  <a:cubicBezTo>
                    <a:pt x="2501" y="13784"/>
                    <a:pt x="3902" y="16085"/>
                    <a:pt x="3902" y="16085"/>
                  </a:cubicBezTo>
                  <a:lnTo>
                    <a:pt x="5137" y="14217"/>
                  </a:lnTo>
                  <a:cubicBezTo>
                    <a:pt x="5324" y="14200"/>
                    <a:pt x="5501" y="14192"/>
                    <a:pt x="5670" y="14192"/>
                  </a:cubicBezTo>
                  <a:cubicBezTo>
                    <a:pt x="8479" y="14192"/>
                    <a:pt x="8806" y="16419"/>
                    <a:pt x="8806" y="16419"/>
                  </a:cubicBezTo>
                  <a:lnTo>
                    <a:pt x="7472" y="18053"/>
                  </a:lnTo>
                  <a:cubicBezTo>
                    <a:pt x="7757" y="18209"/>
                    <a:pt x="8751" y="18547"/>
                    <a:pt x="9382" y="18547"/>
                  </a:cubicBezTo>
                  <a:cubicBezTo>
                    <a:pt x="9561" y="18547"/>
                    <a:pt x="9711" y="18520"/>
                    <a:pt x="9807" y="18454"/>
                  </a:cubicBezTo>
                  <a:cubicBezTo>
                    <a:pt x="10540" y="18020"/>
                    <a:pt x="12042" y="14718"/>
                    <a:pt x="12042" y="14718"/>
                  </a:cubicBezTo>
                  <a:lnTo>
                    <a:pt x="14043" y="14217"/>
                  </a:lnTo>
                  <a:lnTo>
                    <a:pt x="14110" y="14217"/>
                  </a:lnTo>
                  <a:lnTo>
                    <a:pt x="15110" y="13950"/>
                  </a:lnTo>
                  <a:lnTo>
                    <a:pt x="15978" y="13584"/>
                  </a:lnTo>
                  <a:lnTo>
                    <a:pt x="16878" y="13083"/>
                  </a:lnTo>
                  <a:cubicBezTo>
                    <a:pt x="11174" y="12149"/>
                    <a:pt x="4836" y="9080"/>
                    <a:pt x="5870" y="4811"/>
                  </a:cubicBezTo>
                  <a:cubicBezTo>
                    <a:pt x="6938" y="541"/>
                    <a:pt x="9506" y="274"/>
                    <a:pt x="9506" y="274"/>
                  </a:cubicBezTo>
                  <a:cubicBezTo>
                    <a:pt x="8588" y="87"/>
                    <a:pt x="7755" y="1"/>
                    <a:pt x="7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8"/>
            <p:cNvSpPr/>
            <p:nvPr/>
          </p:nvSpPr>
          <p:spPr>
            <a:xfrm>
              <a:off x="2287090" y="1951241"/>
              <a:ext cx="95408" cy="387461"/>
            </a:xfrm>
            <a:custGeom>
              <a:avLst/>
              <a:gdLst/>
              <a:ahLst/>
              <a:cxnLst/>
              <a:rect l="l" t="t" r="r" b="b"/>
              <a:pathLst>
                <a:path w="4370" h="17747" extrusionOk="0">
                  <a:moveTo>
                    <a:pt x="0" y="0"/>
                  </a:moveTo>
                  <a:lnTo>
                    <a:pt x="0" y="1034"/>
                  </a:lnTo>
                  <a:cubicBezTo>
                    <a:pt x="167" y="1368"/>
                    <a:pt x="134" y="7939"/>
                    <a:pt x="34" y="17746"/>
                  </a:cubicBezTo>
                  <a:cubicBezTo>
                    <a:pt x="1401" y="16679"/>
                    <a:pt x="2735" y="15545"/>
                    <a:pt x="4003" y="14344"/>
                  </a:cubicBezTo>
                  <a:lnTo>
                    <a:pt x="4003" y="7172"/>
                  </a:lnTo>
                  <a:lnTo>
                    <a:pt x="4370" y="43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8"/>
            <p:cNvSpPr/>
            <p:nvPr/>
          </p:nvSpPr>
          <p:spPr>
            <a:xfrm>
              <a:off x="2255760" y="2293535"/>
              <a:ext cx="155142" cy="2192114"/>
            </a:xfrm>
            <a:custGeom>
              <a:avLst/>
              <a:gdLst/>
              <a:ahLst/>
              <a:cxnLst/>
              <a:rect l="l" t="t" r="r" b="b"/>
              <a:pathLst>
                <a:path w="7106" h="100406" extrusionOk="0">
                  <a:moveTo>
                    <a:pt x="5205" y="0"/>
                  </a:moveTo>
                  <a:lnTo>
                    <a:pt x="2069" y="3002"/>
                  </a:lnTo>
                  <a:cubicBezTo>
                    <a:pt x="1735" y="32490"/>
                    <a:pt x="168" y="90598"/>
                    <a:pt x="1" y="100405"/>
                  </a:cubicBezTo>
                  <a:lnTo>
                    <a:pt x="7106" y="100405"/>
                  </a:lnTo>
                  <a:lnTo>
                    <a:pt x="52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8"/>
            <p:cNvSpPr/>
            <p:nvPr/>
          </p:nvSpPr>
          <p:spPr>
            <a:xfrm>
              <a:off x="2638118" y="2041542"/>
              <a:ext cx="656918" cy="560266"/>
            </a:xfrm>
            <a:custGeom>
              <a:avLst/>
              <a:gdLst/>
              <a:ahLst/>
              <a:cxnLst/>
              <a:rect l="l" t="t" r="r" b="b"/>
              <a:pathLst>
                <a:path w="30089" h="25662" extrusionOk="0">
                  <a:moveTo>
                    <a:pt x="4403" y="1"/>
                  </a:moveTo>
                  <a:cubicBezTo>
                    <a:pt x="3103" y="1035"/>
                    <a:pt x="1601" y="1735"/>
                    <a:pt x="0" y="2035"/>
                  </a:cubicBezTo>
                  <a:lnTo>
                    <a:pt x="534" y="2302"/>
                  </a:lnTo>
                  <a:cubicBezTo>
                    <a:pt x="534" y="2302"/>
                    <a:pt x="27286" y="25661"/>
                    <a:pt x="28942" y="25661"/>
                  </a:cubicBezTo>
                  <a:cubicBezTo>
                    <a:pt x="28960" y="25661"/>
                    <a:pt x="28976" y="25658"/>
                    <a:pt x="28988" y="25652"/>
                  </a:cubicBezTo>
                  <a:cubicBezTo>
                    <a:pt x="30088" y="25085"/>
                    <a:pt x="27587" y="22450"/>
                    <a:pt x="27587" y="22450"/>
                  </a:cubicBezTo>
                  <a:lnTo>
                    <a:pt x="20748" y="15745"/>
                  </a:lnTo>
                  <a:cubicBezTo>
                    <a:pt x="20748" y="15745"/>
                    <a:pt x="13477" y="9574"/>
                    <a:pt x="12209" y="7206"/>
                  </a:cubicBezTo>
                  <a:cubicBezTo>
                    <a:pt x="10908" y="4804"/>
                    <a:pt x="8106" y="1502"/>
                    <a:pt x="44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8"/>
            <p:cNvSpPr/>
            <p:nvPr/>
          </p:nvSpPr>
          <p:spPr>
            <a:xfrm>
              <a:off x="1780919" y="1897642"/>
              <a:ext cx="586290" cy="215290"/>
            </a:xfrm>
            <a:custGeom>
              <a:avLst/>
              <a:gdLst/>
              <a:ahLst/>
              <a:cxnLst/>
              <a:rect l="l" t="t" r="r" b="b"/>
              <a:pathLst>
                <a:path w="26854" h="9861" extrusionOk="0">
                  <a:moveTo>
                    <a:pt x="8024" y="1"/>
                  </a:moveTo>
                  <a:cubicBezTo>
                    <a:pt x="5124" y="1"/>
                    <a:pt x="2822" y="109"/>
                    <a:pt x="2169" y="421"/>
                  </a:cubicBezTo>
                  <a:cubicBezTo>
                    <a:pt x="1" y="1421"/>
                    <a:pt x="34" y="6525"/>
                    <a:pt x="701" y="8326"/>
                  </a:cubicBezTo>
                  <a:lnTo>
                    <a:pt x="26787" y="9861"/>
                  </a:lnTo>
                  <a:lnTo>
                    <a:pt x="26787" y="8660"/>
                  </a:lnTo>
                  <a:lnTo>
                    <a:pt x="26853" y="8326"/>
                  </a:lnTo>
                  <a:cubicBezTo>
                    <a:pt x="26853" y="8326"/>
                    <a:pt x="24185" y="6425"/>
                    <a:pt x="24719" y="587"/>
                  </a:cubicBezTo>
                  <a:cubicBezTo>
                    <a:pt x="24719" y="587"/>
                    <a:pt x="14759" y="1"/>
                    <a:pt x="8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8"/>
            <p:cNvSpPr/>
            <p:nvPr/>
          </p:nvSpPr>
          <p:spPr>
            <a:xfrm>
              <a:off x="1767819" y="2102717"/>
              <a:ext cx="689689" cy="763264"/>
            </a:xfrm>
            <a:custGeom>
              <a:avLst/>
              <a:gdLst/>
              <a:ahLst/>
              <a:cxnLst/>
              <a:rect l="l" t="t" r="r" b="b"/>
              <a:pathLst>
                <a:path w="31590" h="34960" extrusionOk="0">
                  <a:moveTo>
                    <a:pt x="29989" y="1"/>
                  </a:moveTo>
                  <a:cubicBezTo>
                    <a:pt x="28021" y="3436"/>
                    <a:pt x="25252" y="6305"/>
                    <a:pt x="21883" y="8340"/>
                  </a:cubicBezTo>
                  <a:cubicBezTo>
                    <a:pt x="19448" y="9808"/>
                    <a:pt x="14177" y="12043"/>
                    <a:pt x="9274" y="19815"/>
                  </a:cubicBezTo>
                  <a:cubicBezTo>
                    <a:pt x="5938" y="25085"/>
                    <a:pt x="1" y="34959"/>
                    <a:pt x="1" y="34959"/>
                  </a:cubicBezTo>
                  <a:cubicBezTo>
                    <a:pt x="8373" y="24919"/>
                    <a:pt x="12576" y="16079"/>
                    <a:pt x="22884" y="11876"/>
                  </a:cubicBezTo>
                  <a:cubicBezTo>
                    <a:pt x="28488" y="9574"/>
                    <a:pt x="31590" y="234"/>
                    <a:pt x="31590" y="234"/>
                  </a:cubicBezTo>
                  <a:lnTo>
                    <a:pt x="299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8"/>
            <p:cNvSpPr/>
            <p:nvPr/>
          </p:nvSpPr>
          <p:spPr>
            <a:xfrm>
              <a:off x="2414528" y="636255"/>
              <a:ext cx="204505" cy="1088503"/>
            </a:xfrm>
            <a:custGeom>
              <a:avLst/>
              <a:gdLst/>
              <a:ahLst/>
              <a:cxnLst/>
              <a:rect l="l" t="t" r="r" b="b"/>
              <a:pathLst>
                <a:path w="9367" h="49857" extrusionOk="0">
                  <a:moveTo>
                    <a:pt x="9221" y="1"/>
                  </a:moveTo>
                  <a:lnTo>
                    <a:pt x="9221" y="1"/>
                  </a:lnTo>
                  <a:cubicBezTo>
                    <a:pt x="9219" y="1"/>
                    <a:pt x="9214" y="7"/>
                    <a:pt x="9207" y="21"/>
                  </a:cubicBezTo>
                  <a:cubicBezTo>
                    <a:pt x="5605" y="6258"/>
                    <a:pt x="1" y="28808"/>
                    <a:pt x="434" y="35179"/>
                  </a:cubicBezTo>
                  <a:cubicBezTo>
                    <a:pt x="901" y="41550"/>
                    <a:pt x="1302" y="40917"/>
                    <a:pt x="2402" y="43085"/>
                  </a:cubicBezTo>
                  <a:cubicBezTo>
                    <a:pt x="4704" y="47621"/>
                    <a:pt x="3803" y="49589"/>
                    <a:pt x="3803" y="49589"/>
                  </a:cubicBezTo>
                  <a:lnTo>
                    <a:pt x="3070" y="49756"/>
                  </a:lnTo>
                  <a:lnTo>
                    <a:pt x="3070" y="49856"/>
                  </a:lnTo>
                  <a:lnTo>
                    <a:pt x="6038" y="49856"/>
                  </a:lnTo>
                  <a:cubicBezTo>
                    <a:pt x="6038" y="49856"/>
                    <a:pt x="6872" y="45353"/>
                    <a:pt x="4771" y="38215"/>
                  </a:cubicBezTo>
                  <a:cubicBezTo>
                    <a:pt x="963" y="25149"/>
                    <a:pt x="9367" y="1"/>
                    <a:pt x="9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8"/>
            <p:cNvSpPr/>
            <p:nvPr/>
          </p:nvSpPr>
          <p:spPr>
            <a:xfrm>
              <a:off x="2303836" y="1791011"/>
              <a:ext cx="153679" cy="288429"/>
            </a:xfrm>
            <a:custGeom>
              <a:avLst/>
              <a:gdLst/>
              <a:ahLst/>
              <a:cxnLst/>
              <a:rect l="l" t="t" r="r" b="b"/>
              <a:pathLst>
                <a:path w="7039" h="13211" fill="none" extrusionOk="0">
                  <a:moveTo>
                    <a:pt x="7039" y="1"/>
                  </a:moveTo>
                  <a:cubicBezTo>
                    <a:pt x="4637" y="101"/>
                    <a:pt x="2802" y="635"/>
                    <a:pt x="1668" y="2903"/>
                  </a:cubicBezTo>
                  <a:cubicBezTo>
                    <a:pt x="0" y="6239"/>
                    <a:pt x="167" y="10708"/>
                    <a:pt x="2902" y="13210"/>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8"/>
            <p:cNvSpPr/>
            <p:nvPr/>
          </p:nvSpPr>
          <p:spPr>
            <a:xfrm>
              <a:off x="2573296" y="1834720"/>
              <a:ext cx="191558" cy="278212"/>
            </a:xfrm>
            <a:custGeom>
              <a:avLst/>
              <a:gdLst/>
              <a:ahLst/>
              <a:cxnLst/>
              <a:rect l="l" t="t" r="r" b="b"/>
              <a:pathLst>
                <a:path w="8774" h="12743" fill="none" extrusionOk="0">
                  <a:moveTo>
                    <a:pt x="1" y="12743"/>
                  </a:moveTo>
                  <a:cubicBezTo>
                    <a:pt x="4470" y="11875"/>
                    <a:pt x="8473" y="9407"/>
                    <a:pt x="8640" y="7139"/>
                  </a:cubicBezTo>
                  <a:cubicBezTo>
                    <a:pt x="8773" y="4870"/>
                    <a:pt x="6138" y="1968"/>
                    <a:pt x="2502"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8"/>
            <p:cNvSpPr/>
            <p:nvPr/>
          </p:nvSpPr>
          <p:spPr>
            <a:xfrm>
              <a:off x="2457495" y="1724748"/>
              <a:ext cx="177717" cy="114359"/>
            </a:xfrm>
            <a:custGeom>
              <a:avLst/>
              <a:gdLst/>
              <a:ahLst/>
              <a:cxnLst/>
              <a:rect l="l" t="t" r="r" b="b"/>
              <a:pathLst>
                <a:path w="8140" h="5238" fill="none" extrusionOk="0">
                  <a:moveTo>
                    <a:pt x="8140" y="5237"/>
                  </a:moveTo>
                  <a:lnTo>
                    <a:pt x="7606" y="0"/>
                  </a:lnTo>
                  <a:lnTo>
                    <a:pt x="468" y="0"/>
                  </a:lnTo>
                  <a:lnTo>
                    <a:pt x="1" y="3036"/>
                  </a:lnTo>
                  <a:cubicBezTo>
                    <a:pt x="1" y="3036"/>
                    <a:pt x="1368" y="2969"/>
                    <a:pt x="4070" y="3736"/>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8"/>
            <p:cNvSpPr/>
            <p:nvPr/>
          </p:nvSpPr>
          <p:spPr>
            <a:xfrm>
              <a:off x="2381757" y="595188"/>
              <a:ext cx="315370" cy="1129570"/>
            </a:xfrm>
            <a:custGeom>
              <a:avLst/>
              <a:gdLst/>
              <a:ahLst/>
              <a:cxnLst/>
              <a:rect l="l" t="t" r="r" b="b"/>
              <a:pathLst>
                <a:path w="14445" h="51738" fill="none" extrusionOk="0">
                  <a:moveTo>
                    <a:pt x="5505" y="51737"/>
                  </a:moveTo>
                  <a:cubicBezTo>
                    <a:pt x="5505" y="51737"/>
                    <a:pt x="6038" y="48935"/>
                    <a:pt x="3036" y="43598"/>
                  </a:cubicBezTo>
                  <a:cubicBezTo>
                    <a:pt x="1" y="38228"/>
                    <a:pt x="3003" y="25585"/>
                    <a:pt x="5538" y="16479"/>
                  </a:cubicBezTo>
                  <a:cubicBezTo>
                    <a:pt x="8073" y="7372"/>
                    <a:pt x="10208" y="801"/>
                    <a:pt x="12309" y="401"/>
                  </a:cubicBezTo>
                  <a:cubicBezTo>
                    <a:pt x="14444" y="0"/>
                    <a:pt x="10541" y="23550"/>
                    <a:pt x="10308" y="33758"/>
                  </a:cubicBezTo>
                  <a:cubicBezTo>
                    <a:pt x="10074" y="43965"/>
                    <a:pt x="9274" y="46534"/>
                    <a:pt x="9708" y="51704"/>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8"/>
            <p:cNvSpPr/>
            <p:nvPr/>
          </p:nvSpPr>
          <p:spPr>
            <a:xfrm>
              <a:off x="1719743" y="2087434"/>
              <a:ext cx="784376" cy="855004"/>
            </a:xfrm>
            <a:custGeom>
              <a:avLst/>
              <a:gdLst/>
              <a:ahLst/>
              <a:cxnLst/>
              <a:rect l="l" t="t" r="r" b="b"/>
              <a:pathLst>
                <a:path w="35927" h="39162" fill="none" extrusionOk="0">
                  <a:moveTo>
                    <a:pt x="35860" y="2902"/>
                  </a:moveTo>
                  <a:cubicBezTo>
                    <a:pt x="35860" y="2902"/>
                    <a:pt x="34426" y="0"/>
                    <a:pt x="32191" y="701"/>
                  </a:cubicBezTo>
                  <a:cubicBezTo>
                    <a:pt x="30323" y="3403"/>
                    <a:pt x="28088" y="6471"/>
                    <a:pt x="25219" y="8306"/>
                  </a:cubicBezTo>
                  <a:cubicBezTo>
                    <a:pt x="22217" y="10274"/>
                    <a:pt x="19048" y="11709"/>
                    <a:pt x="16479" y="14210"/>
                  </a:cubicBezTo>
                  <a:cubicBezTo>
                    <a:pt x="14044" y="16679"/>
                    <a:pt x="11943" y="19481"/>
                    <a:pt x="10242" y="22516"/>
                  </a:cubicBezTo>
                  <a:cubicBezTo>
                    <a:pt x="7206" y="27587"/>
                    <a:pt x="4738" y="32990"/>
                    <a:pt x="701" y="37427"/>
                  </a:cubicBezTo>
                  <a:cubicBezTo>
                    <a:pt x="368" y="37794"/>
                    <a:pt x="1" y="38328"/>
                    <a:pt x="268" y="38728"/>
                  </a:cubicBezTo>
                  <a:cubicBezTo>
                    <a:pt x="535" y="39162"/>
                    <a:pt x="1369" y="39061"/>
                    <a:pt x="1902" y="38795"/>
                  </a:cubicBezTo>
                  <a:cubicBezTo>
                    <a:pt x="5171" y="37160"/>
                    <a:pt x="7206" y="34125"/>
                    <a:pt x="9508" y="31523"/>
                  </a:cubicBezTo>
                  <a:cubicBezTo>
                    <a:pt x="11342" y="29455"/>
                    <a:pt x="13144" y="27420"/>
                    <a:pt x="14978" y="25352"/>
                  </a:cubicBezTo>
                  <a:cubicBezTo>
                    <a:pt x="19181" y="20648"/>
                    <a:pt x="23418" y="15945"/>
                    <a:pt x="27721" y="11275"/>
                  </a:cubicBezTo>
                  <a:cubicBezTo>
                    <a:pt x="29322" y="9540"/>
                    <a:pt x="30956" y="7772"/>
                    <a:pt x="32624" y="6071"/>
                  </a:cubicBezTo>
                  <a:cubicBezTo>
                    <a:pt x="32858" y="5838"/>
                    <a:pt x="35927" y="3069"/>
                    <a:pt x="35860" y="2902"/>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8"/>
            <p:cNvSpPr/>
            <p:nvPr/>
          </p:nvSpPr>
          <p:spPr>
            <a:xfrm>
              <a:off x="2365732" y="2029883"/>
              <a:ext cx="29889" cy="99076"/>
            </a:xfrm>
            <a:custGeom>
              <a:avLst/>
              <a:gdLst/>
              <a:ahLst/>
              <a:cxnLst/>
              <a:rect l="l" t="t" r="r" b="b"/>
              <a:pathLst>
                <a:path w="1369" h="4538" fill="none" extrusionOk="0">
                  <a:moveTo>
                    <a:pt x="868" y="4538"/>
                  </a:moveTo>
                  <a:cubicBezTo>
                    <a:pt x="868" y="4538"/>
                    <a:pt x="67" y="3203"/>
                    <a:pt x="34" y="2569"/>
                  </a:cubicBezTo>
                  <a:cubicBezTo>
                    <a:pt x="1" y="1969"/>
                    <a:pt x="1368" y="1"/>
                    <a:pt x="1368" y="1"/>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8"/>
            <p:cNvSpPr/>
            <p:nvPr/>
          </p:nvSpPr>
          <p:spPr>
            <a:xfrm>
              <a:off x="2487362" y="2029883"/>
              <a:ext cx="91063" cy="173350"/>
            </a:xfrm>
            <a:custGeom>
              <a:avLst/>
              <a:gdLst/>
              <a:ahLst/>
              <a:cxnLst/>
              <a:rect l="l" t="t" r="r" b="b"/>
              <a:pathLst>
                <a:path w="4171" h="7940" fill="none" extrusionOk="0">
                  <a:moveTo>
                    <a:pt x="0" y="7306"/>
                  </a:moveTo>
                  <a:cubicBezTo>
                    <a:pt x="0" y="7306"/>
                    <a:pt x="1368" y="7940"/>
                    <a:pt x="1902" y="7306"/>
                  </a:cubicBezTo>
                  <a:cubicBezTo>
                    <a:pt x="2402" y="6672"/>
                    <a:pt x="4170" y="3437"/>
                    <a:pt x="4170" y="3437"/>
                  </a:cubicBezTo>
                  <a:cubicBezTo>
                    <a:pt x="4170" y="3437"/>
                    <a:pt x="1802" y="401"/>
                    <a:pt x="0" y="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8"/>
            <p:cNvSpPr/>
            <p:nvPr/>
          </p:nvSpPr>
          <p:spPr>
            <a:xfrm>
              <a:off x="2646851" y="2043725"/>
              <a:ext cx="654014" cy="557886"/>
            </a:xfrm>
            <a:custGeom>
              <a:avLst/>
              <a:gdLst/>
              <a:ahLst/>
              <a:cxnLst/>
              <a:rect l="l" t="t" r="r" b="b"/>
              <a:pathLst>
                <a:path w="29956" h="25553" fill="none" extrusionOk="0">
                  <a:moveTo>
                    <a:pt x="1" y="2202"/>
                  </a:moveTo>
                  <a:cubicBezTo>
                    <a:pt x="5404" y="6939"/>
                    <a:pt x="26953" y="25552"/>
                    <a:pt x="28354" y="25552"/>
                  </a:cubicBezTo>
                  <a:cubicBezTo>
                    <a:pt x="29955" y="25552"/>
                    <a:pt x="27687" y="22917"/>
                    <a:pt x="26520" y="21583"/>
                  </a:cubicBezTo>
                  <a:cubicBezTo>
                    <a:pt x="25352" y="20215"/>
                    <a:pt x="14244" y="11209"/>
                    <a:pt x="11175" y="6205"/>
                  </a:cubicBezTo>
                  <a:cubicBezTo>
                    <a:pt x="9407" y="3403"/>
                    <a:pt x="6839" y="1235"/>
                    <a:pt x="3770" y="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8"/>
            <p:cNvSpPr/>
            <p:nvPr/>
          </p:nvSpPr>
          <p:spPr>
            <a:xfrm>
              <a:off x="1770723" y="1809962"/>
              <a:ext cx="605219" cy="302970"/>
            </a:xfrm>
            <a:custGeom>
              <a:avLst/>
              <a:gdLst/>
              <a:ahLst/>
              <a:cxnLst/>
              <a:rect l="l" t="t" r="r" b="b"/>
              <a:pathLst>
                <a:path w="27721" h="13877" fill="none" extrusionOk="0">
                  <a:moveTo>
                    <a:pt x="27721" y="13877"/>
                  </a:moveTo>
                  <a:lnTo>
                    <a:pt x="21783" y="13543"/>
                  </a:lnTo>
                  <a:lnTo>
                    <a:pt x="18614" y="13343"/>
                  </a:lnTo>
                  <a:lnTo>
                    <a:pt x="11142" y="12909"/>
                  </a:lnTo>
                  <a:lnTo>
                    <a:pt x="8007" y="12743"/>
                  </a:lnTo>
                  <a:lnTo>
                    <a:pt x="1168" y="12309"/>
                  </a:lnTo>
                  <a:cubicBezTo>
                    <a:pt x="1168" y="12309"/>
                    <a:pt x="1" y="6071"/>
                    <a:pt x="2636" y="4403"/>
                  </a:cubicBezTo>
                  <a:cubicBezTo>
                    <a:pt x="4404" y="3269"/>
                    <a:pt x="9808" y="1735"/>
                    <a:pt x="13911" y="801"/>
                  </a:cubicBezTo>
                  <a:cubicBezTo>
                    <a:pt x="15379" y="434"/>
                    <a:pt x="16880" y="167"/>
                    <a:pt x="18414" y="33"/>
                  </a:cubicBezTo>
                  <a:cubicBezTo>
                    <a:pt x="19315" y="0"/>
                    <a:pt x="20249" y="67"/>
                    <a:pt x="21183" y="133"/>
                  </a:cubicBezTo>
                  <a:cubicBezTo>
                    <a:pt x="22517" y="267"/>
                    <a:pt x="23918" y="434"/>
                    <a:pt x="25052" y="567"/>
                  </a:cubicBezTo>
                  <a:cubicBezTo>
                    <a:pt x="25586" y="634"/>
                    <a:pt x="26487" y="667"/>
                    <a:pt x="26853" y="701"/>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2190218" y="2110009"/>
              <a:ext cx="8755" cy="205378"/>
            </a:xfrm>
            <a:custGeom>
              <a:avLst/>
              <a:gdLst/>
              <a:ahLst/>
              <a:cxnLst/>
              <a:rect l="l" t="t" r="r" b="b"/>
              <a:pathLst>
                <a:path w="401" h="9407" fill="none" extrusionOk="0">
                  <a:moveTo>
                    <a:pt x="1" y="9407"/>
                  </a:moveTo>
                  <a:lnTo>
                    <a:pt x="401" y="0"/>
                  </a:ln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p:nvPr/>
          </p:nvSpPr>
          <p:spPr>
            <a:xfrm>
              <a:off x="2098455" y="2284780"/>
              <a:ext cx="312445" cy="2200869"/>
            </a:xfrm>
            <a:custGeom>
              <a:avLst/>
              <a:gdLst/>
              <a:ahLst/>
              <a:cxnLst/>
              <a:rect l="l" t="t" r="r" b="b"/>
              <a:pathLst>
                <a:path w="14311" h="100807" fill="none" extrusionOk="0">
                  <a:moveTo>
                    <a:pt x="12443" y="1"/>
                  </a:moveTo>
                  <a:cubicBezTo>
                    <a:pt x="12776" y="28154"/>
                    <a:pt x="14311" y="100806"/>
                    <a:pt x="14311" y="100806"/>
                  </a:cubicBezTo>
                  <a:lnTo>
                    <a:pt x="1" y="100806"/>
                  </a:lnTo>
                  <a:lnTo>
                    <a:pt x="3570" y="9875"/>
                  </a:ln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8"/>
            <p:cNvSpPr/>
            <p:nvPr/>
          </p:nvSpPr>
          <p:spPr>
            <a:xfrm>
              <a:off x="1944796" y="1811228"/>
              <a:ext cx="288407" cy="280591"/>
            </a:xfrm>
            <a:custGeom>
              <a:avLst/>
              <a:gdLst/>
              <a:ahLst/>
              <a:cxnLst/>
              <a:rect l="l" t="t" r="r" b="b"/>
              <a:pathLst>
                <a:path w="13210" h="12852" extrusionOk="0">
                  <a:moveTo>
                    <a:pt x="10937" y="0"/>
                  </a:moveTo>
                  <a:cubicBezTo>
                    <a:pt x="10772" y="0"/>
                    <a:pt x="10607" y="3"/>
                    <a:pt x="10441" y="9"/>
                  </a:cubicBezTo>
                  <a:cubicBezTo>
                    <a:pt x="8907" y="142"/>
                    <a:pt x="7406" y="376"/>
                    <a:pt x="5938" y="776"/>
                  </a:cubicBezTo>
                  <a:cubicBezTo>
                    <a:pt x="3936" y="1577"/>
                    <a:pt x="1868" y="2577"/>
                    <a:pt x="1034" y="3578"/>
                  </a:cubicBezTo>
                  <a:cubicBezTo>
                    <a:pt x="34" y="5279"/>
                    <a:pt x="0" y="10116"/>
                    <a:pt x="34" y="12685"/>
                  </a:cubicBezTo>
                  <a:lnTo>
                    <a:pt x="3169" y="12851"/>
                  </a:lnTo>
                  <a:cubicBezTo>
                    <a:pt x="3103" y="10783"/>
                    <a:pt x="3069" y="5813"/>
                    <a:pt x="4070" y="4112"/>
                  </a:cubicBezTo>
                  <a:cubicBezTo>
                    <a:pt x="4804" y="2878"/>
                    <a:pt x="11509" y="676"/>
                    <a:pt x="13210" y="142"/>
                  </a:cubicBezTo>
                  <a:cubicBezTo>
                    <a:pt x="12469" y="60"/>
                    <a:pt x="11705" y="0"/>
                    <a:pt x="109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p:nvPr/>
          </p:nvSpPr>
          <p:spPr>
            <a:xfrm>
              <a:off x="2177119" y="1823061"/>
              <a:ext cx="179900" cy="282600"/>
            </a:xfrm>
            <a:custGeom>
              <a:avLst/>
              <a:gdLst/>
              <a:ahLst/>
              <a:cxnLst/>
              <a:rect l="l" t="t" r="r" b="b"/>
              <a:pathLst>
                <a:path w="8240" h="12944" extrusionOk="0">
                  <a:moveTo>
                    <a:pt x="6472" y="0"/>
                  </a:moveTo>
                  <a:cubicBezTo>
                    <a:pt x="6472" y="0"/>
                    <a:pt x="801" y="1902"/>
                    <a:pt x="401" y="3670"/>
                  </a:cubicBezTo>
                  <a:cubicBezTo>
                    <a:pt x="67" y="5071"/>
                    <a:pt x="0" y="10475"/>
                    <a:pt x="0" y="12743"/>
                  </a:cubicBezTo>
                  <a:lnTo>
                    <a:pt x="3169" y="12943"/>
                  </a:lnTo>
                  <a:cubicBezTo>
                    <a:pt x="3102" y="11142"/>
                    <a:pt x="2902" y="5671"/>
                    <a:pt x="3536" y="4037"/>
                  </a:cubicBezTo>
                  <a:cubicBezTo>
                    <a:pt x="4237" y="2102"/>
                    <a:pt x="8239" y="267"/>
                    <a:pt x="8239" y="267"/>
                  </a:cubicBezTo>
                  <a:lnTo>
                    <a:pt x="7839" y="201"/>
                  </a:lnTo>
                  <a:lnTo>
                    <a:pt x="6472" y="0"/>
                  </a:lnTo>
                  <a:close/>
                </a:path>
              </a:pathLst>
            </a:custGeom>
            <a:solidFill>
              <a:srgbClr val="DE4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8"/>
            <p:cNvSpPr/>
            <p:nvPr/>
          </p:nvSpPr>
          <p:spPr>
            <a:xfrm>
              <a:off x="2255040" y="2746521"/>
              <a:ext cx="127458" cy="316091"/>
            </a:xfrm>
            <a:custGeom>
              <a:avLst/>
              <a:gdLst/>
              <a:ahLst/>
              <a:cxnLst/>
              <a:rect l="l" t="t" r="r" b="b"/>
              <a:pathLst>
                <a:path w="5838" h="14478" fill="none" extrusionOk="0">
                  <a:moveTo>
                    <a:pt x="5604" y="0"/>
                  </a:moveTo>
                  <a:cubicBezTo>
                    <a:pt x="3736" y="401"/>
                    <a:pt x="1868" y="668"/>
                    <a:pt x="0" y="768"/>
                  </a:cubicBezTo>
                  <a:lnTo>
                    <a:pt x="0" y="14244"/>
                  </a:lnTo>
                  <a:cubicBezTo>
                    <a:pt x="1935" y="14477"/>
                    <a:pt x="3937" y="14377"/>
                    <a:pt x="5838" y="13910"/>
                  </a:cubicBezTo>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8"/>
            <p:cNvSpPr/>
            <p:nvPr/>
          </p:nvSpPr>
          <p:spPr>
            <a:xfrm>
              <a:off x="1920037" y="3985901"/>
              <a:ext cx="1347305" cy="562405"/>
            </a:xfrm>
            <a:custGeom>
              <a:avLst/>
              <a:gdLst/>
              <a:ahLst/>
              <a:cxnLst/>
              <a:rect l="l" t="t" r="r" b="b"/>
              <a:pathLst>
                <a:path w="61711" h="25760" extrusionOk="0">
                  <a:moveTo>
                    <a:pt x="30156" y="0"/>
                  </a:moveTo>
                  <a:cubicBezTo>
                    <a:pt x="23661" y="0"/>
                    <a:pt x="21294" y="16519"/>
                    <a:pt x="16645" y="16519"/>
                  </a:cubicBezTo>
                  <a:cubicBezTo>
                    <a:pt x="13347" y="16519"/>
                    <a:pt x="11957" y="14999"/>
                    <a:pt x="9830" y="14999"/>
                  </a:cubicBezTo>
                  <a:cubicBezTo>
                    <a:pt x="8902" y="14999"/>
                    <a:pt x="7833" y="15288"/>
                    <a:pt x="6405" y="16119"/>
                  </a:cubicBezTo>
                  <a:cubicBezTo>
                    <a:pt x="2702" y="18287"/>
                    <a:pt x="701" y="23591"/>
                    <a:pt x="0" y="25759"/>
                  </a:cubicBezTo>
                  <a:lnTo>
                    <a:pt x="61277" y="25759"/>
                  </a:lnTo>
                  <a:cubicBezTo>
                    <a:pt x="61577" y="23558"/>
                    <a:pt x="61711" y="19521"/>
                    <a:pt x="59509" y="17320"/>
                  </a:cubicBezTo>
                  <a:cubicBezTo>
                    <a:pt x="58759" y="16569"/>
                    <a:pt x="57922" y="16283"/>
                    <a:pt x="57066" y="16283"/>
                  </a:cubicBezTo>
                  <a:cubicBezTo>
                    <a:pt x="54310" y="16283"/>
                    <a:pt x="51360" y="19255"/>
                    <a:pt x="50470" y="19255"/>
                  </a:cubicBezTo>
                  <a:cubicBezTo>
                    <a:pt x="49269" y="19255"/>
                    <a:pt x="48868" y="16119"/>
                    <a:pt x="45333" y="13384"/>
                  </a:cubicBezTo>
                  <a:cubicBezTo>
                    <a:pt x="44305" y="12579"/>
                    <a:pt x="43210" y="12307"/>
                    <a:pt x="42115" y="12307"/>
                  </a:cubicBezTo>
                  <a:cubicBezTo>
                    <a:pt x="39829" y="12307"/>
                    <a:pt x="37547" y="13495"/>
                    <a:pt x="35899" y="13495"/>
                  </a:cubicBezTo>
                  <a:cubicBezTo>
                    <a:pt x="35622" y="13495"/>
                    <a:pt x="35363" y="13462"/>
                    <a:pt x="35125" y="13384"/>
                  </a:cubicBezTo>
                  <a:cubicBezTo>
                    <a:pt x="32757" y="12583"/>
                    <a:pt x="37093" y="408"/>
                    <a:pt x="30389" y="7"/>
                  </a:cubicBezTo>
                  <a:cubicBezTo>
                    <a:pt x="30311" y="3"/>
                    <a:pt x="30233" y="0"/>
                    <a:pt x="30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8"/>
            <p:cNvSpPr/>
            <p:nvPr/>
          </p:nvSpPr>
          <p:spPr>
            <a:xfrm>
              <a:off x="2112297" y="4401181"/>
              <a:ext cx="87417" cy="141300"/>
            </a:xfrm>
            <a:custGeom>
              <a:avLst/>
              <a:gdLst/>
              <a:ahLst/>
              <a:cxnLst/>
              <a:rect l="l" t="t" r="r" b="b"/>
              <a:pathLst>
                <a:path w="4004" h="6472" fill="none" extrusionOk="0">
                  <a:moveTo>
                    <a:pt x="4003" y="6471"/>
                  </a:moveTo>
                  <a:lnTo>
                    <a:pt x="0"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8"/>
            <p:cNvSpPr/>
            <p:nvPr/>
          </p:nvSpPr>
          <p:spPr>
            <a:xfrm>
              <a:off x="2535416" y="4104758"/>
              <a:ext cx="45914" cy="434074"/>
            </a:xfrm>
            <a:custGeom>
              <a:avLst/>
              <a:gdLst/>
              <a:ahLst/>
              <a:cxnLst/>
              <a:rect l="l" t="t" r="r" b="b"/>
              <a:pathLst>
                <a:path w="2103" h="19882" fill="none" extrusionOk="0">
                  <a:moveTo>
                    <a:pt x="1" y="19882"/>
                  </a:moveTo>
                  <a:lnTo>
                    <a:pt x="2102"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8"/>
            <p:cNvSpPr/>
            <p:nvPr/>
          </p:nvSpPr>
          <p:spPr>
            <a:xfrm>
              <a:off x="2801252" y="4377864"/>
              <a:ext cx="45171" cy="164617"/>
            </a:xfrm>
            <a:custGeom>
              <a:avLst/>
              <a:gdLst/>
              <a:ahLst/>
              <a:cxnLst/>
              <a:rect l="l" t="t" r="r" b="b"/>
              <a:pathLst>
                <a:path w="2069" h="7540" fill="none" extrusionOk="0">
                  <a:moveTo>
                    <a:pt x="0" y="7539"/>
                  </a:moveTo>
                  <a:lnTo>
                    <a:pt x="2068"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8"/>
            <p:cNvSpPr/>
            <p:nvPr/>
          </p:nvSpPr>
          <p:spPr>
            <a:xfrm>
              <a:off x="3128242" y="4435393"/>
              <a:ext cx="44451" cy="107088"/>
            </a:xfrm>
            <a:custGeom>
              <a:avLst/>
              <a:gdLst/>
              <a:ahLst/>
              <a:cxnLst/>
              <a:rect l="l" t="t" r="r" b="b"/>
              <a:pathLst>
                <a:path w="2036" h="4905" fill="none" extrusionOk="0">
                  <a:moveTo>
                    <a:pt x="1" y="4904"/>
                  </a:moveTo>
                  <a:lnTo>
                    <a:pt x="2035"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p:nvPr/>
          </p:nvSpPr>
          <p:spPr>
            <a:xfrm>
              <a:off x="2059134" y="4404806"/>
              <a:ext cx="153679" cy="80868"/>
            </a:xfrm>
            <a:custGeom>
              <a:avLst/>
              <a:gdLst/>
              <a:ahLst/>
              <a:cxnLst/>
              <a:rect l="l" t="t" r="r" b="b"/>
              <a:pathLst>
                <a:path w="7039" h="3704" fill="none" extrusionOk="0">
                  <a:moveTo>
                    <a:pt x="7039" y="1"/>
                  </a:moveTo>
                  <a:lnTo>
                    <a:pt x="4904" y="3703"/>
                  </a:lnTo>
                  <a:lnTo>
                    <a:pt x="0" y="1769"/>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8"/>
            <p:cNvSpPr/>
            <p:nvPr/>
          </p:nvSpPr>
          <p:spPr>
            <a:xfrm>
              <a:off x="2512121" y="4139712"/>
              <a:ext cx="126738" cy="96150"/>
            </a:xfrm>
            <a:custGeom>
              <a:avLst/>
              <a:gdLst/>
              <a:ahLst/>
              <a:cxnLst/>
              <a:rect l="l" t="t" r="r" b="b"/>
              <a:pathLst>
                <a:path w="5805" h="4404" fill="none" extrusionOk="0">
                  <a:moveTo>
                    <a:pt x="1" y="1"/>
                  </a:moveTo>
                  <a:lnTo>
                    <a:pt x="2469" y="4404"/>
                  </a:lnTo>
                  <a:lnTo>
                    <a:pt x="5805" y="334"/>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8"/>
            <p:cNvSpPr/>
            <p:nvPr/>
          </p:nvSpPr>
          <p:spPr>
            <a:xfrm>
              <a:off x="2481533" y="4293393"/>
              <a:ext cx="138396" cy="84492"/>
            </a:xfrm>
            <a:custGeom>
              <a:avLst/>
              <a:gdLst/>
              <a:ahLst/>
              <a:cxnLst/>
              <a:rect l="l" t="t" r="r" b="b"/>
              <a:pathLst>
                <a:path w="6339" h="3870" fill="none" extrusionOk="0">
                  <a:moveTo>
                    <a:pt x="1" y="0"/>
                  </a:moveTo>
                  <a:lnTo>
                    <a:pt x="3169" y="3870"/>
                  </a:lnTo>
                  <a:lnTo>
                    <a:pt x="6338" y="140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8"/>
            <p:cNvSpPr/>
            <p:nvPr/>
          </p:nvSpPr>
          <p:spPr>
            <a:xfrm>
              <a:off x="2826731" y="4396793"/>
              <a:ext cx="92526" cy="53926"/>
            </a:xfrm>
            <a:custGeom>
              <a:avLst/>
              <a:gdLst/>
              <a:ahLst/>
              <a:cxnLst/>
              <a:rect l="l" t="t" r="r" b="b"/>
              <a:pathLst>
                <a:path w="4238" h="2470" fill="none" extrusionOk="0">
                  <a:moveTo>
                    <a:pt x="1" y="2469"/>
                  </a:moveTo>
                  <a:lnTo>
                    <a:pt x="4237" y="1"/>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2773568" y="4362581"/>
              <a:ext cx="45914" cy="118725"/>
            </a:xfrm>
            <a:custGeom>
              <a:avLst/>
              <a:gdLst/>
              <a:ahLst/>
              <a:cxnLst/>
              <a:rect l="l" t="t" r="r" b="b"/>
              <a:pathLst>
                <a:path w="2103" h="5438" fill="none" extrusionOk="0">
                  <a:moveTo>
                    <a:pt x="2102" y="5437"/>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3126779" y="4415744"/>
              <a:ext cx="22618" cy="77222"/>
            </a:xfrm>
            <a:custGeom>
              <a:avLst/>
              <a:gdLst/>
              <a:ahLst/>
              <a:cxnLst/>
              <a:rect l="l" t="t" r="r" b="b"/>
              <a:pathLst>
                <a:path w="1036" h="3537" fill="none" extrusionOk="0">
                  <a:moveTo>
                    <a:pt x="1035" y="3536"/>
                  </a:moveTo>
                  <a:lnTo>
                    <a:pt x="1"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3142084" y="4481286"/>
              <a:ext cx="64843" cy="26963"/>
            </a:xfrm>
            <a:custGeom>
              <a:avLst/>
              <a:gdLst/>
              <a:ahLst/>
              <a:cxnLst/>
              <a:rect l="l" t="t" r="r" b="b"/>
              <a:pathLst>
                <a:path w="2970" h="1235" fill="none" extrusionOk="0">
                  <a:moveTo>
                    <a:pt x="0" y="1235"/>
                  </a:moveTo>
                  <a:lnTo>
                    <a:pt x="2969" y="0"/>
                  </a:lnTo>
                </a:path>
              </a:pathLst>
            </a:custGeom>
            <a:noFill/>
            <a:ln w="108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3082371" y="1196003"/>
              <a:ext cx="1551221" cy="497432"/>
            </a:xfrm>
            <a:custGeom>
              <a:avLst/>
              <a:gdLst/>
              <a:ahLst/>
              <a:cxnLst/>
              <a:rect l="l" t="t" r="r" b="b"/>
              <a:pathLst>
                <a:path w="71051" h="22784" fill="none" extrusionOk="0">
                  <a:moveTo>
                    <a:pt x="53038" y="22784"/>
                  </a:moveTo>
                  <a:lnTo>
                    <a:pt x="70217" y="22784"/>
                  </a:lnTo>
                  <a:cubicBezTo>
                    <a:pt x="70217" y="22784"/>
                    <a:pt x="71051" y="20249"/>
                    <a:pt x="68015" y="18581"/>
                  </a:cubicBezTo>
                  <a:cubicBezTo>
                    <a:pt x="64980" y="16913"/>
                    <a:pt x="63579" y="18281"/>
                    <a:pt x="62478" y="16913"/>
                  </a:cubicBezTo>
                  <a:cubicBezTo>
                    <a:pt x="61344" y="15512"/>
                    <a:pt x="65514" y="11909"/>
                    <a:pt x="57208" y="8307"/>
                  </a:cubicBezTo>
                  <a:cubicBezTo>
                    <a:pt x="57208" y="8307"/>
                    <a:pt x="56641" y="501"/>
                    <a:pt x="45266" y="268"/>
                  </a:cubicBezTo>
                  <a:cubicBezTo>
                    <a:pt x="33891" y="1"/>
                    <a:pt x="36927" y="8040"/>
                    <a:pt x="33891" y="10008"/>
                  </a:cubicBezTo>
                  <a:cubicBezTo>
                    <a:pt x="30856" y="11943"/>
                    <a:pt x="29988" y="8874"/>
                    <a:pt x="26953" y="10842"/>
                  </a:cubicBezTo>
                  <a:cubicBezTo>
                    <a:pt x="23884" y="12777"/>
                    <a:pt x="25285" y="16680"/>
                    <a:pt x="22783" y="17213"/>
                  </a:cubicBezTo>
                  <a:cubicBezTo>
                    <a:pt x="20281" y="17747"/>
                    <a:pt x="16946" y="14711"/>
                    <a:pt x="13877" y="16680"/>
                  </a:cubicBezTo>
                  <a:cubicBezTo>
                    <a:pt x="10841" y="18614"/>
                    <a:pt x="10841" y="20282"/>
                    <a:pt x="9440" y="20282"/>
                  </a:cubicBezTo>
                  <a:cubicBezTo>
                    <a:pt x="8039" y="20282"/>
                    <a:pt x="5271" y="19148"/>
                    <a:pt x="3603" y="20282"/>
                  </a:cubicBezTo>
                  <a:cubicBezTo>
                    <a:pt x="1935" y="21383"/>
                    <a:pt x="0" y="22784"/>
                    <a:pt x="0" y="22784"/>
                  </a:cubicBezTo>
                  <a:lnTo>
                    <a:pt x="49502" y="22784"/>
                  </a:lnTo>
                </a:path>
              </a:pathLst>
            </a:custGeom>
            <a:noFill/>
            <a:ln w="108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888067" y="2500357"/>
              <a:ext cx="869567" cy="278954"/>
            </a:xfrm>
            <a:custGeom>
              <a:avLst/>
              <a:gdLst/>
              <a:ahLst/>
              <a:cxnLst/>
              <a:rect l="l" t="t" r="r" b="b"/>
              <a:pathLst>
                <a:path w="39829" h="12777" fill="none" extrusionOk="0">
                  <a:moveTo>
                    <a:pt x="467" y="12777"/>
                  </a:moveTo>
                  <a:lnTo>
                    <a:pt x="39829" y="12777"/>
                  </a:lnTo>
                  <a:cubicBezTo>
                    <a:pt x="39829" y="12777"/>
                    <a:pt x="38761" y="11976"/>
                    <a:pt x="37794" y="11376"/>
                  </a:cubicBezTo>
                  <a:cubicBezTo>
                    <a:pt x="36860" y="10742"/>
                    <a:pt x="35292" y="11376"/>
                    <a:pt x="34525" y="11376"/>
                  </a:cubicBezTo>
                  <a:cubicBezTo>
                    <a:pt x="33758" y="11376"/>
                    <a:pt x="33724" y="10408"/>
                    <a:pt x="32023" y="9341"/>
                  </a:cubicBezTo>
                  <a:cubicBezTo>
                    <a:pt x="30288" y="8240"/>
                    <a:pt x="28454" y="9941"/>
                    <a:pt x="27053" y="9641"/>
                  </a:cubicBezTo>
                  <a:cubicBezTo>
                    <a:pt x="25652" y="9341"/>
                    <a:pt x="26419" y="7139"/>
                    <a:pt x="24718" y="6072"/>
                  </a:cubicBezTo>
                  <a:cubicBezTo>
                    <a:pt x="23017" y="5004"/>
                    <a:pt x="22550" y="6706"/>
                    <a:pt x="20815" y="5605"/>
                  </a:cubicBezTo>
                  <a:cubicBezTo>
                    <a:pt x="19114" y="4504"/>
                    <a:pt x="20815" y="1"/>
                    <a:pt x="14444" y="134"/>
                  </a:cubicBezTo>
                  <a:cubicBezTo>
                    <a:pt x="8073" y="301"/>
                    <a:pt x="7772" y="4671"/>
                    <a:pt x="7772" y="4671"/>
                  </a:cubicBezTo>
                  <a:cubicBezTo>
                    <a:pt x="3102" y="6672"/>
                    <a:pt x="5437" y="8707"/>
                    <a:pt x="4804" y="9474"/>
                  </a:cubicBezTo>
                  <a:cubicBezTo>
                    <a:pt x="4203" y="10241"/>
                    <a:pt x="3403" y="9474"/>
                    <a:pt x="1701" y="10408"/>
                  </a:cubicBezTo>
                  <a:cubicBezTo>
                    <a:pt x="0" y="11342"/>
                    <a:pt x="467" y="12777"/>
                    <a:pt x="467" y="12777"/>
                  </a:cubicBezTo>
                  <a:close/>
                </a:path>
              </a:pathLst>
            </a:custGeom>
            <a:noFill/>
            <a:ln w="108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a:off x="3754559" y="2177014"/>
              <a:ext cx="812060" cy="128179"/>
            </a:xfrm>
            <a:custGeom>
              <a:avLst/>
              <a:gdLst/>
              <a:ahLst/>
              <a:cxnLst/>
              <a:rect l="l" t="t" r="r" b="b"/>
              <a:pathLst>
                <a:path w="37195" h="5871" fill="none" extrusionOk="0">
                  <a:moveTo>
                    <a:pt x="1" y="67"/>
                  </a:moveTo>
                  <a:cubicBezTo>
                    <a:pt x="3437" y="0"/>
                    <a:pt x="6839" y="434"/>
                    <a:pt x="10175" y="1301"/>
                  </a:cubicBezTo>
                  <a:cubicBezTo>
                    <a:pt x="14811" y="2535"/>
                    <a:pt x="19281" y="4570"/>
                    <a:pt x="24051" y="5204"/>
                  </a:cubicBezTo>
                  <a:cubicBezTo>
                    <a:pt x="28821" y="5871"/>
                    <a:pt x="34259" y="4804"/>
                    <a:pt x="37194" y="967"/>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3361285" y="2184284"/>
              <a:ext cx="319016" cy="133309"/>
            </a:xfrm>
            <a:custGeom>
              <a:avLst/>
              <a:gdLst/>
              <a:ahLst/>
              <a:cxnLst/>
              <a:rect l="l" t="t" r="r" b="b"/>
              <a:pathLst>
                <a:path w="14612" h="6106" fill="none" extrusionOk="0">
                  <a:moveTo>
                    <a:pt x="1" y="6105"/>
                  </a:moveTo>
                  <a:cubicBezTo>
                    <a:pt x="4104" y="2603"/>
                    <a:pt x="9241" y="634"/>
                    <a:pt x="14611" y="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3361285" y="2282597"/>
              <a:ext cx="977376" cy="167543"/>
            </a:xfrm>
            <a:custGeom>
              <a:avLst/>
              <a:gdLst/>
              <a:ahLst/>
              <a:cxnLst/>
              <a:rect l="l" t="t" r="r" b="b"/>
              <a:pathLst>
                <a:path w="44767" h="7674" fill="none" extrusionOk="0">
                  <a:moveTo>
                    <a:pt x="1" y="7673"/>
                  </a:moveTo>
                  <a:cubicBezTo>
                    <a:pt x="7573" y="1235"/>
                    <a:pt x="18581" y="1"/>
                    <a:pt x="28188" y="2536"/>
                  </a:cubicBezTo>
                  <a:cubicBezTo>
                    <a:pt x="32824" y="3770"/>
                    <a:pt x="37294" y="5772"/>
                    <a:pt x="42064" y="6439"/>
                  </a:cubicBezTo>
                  <a:cubicBezTo>
                    <a:pt x="42965" y="6572"/>
                    <a:pt x="43866" y="6606"/>
                    <a:pt x="44766" y="6606"/>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4142746" y="2463219"/>
              <a:ext cx="423878" cy="106346"/>
            </a:xfrm>
            <a:custGeom>
              <a:avLst/>
              <a:gdLst/>
              <a:ahLst/>
              <a:cxnLst/>
              <a:rect l="l" t="t" r="r" b="b"/>
              <a:pathLst>
                <a:path w="19415" h="4871" fill="none" extrusionOk="0">
                  <a:moveTo>
                    <a:pt x="0" y="2702"/>
                  </a:moveTo>
                  <a:cubicBezTo>
                    <a:pt x="2035" y="3403"/>
                    <a:pt x="4136" y="3903"/>
                    <a:pt x="6271" y="4237"/>
                  </a:cubicBezTo>
                  <a:cubicBezTo>
                    <a:pt x="11075" y="4871"/>
                    <a:pt x="16479" y="3837"/>
                    <a:pt x="19414"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3833223" y="2445731"/>
              <a:ext cx="281858" cy="67768"/>
            </a:xfrm>
            <a:custGeom>
              <a:avLst/>
              <a:gdLst/>
              <a:ahLst/>
              <a:cxnLst/>
              <a:rect l="l" t="t" r="r" b="b"/>
              <a:pathLst>
                <a:path w="12910" h="3104" fill="none" extrusionOk="0">
                  <a:moveTo>
                    <a:pt x="0" y="1"/>
                  </a:moveTo>
                  <a:cubicBezTo>
                    <a:pt x="2235" y="168"/>
                    <a:pt x="4404" y="568"/>
                    <a:pt x="6572" y="1135"/>
                  </a:cubicBezTo>
                  <a:cubicBezTo>
                    <a:pt x="8707" y="1669"/>
                    <a:pt x="10808" y="2436"/>
                    <a:pt x="12910" y="310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3361285" y="2445011"/>
              <a:ext cx="366349" cy="137676"/>
            </a:xfrm>
            <a:custGeom>
              <a:avLst/>
              <a:gdLst/>
              <a:ahLst/>
              <a:cxnLst/>
              <a:rect l="l" t="t" r="r" b="b"/>
              <a:pathLst>
                <a:path w="16780" h="6306" fill="none" extrusionOk="0">
                  <a:moveTo>
                    <a:pt x="1" y="6305"/>
                  </a:moveTo>
                  <a:cubicBezTo>
                    <a:pt x="4671" y="2336"/>
                    <a:pt x="10642" y="334"/>
                    <a:pt x="16780" y="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8"/>
            <p:cNvSpPr/>
            <p:nvPr/>
          </p:nvSpPr>
          <p:spPr>
            <a:xfrm>
              <a:off x="1440488" y="1112512"/>
              <a:ext cx="423880" cy="135979"/>
            </a:xfrm>
            <a:custGeom>
              <a:avLst/>
              <a:gdLst/>
              <a:ahLst/>
              <a:cxnLst/>
              <a:rect l="l" t="t" r="r" b="b"/>
              <a:pathLst>
                <a:path w="39829" h="12777" fill="none" extrusionOk="0">
                  <a:moveTo>
                    <a:pt x="467" y="12777"/>
                  </a:moveTo>
                  <a:lnTo>
                    <a:pt x="39829" y="12777"/>
                  </a:lnTo>
                  <a:cubicBezTo>
                    <a:pt x="39829" y="12777"/>
                    <a:pt x="38761" y="11976"/>
                    <a:pt x="37794" y="11376"/>
                  </a:cubicBezTo>
                  <a:cubicBezTo>
                    <a:pt x="36860" y="10742"/>
                    <a:pt x="35292" y="11376"/>
                    <a:pt x="34525" y="11376"/>
                  </a:cubicBezTo>
                  <a:cubicBezTo>
                    <a:pt x="33758" y="11376"/>
                    <a:pt x="33724" y="10408"/>
                    <a:pt x="32023" y="9341"/>
                  </a:cubicBezTo>
                  <a:cubicBezTo>
                    <a:pt x="30288" y="8240"/>
                    <a:pt x="28454" y="9941"/>
                    <a:pt x="27053" y="9641"/>
                  </a:cubicBezTo>
                  <a:cubicBezTo>
                    <a:pt x="25652" y="9341"/>
                    <a:pt x="26419" y="7139"/>
                    <a:pt x="24718" y="6072"/>
                  </a:cubicBezTo>
                  <a:cubicBezTo>
                    <a:pt x="23017" y="5004"/>
                    <a:pt x="22550" y="6706"/>
                    <a:pt x="20815" y="5605"/>
                  </a:cubicBezTo>
                  <a:cubicBezTo>
                    <a:pt x="19114" y="4504"/>
                    <a:pt x="20815" y="1"/>
                    <a:pt x="14444" y="134"/>
                  </a:cubicBezTo>
                  <a:cubicBezTo>
                    <a:pt x="8073" y="301"/>
                    <a:pt x="7772" y="4671"/>
                    <a:pt x="7772" y="4671"/>
                  </a:cubicBezTo>
                  <a:cubicBezTo>
                    <a:pt x="3102" y="6672"/>
                    <a:pt x="5437" y="8707"/>
                    <a:pt x="4804" y="9474"/>
                  </a:cubicBezTo>
                  <a:cubicBezTo>
                    <a:pt x="4203" y="10241"/>
                    <a:pt x="3403" y="9474"/>
                    <a:pt x="1701" y="10408"/>
                  </a:cubicBezTo>
                  <a:cubicBezTo>
                    <a:pt x="0" y="11342"/>
                    <a:pt x="467" y="12777"/>
                    <a:pt x="467" y="12777"/>
                  </a:cubicBezTo>
                  <a:close/>
                </a:path>
              </a:pathLst>
            </a:custGeom>
            <a:noFill/>
            <a:ln w="108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8"/>
            <p:cNvSpPr/>
            <p:nvPr/>
          </p:nvSpPr>
          <p:spPr>
            <a:xfrm>
              <a:off x="3253165" y="3586277"/>
              <a:ext cx="416536" cy="133571"/>
            </a:xfrm>
            <a:custGeom>
              <a:avLst/>
              <a:gdLst/>
              <a:ahLst/>
              <a:cxnLst/>
              <a:rect l="l" t="t" r="r" b="b"/>
              <a:pathLst>
                <a:path w="71051" h="22784" fill="none" extrusionOk="0">
                  <a:moveTo>
                    <a:pt x="53038" y="22784"/>
                  </a:moveTo>
                  <a:lnTo>
                    <a:pt x="70217" y="22784"/>
                  </a:lnTo>
                  <a:cubicBezTo>
                    <a:pt x="70217" y="22784"/>
                    <a:pt x="71051" y="20249"/>
                    <a:pt x="68015" y="18581"/>
                  </a:cubicBezTo>
                  <a:cubicBezTo>
                    <a:pt x="64980" y="16913"/>
                    <a:pt x="63579" y="18281"/>
                    <a:pt x="62478" y="16913"/>
                  </a:cubicBezTo>
                  <a:cubicBezTo>
                    <a:pt x="61344" y="15512"/>
                    <a:pt x="65514" y="11909"/>
                    <a:pt x="57208" y="8307"/>
                  </a:cubicBezTo>
                  <a:cubicBezTo>
                    <a:pt x="57208" y="8307"/>
                    <a:pt x="56641" y="501"/>
                    <a:pt x="45266" y="268"/>
                  </a:cubicBezTo>
                  <a:cubicBezTo>
                    <a:pt x="33891" y="1"/>
                    <a:pt x="36927" y="8040"/>
                    <a:pt x="33891" y="10008"/>
                  </a:cubicBezTo>
                  <a:cubicBezTo>
                    <a:pt x="30856" y="11943"/>
                    <a:pt x="29988" y="8874"/>
                    <a:pt x="26953" y="10842"/>
                  </a:cubicBezTo>
                  <a:cubicBezTo>
                    <a:pt x="23884" y="12777"/>
                    <a:pt x="25285" y="16680"/>
                    <a:pt x="22783" y="17213"/>
                  </a:cubicBezTo>
                  <a:cubicBezTo>
                    <a:pt x="20281" y="17747"/>
                    <a:pt x="16946" y="14711"/>
                    <a:pt x="13877" y="16680"/>
                  </a:cubicBezTo>
                  <a:cubicBezTo>
                    <a:pt x="10841" y="18614"/>
                    <a:pt x="10841" y="20282"/>
                    <a:pt x="9440" y="20282"/>
                  </a:cubicBezTo>
                  <a:cubicBezTo>
                    <a:pt x="8039" y="20282"/>
                    <a:pt x="5271" y="19148"/>
                    <a:pt x="3603" y="20282"/>
                  </a:cubicBezTo>
                  <a:cubicBezTo>
                    <a:pt x="1935" y="21383"/>
                    <a:pt x="0" y="22784"/>
                    <a:pt x="0" y="22784"/>
                  </a:cubicBezTo>
                  <a:lnTo>
                    <a:pt x="49502" y="22784"/>
                  </a:lnTo>
                </a:path>
              </a:pathLst>
            </a:custGeom>
            <a:noFill/>
            <a:ln w="108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28"/>
            <p:cNvGrpSpPr/>
            <p:nvPr/>
          </p:nvGrpSpPr>
          <p:grpSpPr>
            <a:xfrm>
              <a:off x="668987" y="3829462"/>
              <a:ext cx="604501" cy="203419"/>
              <a:chOff x="538575" y="3826537"/>
              <a:chExt cx="604501" cy="203419"/>
            </a:xfrm>
          </p:grpSpPr>
          <p:sp>
            <p:nvSpPr>
              <p:cNvPr id="208" name="Google Shape;208;p28"/>
              <p:cNvSpPr/>
              <p:nvPr/>
            </p:nvSpPr>
            <p:spPr>
              <a:xfrm>
                <a:off x="735790" y="3826537"/>
                <a:ext cx="407285" cy="64273"/>
              </a:xfrm>
              <a:custGeom>
                <a:avLst/>
                <a:gdLst/>
                <a:ahLst/>
                <a:cxnLst/>
                <a:rect l="l" t="t" r="r" b="b"/>
                <a:pathLst>
                  <a:path w="37195" h="5871" fill="none" extrusionOk="0">
                    <a:moveTo>
                      <a:pt x="1" y="67"/>
                    </a:moveTo>
                    <a:cubicBezTo>
                      <a:pt x="3437" y="0"/>
                      <a:pt x="6839" y="434"/>
                      <a:pt x="10175" y="1301"/>
                    </a:cubicBezTo>
                    <a:cubicBezTo>
                      <a:pt x="14811" y="2535"/>
                      <a:pt x="19281" y="4570"/>
                      <a:pt x="24051" y="5204"/>
                    </a:cubicBezTo>
                    <a:cubicBezTo>
                      <a:pt x="28821" y="5871"/>
                      <a:pt x="34259" y="4804"/>
                      <a:pt x="37194" y="967"/>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8"/>
              <p:cNvSpPr/>
              <p:nvPr/>
            </p:nvSpPr>
            <p:spPr>
              <a:xfrm>
                <a:off x="538575" y="3830183"/>
                <a:ext cx="160001" cy="66845"/>
              </a:xfrm>
              <a:custGeom>
                <a:avLst/>
                <a:gdLst/>
                <a:ahLst/>
                <a:cxnLst/>
                <a:rect l="l" t="t" r="r" b="b"/>
                <a:pathLst>
                  <a:path w="14612" h="6106" fill="none" extrusionOk="0">
                    <a:moveTo>
                      <a:pt x="1" y="6105"/>
                    </a:moveTo>
                    <a:cubicBezTo>
                      <a:pt x="4104" y="2603"/>
                      <a:pt x="9241" y="634"/>
                      <a:pt x="14611" y="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p:nvPr/>
            </p:nvSpPr>
            <p:spPr>
              <a:xfrm>
                <a:off x="1053527" y="3903588"/>
                <a:ext cx="89505" cy="46757"/>
              </a:xfrm>
              <a:custGeom>
                <a:avLst/>
                <a:gdLst/>
                <a:ahLst/>
                <a:cxnLst/>
                <a:rect l="l" t="t" r="r" b="b"/>
                <a:pathLst>
                  <a:path w="8174" h="4271" fill="none" extrusionOk="0">
                    <a:moveTo>
                      <a:pt x="1" y="4270"/>
                    </a:moveTo>
                    <a:cubicBezTo>
                      <a:pt x="3203" y="3870"/>
                      <a:pt x="6238" y="2536"/>
                      <a:pt x="8173"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8"/>
              <p:cNvSpPr/>
              <p:nvPr/>
            </p:nvSpPr>
            <p:spPr>
              <a:xfrm>
                <a:off x="538575" y="3879481"/>
                <a:ext cx="490199" cy="84011"/>
              </a:xfrm>
              <a:custGeom>
                <a:avLst/>
                <a:gdLst/>
                <a:ahLst/>
                <a:cxnLst/>
                <a:rect l="l" t="t" r="r" b="b"/>
                <a:pathLst>
                  <a:path w="44767" h="7674" fill="none" extrusionOk="0">
                    <a:moveTo>
                      <a:pt x="1" y="7673"/>
                    </a:moveTo>
                    <a:cubicBezTo>
                      <a:pt x="7573" y="1235"/>
                      <a:pt x="18581" y="1"/>
                      <a:pt x="28188" y="2536"/>
                    </a:cubicBezTo>
                    <a:cubicBezTo>
                      <a:pt x="32824" y="3770"/>
                      <a:pt x="37294" y="5772"/>
                      <a:pt x="42064" y="6439"/>
                    </a:cubicBezTo>
                    <a:cubicBezTo>
                      <a:pt x="42965" y="6572"/>
                      <a:pt x="43866" y="6606"/>
                      <a:pt x="44766" y="6606"/>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8"/>
              <p:cNvSpPr/>
              <p:nvPr/>
            </p:nvSpPr>
            <p:spPr>
              <a:xfrm>
                <a:off x="930454" y="3970052"/>
                <a:ext cx="212594" cy="53325"/>
              </a:xfrm>
              <a:custGeom>
                <a:avLst/>
                <a:gdLst/>
                <a:ahLst/>
                <a:cxnLst/>
                <a:rect l="l" t="t" r="r" b="b"/>
                <a:pathLst>
                  <a:path w="19415" h="4871" fill="none" extrusionOk="0">
                    <a:moveTo>
                      <a:pt x="0" y="2702"/>
                    </a:moveTo>
                    <a:cubicBezTo>
                      <a:pt x="2035" y="3403"/>
                      <a:pt x="4136" y="3903"/>
                      <a:pt x="6271" y="4237"/>
                    </a:cubicBezTo>
                    <a:cubicBezTo>
                      <a:pt x="11075" y="4871"/>
                      <a:pt x="16479" y="3837"/>
                      <a:pt x="19414"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a:off x="775238" y="3961283"/>
                <a:ext cx="141365" cy="33981"/>
              </a:xfrm>
              <a:custGeom>
                <a:avLst/>
                <a:gdLst/>
                <a:ahLst/>
                <a:cxnLst/>
                <a:rect l="l" t="t" r="r" b="b"/>
                <a:pathLst>
                  <a:path w="12910" h="3104" fill="none" extrusionOk="0">
                    <a:moveTo>
                      <a:pt x="0" y="1"/>
                    </a:moveTo>
                    <a:cubicBezTo>
                      <a:pt x="2235" y="168"/>
                      <a:pt x="4404" y="568"/>
                      <a:pt x="6572" y="1135"/>
                    </a:cubicBezTo>
                    <a:cubicBezTo>
                      <a:pt x="8707" y="1669"/>
                      <a:pt x="10808" y="2436"/>
                      <a:pt x="12910" y="310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a:off x="538575" y="3960921"/>
                <a:ext cx="183741" cy="69035"/>
              </a:xfrm>
              <a:custGeom>
                <a:avLst/>
                <a:gdLst/>
                <a:ahLst/>
                <a:cxnLst/>
                <a:rect l="l" t="t" r="r" b="b"/>
                <a:pathLst>
                  <a:path w="16780" h="6306" fill="none" extrusionOk="0">
                    <a:moveTo>
                      <a:pt x="1" y="6305"/>
                    </a:moveTo>
                    <a:cubicBezTo>
                      <a:pt x="4671" y="2336"/>
                      <a:pt x="10642" y="334"/>
                      <a:pt x="16780" y="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28"/>
            <p:cNvGrpSpPr/>
            <p:nvPr/>
          </p:nvGrpSpPr>
          <p:grpSpPr>
            <a:xfrm>
              <a:off x="3039405" y="723887"/>
              <a:ext cx="368504" cy="123984"/>
              <a:chOff x="538575" y="3826537"/>
              <a:chExt cx="604501" cy="203419"/>
            </a:xfrm>
          </p:grpSpPr>
          <p:sp>
            <p:nvSpPr>
              <p:cNvPr id="216" name="Google Shape;216;p28"/>
              <p:cNvSpPr/>
              <p:nvPr/>
            </p:nvSpPr>
            <p:spPr>
              <a:xfrm>
                <a:off x="735790" y="3826537"/>
                <a:ext cx="407285" cy="64273"/>
              </a:xfrm>
              <a:custGeom>
                <a:avLst/>
                <a:gdLst/>
                <a:ahLst/>
                <a:cxnLst/>
                <a:rect l="l" t="t" r="r" b="b"/>
                <a:pathLst>
                  <a:path w="37195" h="5871" fill="none" extrusionOk="0">
                    <a:moveTo>
                      <a:pt x="1" y="67"/>
                    </a:moveTo>
                    <a:cubicBezTo>
                      <a:pt x="3437" y="0"/>
                      <a:pt x="6839" y="434"/>
                      <a:pt x="10175" y="1301"/>
                    </a:cubicBezTo>
                    <a:cubicBezTo>
                      <a:pt x="14811" y="2535"/>
                      <a:pt x="19281" y="4570"/>
                      <a:pt x="24051" y="5204"/>
                    </a:cubicBezTo>
                    <a:cubicBezTo>
                      <a:pt x="28821" y="5871"/>
                      <a:pt x="34259" y="4804"/>
                      <a:pt x="37194" y="967"/>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538575" y="3830183"/>
                <a:ext cx="160001" cy="66845"/>
              </a:xfrm>
              <a:custGeom>
                <a:avLst/>
                <a:gdLst/>
                <a:ahLst/>
                <a:cxnLst/>
                <a:rect l="l" t="t" r="r" b="b"/>
                <a:pathLst>
                  <a:path w="14612" h="6106" fill="none" extrusionOk="0">
                    <a:moveTo>
                      <a:pt x="1" y="6105"/>
                    </a:moveTo>
                    <a:cubicBezTo>
                      <a:pt x="4104" y="2603"/>
                      <a:pt x="9241" y="634"/>
                      <a:pt x="14611" y="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p:nvPr/>
            </p:nvSpPr>
            <p:spPr>
              <a:xfrm>
                <a:off x="1053527" y="3903588"/>
                <a:ext cx="89505" cy="46757"/>
              </a:xfrm>
              <a:custGeom>
                <a:avLst/>
                <a:gdLst/>
                <a:ahLst/>
                <a:cxnLst/>
                <a:rect l="l" t="t" r="r" b="b"/>
                <a:pathLst>
                  <a:path w="8174" h="4271" fill="none" extrusionOk="0">
                    <a:moveTo>
                      <a:pt x="1" y="4270"/>
                    </a:moveTo>
                    <a:cubicBezTo>
                      <a:pt x="3203" y="3870"/>
                      <a:pt x="6238" y="2536"/>
                      <a:pt x="8173"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8"/>
              <p:cNvSpPr/>
              <p:nvPr/>
            </p:nvSpPr>
            <p:spPr>
              <a:xfrm>
                <a:off x="538575" y="3879481"/>
                <a:ext cx="490199" cy="84011"/>
              </a:xfrm>
              <a:custGeom>
                <a:avLst/>
                <a:gdLst/>
                <a:ahLst/>
                <a:cxnLst/>
                <a:rect l="l" t="t" r="r" b="b"/>
                <a:pathLst>
                  <a:path w="44767" h="7674" fill="none" extrusionOk="0">
                    <a:moveTo>
                      <a:pt x="1" y="7673"/>
                    </a:moveTo>
                    <a:cubicBezTo>
                      <a:pt x="7573" y="1235"/>
                      <a:pt x="18581" y="1"/>
                      <a:pt x="28188" y="2536"/>
                    </a:cubicBezTo>
                    <a:cubicBezTo>
                      <a:pt x="32824" y="3770"/>
                      <a:pt x="37294" y="5772"/>
                      <a:pt x="42064" y="6439"/>
                    </a:cubicBezTo>
                    <a:cubicBezTo>
                      <a:pt x="42965" y="6572"/>
                      <a:pt x="43866" y="6606"/>
                      <a:pt x="44766" y="6606"/>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8"/>
              <p:cNvSpPr/>
              <p:nvPr/>
            </p:nvSpPr>
            <p:spPr>
              <a:xfrm>
                <a:off x="930454" y="3970052"/>
                <a:ext cx="212594" cy="53325"/>
              </a:xfrm>
              <a:custGeom>
                <a:avLst/>
                <a:gdLst/>
                <a:ahLst/>
                <a:cxnLst/>
                <a:rect l="l" t="t" r="r" b="b"/>
                <a:pathLst>
                  <a:path w="19415" h="4871" fill="none" extrusionOk="0">
                    <a:moveTo>
                      <a:pt x="0" y="2702"/>
                    </a:moveTo>
                    <a:cubicBezTo>
                      <a:pt x="2035" y="3403"/>
                      <a:pt x="4136" y="3903"/>
                      <a:pt x="6271" y="4237"/>
                    </a:cubicBezTo>
                    <a:cubicBezTo>
                      <a:pt x="11075" y="4871"/>
                      <a:pt x="16479" y="3837"/>
                      <a:pt x="19414" y="0"/>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775238" y="3961283"/>
                <a:ext cx="141365" cy="33981"/>
              </a:xfrm>
              <a:custGeom>
                <a:avLst/>
                <a:gdLst/>
                <a:ahLst/>
                <a:cxnLst/>
                <a:rect l="l" t="t" r="r" b="b"/>
                <a:pathLst>
                  <a:path w="12910" h="3104" fill="none" extrusionOk="0">
                    <a:moveTo>
                      <a:pt x="0" y="1"/>
                    </a:moveTo>
                    <a:cubicBezTo>
                      <a:pt x="2235" y="168"/>
                      <a:pt x="4404" y="568"/>
                      <a:pt x="6572" y="1135"/>
                    </a:cubicBezTo>
                    <a:cubicBezTo>
                      <a:pt x="8707" y="1669"/>
                      <a:pt x="10808" y="2436"/>
                      <a:pt x="12910" y="3103"/>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8"/>
              <p:cNvSpPr/>
              <p:nvPr/>
            </p:nvSpPr>
            <p:spPr>
              <a:xfrm>
                <a:off x="538575" y="3960921"/>
                <a:ext cx="183741" cy="69035"/>
              </a:xfrm>
              <a:custGeom>
                <a:avLst/>
                <a:gdLst/>
                <a:ahLst/>
                <a:cxnLst/>
                <a:rect l="l" t="t" r="r" b="b"/>
                <a:pathLst>
                  <a:path w="16780" h="6306" fill="none" extrusionOk="0">
                    <a:moveTo>
                      <a:pt x="1" y="6305"/>
                    </a:moveTo>
                    <a:cubicBezTo>
                      <a:pt x="4671" y="2336"/>
                      <a:pt x="10642" y="334"/>
                      <a:pt x="16780" y="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4858623" y="4442191"/>
            <a:ext cx="3642344" cy="400110"/>
          </a:xfrm>
          <a:prstGeom prst="rect">
            <a:avLst/>
          </a:prstGeom>
        </p:spPr>
        <p:txBody>
          <a:bodyPr wrap="none">
            <a:spAutoFit/>
          </a:bodyPr>
          <a:lstStyle/>
          <a:p>
            <a:r>
              <a:rPr lang="en-US" sz="2000" smtClean="0">
                <a:solidFill>
                  <a:schemeClr val="tx1"/>
                </a:solidFill>
                <a:latin typeface="UTM Aquarelle" panose="02040603050506020204" pitchFamily="18" charset="0"/>
                <a:sym typeface="Fira Sans Extra Condensed SemiBold"/>
              </a:rPr>
              <a:t>Thạc sĩ Phạm Thị Minh Phượng</a:t>
            </a:r>
            <a:endParaRPr lang="en-US" sz="1100">
              <a:solidFill>
                <a:schemeClr val="tx1"/>
              </a:solidFill>
            </a:endParaRPr>
          </a:p>
        </p:txBody>
      </p:sp>
      <p:pic>
        <p:nvPicPr>
          <p:cNvPr id="94" name="Picture 93"/>
          <p:cNvPicPr>
            <a:picLocks noChangeAspect="1"/>
          </p:cNvPicPr>
          <p:nvPr/>
        </p:nvPicPr>
        <p:blipFill>
          <a:blip r:embed="rId3"/>
          <a:stretch>
            <a:fillRect/>
          </a:stretch>
        </p:blipFill>
        <p:spPr>
          <a:xfrm>
            <a:off x="4379651" y="277798"/>
            <a:ext cx="1420651" cy="1360959"/>
          </a:xfrm>
          <a:prstGeom prst="rect">
            <a:avLst/>
          </a:prstGeom>
        </p:spPr>
      </p:pic>
      <p:grpSp>
        <p:nvGrpSpPr>
          <p:cNvPr id="96" name="Google Shape;1922;p43"/>
          <p:cNvGrpSpPr/>
          <p:nvPr/>
        </p:nvGrpSpPr>
        <p:grpSpPr>
          <a:xfrm>
            <a:off x="6457086" y="3637781"/>
            <a:ext cx="516336" cy="511907"/>
            <a:chOff x="1333200" y="399175"/>
            <a:chExt cx="4945750" cy="4903325"/>
          </a:xfrm>
        </p:grpSpPr>
        <p:sp>
          <p:nvSpPr>
            <p:cNvPr id="97" name="Google Shape;1923;p43"/>
            <p:cNvSpPr/>
            <p:nvPr/>
          </p:nvSpPr>
          <p:spPr>
            <a:xfrm>
              <a:off x="2067650" y="399175"/>
              <a:ext cx="3476425" cy="4903325"/>
            </a:xfrm>
            <a:custGeom>
              <a:avLst/>
              <a:gdLst/>
              <a:ahLst/>
              <a:cxnLst/>
              <a:rect l="l" t="t" r="r" b="b"/>
              <a:pathLst>
                <a:path w="139057" h="196133" extrusionOk="0">
                  <a:moveTo>
                    <a:pt x="29082" y="72372"/>
                  </a:moveTo>
                  <a:cubicBezTo>
                    <a:pt x="33646" y="72777"/>
                    <a:pt x="42481" y="74323"/>
                    <a:pt x="48334" y="80176"/>
                  </a:cubicBezTo>
                  <a:cubicBezTo>
                    <a:pt x="54021" y="85845"/>
                    <a:pt x="55641" y="94348"/>
                    <a:pt x="56101" y="99023"/>
                  </a:cubicBezTo>
                  <a:cubicBezTo>
                    <a:pt x="56009" y="99097"/>
                    <a:pt x="55917" y="99189"/>
                    <a:pt x="55825" y="99281"/>
                  </a:cubicBezTo>
                  <a:cubicBezTo>
                    <a:pt x="55788" y="99318"/>
                    <a:pt x="55770" y="99355"/>
                    <a:pt x="55733" y="99391"/>
                  </a:cubicBezTo>
                  <a:cubicBezTo>
                    <a:pt x="51077" y="98931"/>
                    <a:pt x="42591" y="97311"/>
                    <a:pt x="36886" y="91624"/>
                  </a:cubicBezTo>
                  <a:cubicBezTo>
                    <a:pt x="31051" y="85771"/>
                    <a:pt x="29487" y="76918"/>
                    <a:pt x="29082" y="72372"/>
                  </a:cubicBezTo>
                  <a:close/>
                  <a:moveTo>
                    <a:pt x="109994" y="72353"/>
                  </a:moveTo>
                  <a:lnTo>
                    <a:pt x="109994" y="72353"/>
                  </a:lnTo>
                  <a:cubicBezTo>
                    <a:pt x="109589" y="76918"/>
                    <a:pt x="108042" y="85734"/>
                    <a:pt x="102171" y="91624"/>
                  </a:cubicBezTo>
                  <a:cubicBezTo>
                    <a:pt x="96318" y="97459"/>
                    <a:pt x="87465" y="99023"/>
                    <a:pt x="82900" y="99428"/>
                  </a:cubicBezTo>
                  <a:cubicBezTo>
                    <a:pt x="83305" y="94882"/>
                    <a:pt x="84851" y="86047"/>
                    <a:pt x="90723" y="80176"/>
                  </a:cubicBezTo>
                  <a:cubicBezTo>
                    <a:pt x="96576" y="74323"/>
                    <a:pt x="105429" y="72777"/>
                    <a:pt x="109994" y="72353"/>
                  </a:cubicBezTo>
                  <a:close/>
                  <a:moveTo>
                    <a:pt x="98564" y="143492"/>
                  </a:moveTo>
                  <a:cubicBezTo>
                    <a:pt x="103055" y="143492"/>
                    <a:pt x="103257" y="150394"/>
                    <a:pt x="98784" y="150651"/>
                  </a:cubicBezTo>
                  <a:lnTo>
                    <a:pt x="43714" y="153928"/>
                  </a:lnTo>
                  <a:cubicBezTo>
                    <a:pt x="43646" y="153932"/>
                    <a:pt x="43578" y="153933"/>
                    <a:pt x="43510" y="153933"/>
                  </a:cubicBezTo>
                  <a:cubicBezTo>
                    <a:pt x="42592" y="153933"/>
                    <a:pt x="41732" y="153588"/>
                    <a:pt x="41064" y="152971"/>
                  </a:cubicBezTo>
                  <a:cubicBezTo>
                    <a:pt x="40328" y="152290"/>
                    <a:pt x="39923" y="151369"/>
                    <a:pt x="39923" y="150375"/>
                  </a:cubicBezTo>
                  <a:cubicBezTo>
                    <a:pt x="39904" y="148461"/>
                    <a:pt x="41377" y="146878"/>
                    <a:pt x="43291" y="146768"/>
                  </a:cubicBezTo>
                  <a:lnTo>
                    <a:pt x="98361" y="143492"/>
                  </a:lnTo>
                  <a:close/>
                  <a:moveTo>
                    <a:pt x="89600" y="156965"/>
                  </a:moveTo>
                  <a:cubicBezTo>
                    <a:pt x="89600" y="156983"/>
                    <a:pt x="89600" y="157001"/>
                    <a:pt x="89600" y="157020"/>
                  </a:cubicBezTo>
                  <a:lnTo>
                    <a:pt x="89600" y="164235"/>
                  </a:lnTo>
                  <a:lnTo>
                    <a:pt x="49457" y="166628"/>
                  </a:lnTo>
                  <a:lnTo>
                    <a:pt x="49457" y="159339"/>
                  </a:lnTo>
                  <a:lnTo>
                    <a:pt x="89600" y="156965"/>
                  </a:lnTo>
                  <a:close/>
                  <a:moveTo>
                    <a:pt x="98570" y="169475"/>
                  </a:moveTo>
                  <a:cubicBezTo>
                    <a:pt x="99473" y="169475"/>
                    <a:pt x="100345" y="169806"/>
                    <a:pt x="101011" y="170438"/>
                  </a:cubicBezTo>
                  <a:cubicBezTo>
                    <a:pt x="103257" y="172536"/>
                    <a:pt x="101840" y="176456"/>
                    <a:pt x="98784" y="176640"/>
                  </a:cubicBezTo>
                  <a:lnTo>
                    <a:pt x="85072" y="177450"/>
                  </a:lnTo>
                  <a:cubicBezTo>
                    <a:pt x="81460" y="177667"/>
                    <a:pt x="81711" y="183199"/>
                    <a:pt x="85199" y="183199"/>
                  </a:cubicBezTo>
                  <a:cubicBezTo>
                    <a:pt x="85266" y="183199"/>
                    <a:pt x="85334" y="183197"/>
                    <a:pt x="85403" y="183193"/>
                  </a:cubicBezTo>
                  <a:lnTo>
                    <a:pt x="89029" y="182972"/>
                  </a:lnTo>
                  <a:lnTo>
                    <a:pt x="89029" y="182972"/>
                  </a:lnTo>
                  <a:cubicBezTo>
                    <a:pt x="87557" y="187279"/>
                    <a:pt x="83471" y="190390"/>
                    <a:pt x="78685" y="190390"/>
                  </a:cubicBezTo>
                  <a:lnTo>
                    <a:pt x="60371" y="190390"/>
                  </a:lnTo>
                  <a:cubicBezTo>
                    <a:pt x="56469" y="190390"/>
                    <a:pt x="53028" y="188328"/>
                    <a:pt x="51095" y="185218"/>
                  </a:cubicBezTo>
                  <a:lnTo>
                    <a:pt x="72390" y="183966"/>
                  </a:lnTo>
                  <a:cubicBezTo>
                    <a:pt x="76008" y="183749"/>
                    <a:pt x="75733" y="178218"/>
                    <a:pt x="72230" y="178218"/>
                  </a:cubicBezTo>
                  <a:cubicBezTo>
                    <a:pt x="72168" y="178218"/>
                    <a:pt x="72105" y="178220"/>
                    <a:pt x="72041" y="178223"/>
                  </a:cubicBezTo>
                  <a:lnTo>
                    <a:pt x="43714" y="179898"/>
                  </a:lnTo>
                  <a:cubicBezTo>
                    <a:pt x="43621" y="179904"/>
                    <a:pt x="43530" y="179907"/>
                    <a:pt x="43441" y="179907"/>
                  </a:cubicBezTo>
                  <a:cubicBezTo>
                    <a:pt x="39080" y="179907"/>
                    <a:pt x="38782" y="173009"/>
                    <a:pt x="43291" y="172738"/>
                  </a:cubicBezTo>
                  <a:lnTo>
                    <a:pt x="98361" y="169481"/>
                  </a:lnTo>
                  <a:cubicBezTo>
                    <a:pt x="98431" y="169477"/>
                    <a:pt x="98501" y="169475"/>
                    <a:pt x="98570" y="169475"/>
                  </a:cubicBezTo>
                  <a:close/>
                  <a:moveTo>
                    <a:pt x="69538" y="0"/>
                  </a:moveTo>
                  <a:cubicBezTo>
                    <a:pt x="60095" y="0"/>
                    <a:pt x="50966" y="1841"/>
                    <a:pt x="42352" y="5503"/>
                  </a:cubicBezTo>
                  <a:cubicBezTo>
                    <a:pt x="39371" y="6767"/>
                    <a:pt x="40726" y="11041"/>
                    <a:pt x="43428" y="11041"/>
                  </a:cubicBezTo>
                  <a:cubicBezTo>
                    <a:pt x="43796" y="11041"/>
                    <a:pt x="44188" y="10962"/>
                    <a:pt x="44598" y="10786"/>
                  </a:cubicBezTo>
                  <a:cubicBezTo>
                    <a:pt x="52494" y="7436"/>
                    <a:pt x="60887" y="5743"/>
                    <a:pt x="69538" y="5743"/>
                  </a:cubicBezTo>
                  <a:cubicBezTo>
                    <a:pt x="104693" y="5743"/>
                    <a:pt x="133314" y="34345"/>
                    <a:pt x="133314" y="69519"/>
                  </a:cubicBezTo>
                  <a:cubicBezTo>
                    <a:pt x="133314" y="82845"/>
                    <a:pt x="129246" y="95618"/>
                    <a:pt x="121552" y="106441"/>
                  </a:cubicBezTo>
                  <a:cubicBezTo>
                    <a:pt x="114024" y="117024"/>
                    <a:pt x="103625" y="124975"/>
                    <a:pt x="91496" y="129430"/>
                  </a:cubicBezTo>
                  <a:cubicBezTo>
                    <a:pt x="90355" y="129853"/>
                    <a:pt x="89618" y="130920"/>
                    <a:pt x="89618" y="132135"/>
                  </a:cubicBezTo>
                  <a:lnTo>
                    <a:pt x="89618" y="138264"/>
                  </a:lnTo>
                  <a:lnTo>
                    <a:pt x="72409" y="139277"/>
                  </a:lnTo>
                  <a:lnTo>
                    <a:pt x="72409" y="113361"/>
                  </a:lnTo>
                  <a:lnTo>
                    <a:pt x="81023" y="105300"/>
                  </a:lnTo>
                  <a:cubicBezTo>
                    <a:pt x="84980" y="105189"/>
                    <a:pt x="97772" y="104140"/>
                    <a:pt x="106220" y="95673"/>
                  </a:cubicBezTo>
                  <a:cubicBezTo>
                    <a:pt x="116123" y="85789"/>
                    <a:pt x="115883" y="69942"/>
                    <a:pt x="115865" y="69279"/>
                  </a:cubicBezTo>
                  <a:cubicBezTo>
                    <a:pt x="115828" y="67752"/>
                    <a:pt x="114595" y="66500"/>
                    <a:pt x="113067" y="66463"/>
                  </a:cubicBezTo>
                  <a:cubicBezTo>
                    <a:pt x="113036" y="66463"/>
                    <a:pt x="112972" y="66463"/>
                    <a:pt x="112878" y="66463"/>
                  </a:cubicBezTo>
                  <a:cubicBezTo>
                    <a:pt x="110937" y="66463"/>
                    <a:pt x="96100" y="66681"/>
                    <a:pt x="86655" y="76108"/>
                  </a:cubicBezTo>
                  <a:cubicBezTo>
                    <a:pt x="78317" y="84464"/>
                    <a:pt x="77176" y="97035"/>
                    <a:pt x="77047" y="101177"/>
                  </a:cubicBezTo>
                  <a:lnTo>
                    <a:pt x="72409" y="105502"/>
                  </a:lnTo>
                  <a:lnTo>
                    <a:pt x="72409" y="77801"/>
                  </a:lnTo>
                  <a:cubicBezTo>
                    <a:pt x="73826" y="76274"/>
                    <a:pt x="76716" y="72924"/>
                    <a:pt x="79164" y="68396"/>
                  </a:cubicBezTo>
                  <a:cubicBezTo>
                    <a:pt x="80369" y="66186"/>
                    <a:pt x="78405" y="64207"/>
                    <a:pt x="76474" y="64207"/>
                  </a:cubicBezTo>
                  <a:cubicBezTo>
                    <a:pt x="75574" y="64207"/>
                    <a:pt x="74682" y="64637"/>
                    <a:pt x="74121" y="65672"/>
                  </a:cubicBezTo>
                  <a:cubicBezTo>
                    <a:pt x="72703" y="68286"/>
                    <a:pt x="71084" y="70476"/>
                    <a:pt x="69814" y="72022"/>
                  </a:cubicBezTo>
                  <a:lnTo>
                    <a:pt x="69243" y="72022"/>
                  </a:lnTo>
                  <a:cubicBezTo>
                    <a:pt x="66280" y="68396"/>
                    <a:pt x="61439" y="61236"/>
                    <a:pt x="61439" y="53230"/>
                  </a:cubicBezTo>
                  <a:cubicBezTo>
                    <a:pt x="61439" y="44965"/>
                    <a:pt x="66611" y="37603"/>
                    <a:pt x="69538" y="34088"/>
                  </a:cubicBezTo>
                  <a:cubicBezTo>
                    <a:pt x="72464" y="37603"/>
                    <a:pt x="77618" y="44929"/>
                    <a:pt x="77618" y="53230"/>
                  </a:cubicBezTo>
                  <a:cubicBezTo>
                    <a:pt x="77618" y="53911"/>
                    <a:pt x="77581" y="54592"/>
                    <a:pt x="77526" y="55254"/>
                  </a:cubicBezTo>
                  <a:cubicBezTo>
                    <a:pt x="77327" y="57237"/>
                    <a:pt x="78896" y="58317"/>
                    <a:pt x="80441" y="58317"/>
                  </a:cubicBezTo>
                  <a:cubicBezTo>
                    <a:pt x="81764" y="58317"/>
                    <a:pt x="83070" y="57524"/>
                    <a:pt x="83231" y="55825"/>
                  </a:cubicBezTo>
                  <a:cubicBezTo>
                    <a:pt x="83324" y="54960"/>
                    <a:pt x="83360" y="54095"/>
                    <a:pt x="83360" y="53230"/>
                  </a:cubicBezTo>
                  <a:cubicBezTo>
                    <a:pt x="83360" y="39241"/>
                    <a:pt x="72004" y="28216"/>
                    <a:pt x="71507" y="27756"/>
                  </a:cubicBezTo>
                  <a:cubicBezTo>
                    <a:pt x="70955" y="27222"/>
                    <a:pt x="70242" y="26955"/>
                    <a:pt x="69528" y="26955"/>
                  </a:cubicBezTo>
                  <a:cubicBezTo>
                    <a:pt x="68815" y="26955"/>
                    <a:pt x="68102" y="27222"/>
                    <a:pt x="67550" y="27756"/>
                  </a:cubicBezTo>
                  <a:cubicBezTo>
                    <a:pt x="67053" y="28216"/>
                    <a:pt x="55696" y="39241"/>
                    <a:pt x="55696" y="53230"/>
                  </a:cubicBezTo>
                  <a:cubicBezTo>
                    <a:pt x="55696" y="65120"/>
                    <a:pt x="63887" y="74856"/>
                    <a:pt x="66666" y="77820"/>
                  </a:cubicBezTo>
                  <a:lnTo>
                    <a:pt x="66666" y="105484"/>
                  </a:lnTo>
                  <a:lnTo>
                    <a:pt x="62028" y="101140"/>
                  </a:lnTo>
                  <a:cubicBezTo>
                    <a:pt x="61881" y="96980"/>
                    <a:pt x="60721" y="84446"/>
                    <a:pt x="52402" y="76108"/>
                  </a:cubicBezTo>
                  <a:cubicBezTo>
                    <a:pt x="42957" y="66681"/>
                    <a:pt x="28120" y="66463"/>
                    <a:pt x="26195" y="66463"/>
                  </a:cubicBezTo>
                  <a:cubicBezTo>
                    <a:pt x="26101" y="66463"/>
                    <a:pt x="26038" y="66463"/>
                    <a:pt x="26008" y="66463"/>
                  </a:cubicBezTo>
                  <a:cubicBezTo>
                    <a:pt x="24462" y="66500"/>
                    <a:pt x="23229" y="67752"/>
                    <a:pt x="23192" y="69279"/>
                  </a:cubicBezTo>
                  <a:cubicBezTo>
                    <a:pt x="23173" y="69942"/>
                    <a:pt x="22934" y="85789"/>
                    <a:pt x="32836" y="95673"/>
                  </a:cubicBezTo>
                  <a:cubicBezTo>
                    <a:pt x="41321" y="104158"/>
                    <a:pt x="54150" y="105189"/>
                    <a:pt x="58071" y="105300"/>
                  </a:cubicBezTo>
                  <a:lnTo>
                    <a:pt x="66666" y="113361"/>
                  </a:lnTo>
                  <a:lnTo>
                    <a:pt x="66666" y="139608"/>
                  </a:lnTo>
                  <a:lnTo>
                    <a:pt x="49457" y="140639"/>
                  </a:lnTo>
                  <a:lnTo>
                    <a:pt x="49457" y="132117"/>
                  </a:lnTo>
                  <a:cubicBezTo>
                    <a:pt x="49457" y="130920"/>
                    <a:pt x="48702" y="129835"/>
                    <a:pt x="47561" y="129430"/>
                  </a:cubicBezTo>
                  <a:cubicBezTo>
                    <a:pt x="35432" y="124975"/>
                    <a:pt x="25032" y="117024"/>
                    <a:pt x="17504" y="106441"/>
                  </a:cubicBezTo>
                  <a:cubicBezTo>
                    <a:pt x="9811" y="95618"/>
                    <a:pt x="5743" y="82845"/>
                    <a:pt x="5743" y="69519"/>
                  </a:cubicBezTo>
                  <a:cubicBezTo>
                    <a:pt x="5743" y="59285"/>
                    <a:pt x="8099" y="49512"/>
                    <a:pt x="12737" y="40474"/>
                  </a:cubicBezTo>
                  <a:cubicBezTo>
                    <a:pt x="17155" y="31842"/>
                    <a:pt x="23615" y="24204"/>
                    <a:pt x="31401" y="18387"/>
                  </a:cubicBezTo>
                  <a:cubicBezTo>
                    <a:pt x="33845" y="16558"/>
                    <a:pt x="31988" y="13188"/>
                    <a:pt x="29623" y="13188"/>
                  </a:cubicBezTo>
                  <a:cubicBezTo>
                    <a:pt x="29086" y="13188"/>
                    <a:pt x="28523" y="13362"/>
                    <a:pt x="27977" y="13768"/>
                  </a:cubicBezTo>
                  <a:cubicBezTo>
                    <a:pt x="19474" y="20118"/>
                    <a:pt x="12443" y="28437"/>
                    <a:pt x="7620" y="37842"/>
                  </a:cubicBezTo>
                  <a:cubicBezTo>
                    <a:pt x="2559" y="47708"/>
                    <a:pt x="0" y="58365"/>
                    <a:pt x="0" y="69519"/>
                  </a:cubicBezTo>
                  <a:cubicBezTo>
                    <a:pt x="0" y="84041"/>
                    <a:pt x="4436" y="97956"/>
                    <a:pt x="12811" y="109754"/>
                  </a:cubicBezTo>
                  <a:cubicBezTo>
                    <a:pt x="20633" y="120742"/>
                    <a:pt x="31272" y="129135"/>
                    <a:pt x="43714" y="134105"/>
                  </a:cubicBezTo>
                  <a:lnTo>
                    <a:pt x="43714" y="140970"/>
                  </a:lnTo>
                  <a:cubicBezTo>
                    <a:pt x="31564" y="141244"/>
                    <a:pt x="31312" y="159673"/>
                    <a:pt x="43444" y="159673"/>
                  </a:cubicBezTo>
                  <a:cubicBezTo>
                    <a:pt x="43533" y="159673"/>
                    <a:pt x="43623" y="159672"/>
                    <a:pt x="43714" y="159670"/>
                  </a:cubicBezTo>
                  <a:lnTo>
                    <a:pt x="43714" y="166959"/>
                  </a:lnTo>
                  <a:cubicBezTo>
                    <a:pt x="31277" y="167372"/>
                    <a:pt x="31967" y="185618"/>
                    <a:pt x="43987" y="185618"/>
                  </a:cubicBezTo>
                  <a:cubicBezTo>
                    <a:pt x="44276" y="185618"/>
                    <a:pt x="44572" y="185607"/>
                    <a:pt x="44874" y="185586"/>
                  </a:cubicBezTo>
                  <a:cubicBezTo>
                    <a:pt x="47322" y="191752"/>
                    <a:pt x="53359" y="196132"/>
                    <a:pt x="60371" y="196132"/>
                  </a:cubicBezTo>
                  <a:lnTo>
                    <a:pt x="78685" y="196132"/>
                  </a:lnTo>
                  <a:cubicBezTo>
                    <a:pt x="86784" y="196132"/>
                    <a:pt x="93576" y="190298"/>
                    <a:pt x="95048" y="182622"/>
                  </a:cubicBezTo>
                  <a:lnTo>
                    <a:pt x="99116" y="182383"/>
                  </a:lnTo>
                  <a:cubicBezTo>
                    <a:pt x="110859" y="181678"/>
                    <a:pt x="110135" y="163719"/>
                    <a:pt x="98668" y="163719"/>
                  </a:cubicBezTo>
                  <a:cubicBezTo>
                    <a:pt x="98453" y="163719"/>
                    <a:pt x="98234" y="163725"/>
                    <a:pt x="98011" y="163738"/>
                  </a:cubicBezTo>
                  <a:lnTo>
                    <a:pt x="95361" y="163904"/>
                  </a:lnTo>
                  <a:lnTo>
                    <a:pt x="95361" y="157020"/>
                  </a:lnTo>
                  <a:cubicBezTo>
                    <a:pt x="95361" y="156891"/>
                    <a:pt x="95342" y="156744"/>
                    <a:pt x="95342" y="156615"/>
                  </a:cubicBezTo>
                  <a:lnTo>
                    <a:pt x="99116" y="156394"/>
                  </a:lnTo>
                  <a:cubicBezTo>
                    <a:pt x="110836" y="155708"/>
                    <a:pt x="110153" y="137747"/>
                    <a:pt x="98685" y="137747"/>
                  </a:cubicBezTo>
                  <a:cubicBezTo>
                    <a:pt x="98465" y="137747"/>
                    <a:pt x="98240" y="137754"/>
                    <a:pt x="98011" y="137767"/>
                  </a:cubicBezTo>
                  <a:lnTo>
                    <a:pt x="95361" y="137915"/>
                  </a:lnTo>
                  <a:lnTo>
                    <a:pt x="95361" y="134105"/>
                  </a:lnTo>
                  <a:cubicBezTo>
                    <a:pt x="107785" y="129135"/>
                    <a:pt x="118423" y="120760"/>
                    <a:pt x="126246" y="109754"/>
                  </a:cubicBezTo>
                  <a:cubicBezTo>
                    <a:pt x="134620" y="97956"/>
                    <a:pt x="139056" y="84041"/>
                    <a:pt x="139056" y="69519"/>
                  </a:cubicBezTo>
                  <a:cubicBezTo>
                    <a:pt x="139056" y="31179"/>
                    <a:pt x="107877" y="0"/>
                    <a:pt x="695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24;p43"/>
            <p:cNvSpPr/>
            <p:nvPr/>
          </p:nvSpPr>
          <p:spPr>
            <a:xfrm>
              <a:off x="2019875" y="416800"/>
              <a:ext cx="483025" cy="431150"/>
            </a:xfrm>
            <a:custGeom>
              <a:avLst/>
              <a:gdLst/>
              <a:ahLst/>
              <a:cxnLst/>
              <a:rect l="l" t="t" r="r" b="b"/>
              <a:pathLst>
                <a:path w="19321" h="17246" extrusionOk="0">
                  <a:moveTo>
                    <a:pt x="4169" y="0"/>
                  </a:moveTo>
                  <a:cubicBezTo>
                    <a:pt x="1978" y="0"/>
                    <a:pt x="1" y="2845"/>
                    <a:pt x="1985" y="4872"/>
                  </a:cubicBezTo>
                  <a:lnTo>
                    <a:pt x="13231" y="16394"/>
                  </a:lnTo>
                  <a:cubicBezTo>
                    <a:pt x="13818" y="16994"/>
                    <a:pt x="14488" y="17246"/>
                    <a:pt x="15140" y="17246"/>
                  </a:cubicBezTo>
                  <a:cubicBezTo>
                    <a:pt x="17329" y="17246"/>
                    <a:pt x="19321" y="14409"/>
                    <a:pt x="17336" y="12382"/>
                  </a:cubicBezTo>
                  <a:lnTo>
                    <a:pt x="6090" y="860"/>
                  </a:lnTo>
                  <a:cubicBezTo>
                    <a:pt x="5497" y="254"/>
                    <a:pt x="4823" y="0"/>
                    <a:pt x="4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25;p43"/>
            <p:cNvSpPr/>
            <p:nvPr/>
          </p:nvSpPr>
          <p:spPr>
            <a:xfrm>
              <a:off x="1641025" y="904525"/>
              <a:ext cx="553675" cy="349525"/>
            </a:xfrm>
            <a:custGeom>
              <a:avLst/>
              <a:gdLst/>
              <a:ahLst/>
              <a:cxnLst/>
              <a:rect l="l" t="t" r="r" b="b"/>
              <a:pathLst>
                <a:path w="22147" h="13981" extrusionOk="0">
                  <a:moveTo>
                    <a:pt x="4174" y="0"/>
                  </a:moveTo>
                  <a:cubicBezTo>
                    <a:pt x="1671" y="0"/>
                    <a:pt x="1" y="3766"/>
                    <a:pt x="2691" y="5352"/>
                  </a:cubicBezTo>
                  <a:lnTo>
                    <a:pt x="16513" y="13561"/>
                  </a:lnTo>
                  <a:cubicBezTo>
                    <a:pt x="17003" y="13853"/>
                    <a:pt x="17490" y="13981"/>
                    <a:pt x="17949" y="13981"/>
                  </a:cubicBezTo>
                  <a:cubicBezTo>
                    <a:pt x="20440" y="13981"/>
                    <a:pt x="22147" y="10228"/>
                    <a:pt x="19458" y="8628"/>
                  </a:cubicBezTo>
                  <a:lnTo>
                    <a:pt x="5617" y="419"/>
                  </a:lnTo>
                  <a:cubicBezTo>
                    <a:pt x="5123" y="127"/>
                    <a:pt x="4634" y="0"/>
                    <a:pt x="4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926;p43"/>
            <p:cNvSpPr/>
            <p:nvPr/>
          </p:nvSpPr>
          <p:spPr>
            <a:xfrm>
              <a:off x="1406800" y="1473375"/>
              <a:ext cx="589175" cy="253100"/>
            </a:xfrm>
            <a:custGeom>
              <a:avLst/>
              <a:gdLst/>
              <a:ahLst/>
              <a:cxnLst/>
              <a:rect l="l" t="t" r="r" b="b"/>
              <a:pathLst>
                <a:path w="23567" h="10124" extrusionOk="0">
                  <a:moveTo>
                    <a:pt x="3976" y="1"/>
                  </a:moveTo>
                  <a:cubicBezTo>
                    <a:pt x="1036" y="1"/>
                    <a:pt x="0" y="4731"/>
                    <a:pt x="3262" y="5660"/>
                  </a:cubicBezTo>
                  <a:lnTo>
                    <a:pt x="18759" y="10004"/>
                  </a:lnTo>
                  <a:cubicBezTo>
                    <a:pt x="19049" y="10085"/>
                    <a:pt x="19325" y="10123"/>
                    <a:pt x="19587" y="10123"/>
                  </a:cubicBezTo>
                  <a:cubicBezTo>
                    <a:pt x="22515" y="10123"/>
                    <a:pt x="23567" y="5393"/>
                    <a:pt x="20305" y="4464"/>
                  </a:cubicBezTo>
                  <a:lnTo>
                    <a:pt x="4808" y="120"/>
                  </a:lnTo>
                  <a:cubicBezTo>
                    <a:pt x="4517" y="39"/>
                    <a:pt x="4239" y="1"/>
                    <a:pt x="3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927;p43"/>
            <p:cNvSpPr/>
            <p:nvPr/>
          </p:nvSpPr>
          <p:spPr>
            <a:xfrm>
              <a:off x="1333200" y="2084625"/>
              <a:ext cx="587675" cy="148250"/>
            </a:xfrm>
            <a:custGeom>
              <a:avLst/>
              <a:gdLst/>
              <a:ahLst/>
              <a:cxnLst/>
              <a:rect l="l" t="t" r="r" b="b"/>
              <a:pathLst>
                <a:path w="23507" h="5930" extrusionOk="0">
                  <a:moveTo>
                    <a:pt x="3637" y="1"/>
                  </a:moveTo>
                  <a:cubicBezTo>
                    <a:pt x="75" y="1"/>
                    <a:pt x="1" y="5709"/>
                    <a:pt x="3684" y="5745"/>
                  </a:cubicBezTo>
                  <a:lnTo>
                    <a:pt x="19771" y="5929"/>
                  </a:lnTo>
                  <a:lnTo>
                    <a:pt x="19807" y="5929"/>
                  </a:lnTo>
                  <a:cubicBezTo>
                    <a:pt x="23470" y="5929"/>
                    <a:pt x="23507" y="242"/>
                    <a:pt x="19844" y="187"/>
                  </a:cubicBezTo>
                  <a:lnTo>
                    <a:pt x="3739" y="2"/>
                  </a:lnTo>
                  <a:cubicBezTo>
                    <a:pt x="3705" y="1"/>
                    <a:pt x="3671" y="1"/>
                    <a:pt x="3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928;p43"/>
            <p:cNvSpPr/>
            <p:nvPr/>
          </p:nvSpPr>
          <p:spPr>
            <a:xfrm>
              <a:off x="1404925" y="2596300"/>
              <a:ext cx="569350" cy="243300"/>
            </a:xfrm>
            <a:custGeom>
              <a:avLst/>
              <a:gdLst/>
              <a:ahLst/>
              <a:cxnLst/>
              <a:rect l="l" t="t" r="r" b="b"/>
              <a:pathLst>
                <a:path w="22774" h="9732" extrusionOk="0">
                  <a:moveTo>
                    <a:pt x="19617" y="0"/>
                  </a:moveTo>
                  <a:cubicBezTo>
                    <a:pt x="19377" y="0"/>
                    <a:pt x="19133" y="31"/>
                    <a:pt x="18889" y="95"/>
                  </a:cubicBezTo>
                  <a:lnTo>
                    <a:pt x="3300" y="4070"/>
                  </a:lnTo>
                  <a:cubicBezTo>
                    <a:pt x="0" y="4921"/>
                    <a:pt x="960" y="9731"/>
                    <a:pt x="3942" y="9731"/>
                  </a:cubicBezTo>
                  <a:cubicBezTo>
                    <a:pt x="4187" y="9731"/>
                    <a:pt x="4446" y="9699"/>
                    <a:pt x="4717" y="9629"/>
                  </a:cubicBezTo>
                  <a:lnTo>
                    <a:pt x="20307" y="5653"/>
                  </a:lnTo>
                  <a:cubicBezTo>
                    <a:pt x="21853" y="5267"/>
                    <a:pt x="22773" y="3702"/>
                    <a:pt x="22387" y="2156"/>
                  </a:cubicBezTo>
                  <a:cubicBezTo>
                    <a:pt x="22061" y="869"/>
                    <a:pt x="20900" y="0"/>
                    <a:pt x="19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929;p43"/>
            <p:cNvSpPr/>
            <p:nvPr/>
          </p:nvSpPr>
          <p:spPr>
            <a:xfrm>
              <a:off x="1635975" y="3068550"/>
              <a:ext cx="536600" cy="341200"/>
            </a:xfrm>
            <a:custGeom>
              <a:avLst/>
              <a:gdLst/>
              <a:ahLst/>
              <a:cxnLst/>
              <a:rect l="l" t="t" r="r" b="b"/>
              <a:pathLst>
                <a:path w="21464" h="13648" extrusionOk="0">
                  <a:moveTo>
                    <a:pt x="18183" y="1"/>
                  </a:moveTo>
                  <a:cubicBezTo>
                    <a:pt x="17710" y="1"/>
                    <a:pt x="17231" y="118"/>
                    <a:pt x="16789" y="365"/>
                  </a:cubicBezTo>
                  <a:lnTo>
                    <a:pt x="2745" y="8243"/>
                  </a:lnTo>
                  <a:cubicBezTo>
                    <a:pt x="0" y="9796"/>
                    <a:pt x="1653" y="13647"/>
                    <a:pt x="4184" y="13647"/>
                  </a:cubicBezTo>
                  <a:cubicBezTo>
                    <a:pt x="4623" y="13647"/>
                    <a:pt x="5088" y="13532"/>
                    <a:pt x="5561" y="13268"/>
                  </a:cubicBezTo>
                  <a:lnTo>
                    <a:pt x="19587" y="5390"/>
                  </a:lnTo>
                  <a:cubicBezTo>
                    <a:pt x="20985" y="4599"/>
                    <a:pt x="21464" y="2850"/>
                    <a:pt x="20691" y="1470"/>
                  </a:cubicBezTo>
                  <a:cubicBezTo>
                    <a:pt x="20165" y="531"/>
                    <a:pt x="19188" y="1"/>
                    <a:pt x="18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930;p43"/>
            <p:cNvSpPr/>
            <p:nvPr/>
          </p:nvSpPr>
          <p:spPr>
            <a:xfrm>
              <a:off x="2013150" y="3474175"/>
              <a:ext cx="490250" cy="425100"/>
            </a:xfrm>
            <a:custGeom>
              <a:avLst/>
              <a:gdLst/>
              <a:ahLst/>
              <a:cxnLst/>
              <a:rect l="l" t="t" r="r" b="b"/>
              <a:pathLst>
                <a:path w="19610" h="17004" extrusionOk="0">
                  <a:moveTo>
                    <a:pt x="15423" y="0"/>
                  </a:moveTo>
                  <a:cubicBezTo>
                    <a:pt x="14786" y="0"/>
                    <a:pt x="14128" y="242"/>
                    <a:pt x="13537" y="816"/>
                  </a:cubicBezTo>
                  <a:lnTo>
                    <a:pt x="2033" y="12062"/>
                  </a:lnTo>
                  <a:cubicBezTo>
                    <a:pt x="0" y="14037"/>
                    <a:pt x="1954" y="17004"/>
                    <a:pt x="4169" y="17004"/>
                  </a:cubicBezTo>
                  <a:cubicBezTo>
                    <a:pt x="4802" y="17004"/>
                    <a:pt x="5457" y="16761"/>
                    <a:pt x="6046" y="16185"/>
                  </a:cubicBezTo>
                  <a:lnTo>
                    <a:pt x="17549" y="4939"/>
                  </a:lnTo>
                  <a:cubicBezTo>
                    <a:pt x="19609" y="2936"/>
                    <a:pt x="17645" y="0"/>
                    <a:pt x="15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931;p43"/>
            <p:cNvSpPr/>
            <p:nvPr/>
          </p:nvSpPr>
          <p:spPr>
            <a:xfrm>
              <a:off x="5108850" y="3474450"/>
              <a:ext cx="483000" cy="431175"/>
            </a:xfrm>
            <a:custGeom>
              <a:avLst/>
              <a:gdLst/>
              <a:ahLst/>
              <a:cxnLst/>
              <a:rect l="l" t="t" r="r" b="b"/>
              <a:pathLst>
                <a:path w="19320" h="17247" extrusionOk="0">
                  <a:moveTo>
                    <a:pt x="4168" y="1"/>
                  </a:moveTo>
                  <a:cubicBezTo>
                    <a:pt x="1977" y="1"/>
                    <a:pt x="0" y="2846"/>
                    <a:pt x="1984" y="4873"/>
                  </a:cubicBezTo>
                  <a:lnTo>
                    <a:pt x="13230" y="16395"/>
                  </a:lnTo>
                  <a:cubicBezTo>
                    <a:pt x="13817" y="16994"/>
                    <a:pt x="14487" y="17246"/>
                    <a:pt x="15139" y="17246"/>
                  </a:cubicBezTo>
                  <a:cubicBezTo>
                    <a:pt x="17328" y="17246"/>
                    <a:pt x="19320" y="14410"/>
                    <a:pt x="17335" y="12382"/>
                  </a:cubicBezTo>
                  <a:lnTo>
                    <a:pt x="6089" y="860"/>
                  </a:lnTo>
                  <a:cubicBezTo>
                    <a:pt x="5496" y="255"/>
                    <a:pt x="4822" y="1"/>
                    <a:pt x="4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932;p43"/>
            <p:cNvSpPr/>
            <p:nvPr/>
          </p:nvSpPr>
          <p:spPr>
            <a:xfrm>
              <a:off x="5417450" y="3068125"/>
              <a:ext cx="553750" cy="349800"/>
            </a:xfrm>
            <a:custGeom>
              <a:avLst/>
              <a:gdLst/>
              <a:ahLst/>
              <a:cxnLst/>
              <a:rect l="l" t="t" r="r" b="b"/>
              <a:pathLst>
                <a:path w="22150" h="13992" extrusionOk="0">
                  <a:moveTo>
                    <a:pt x="4180" y="0"/>
                  </a:moveTo>
                  <a:cubicBezTo>
                    <a:pt x="1684" y="0"/>
                    <a:pt x="0" y="3769"/>
                    <a:pt x="2690" y="5370"/>
                  </a:cubicBezTo>
                  <a:lnTo>
                    <a:pt x="16513" y="13579"/>
                  </a:lnTo>
                  <a:cubicBezTo>
                    <a:pt x="16999" y="13866"/>
                    <a:pt x="17481" y="13992"/>
                    <a:pt x="17937" y="13992"/>
                  </a:cubicBezTo>
                  <a:cubicBezTo>
                    <a:pt x="20434" y="13992"/>
                    <a:pt x="22150" y="10231"/>
                    <a:pt x="19458" y="8628"/>
                  </a:cubicBezTo>
                  <a:lnTo>
                    <a:pt x="5616" y="419"/>
                  </a:lnTo>
                  <a:cubicBezTo>
                    <a:pt x="5125" y="127"/>
                    <a:pt x="4639" y="0"/>
                    <a:pt x="4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933;p43"/>
            <p:cNvSpPr/>
            <p:nvPr/>
          </p:nvSpPr>
          <p:spPr>
            <a:xfrm>
              <a:off x="5615850" y="2596050"/>
              <a:ext cx="589525" cy="253150"/>
            </a:xfrm>
            <a:custGeom>
              <a:avLst/>
              <a:gdLst/>
              <a:ahLst/>
              <a:cxnLst/>
              <a:rect l="l" t="t" r="r" b="b"/>
              <a:pathLst>
                <a:path w="23581" h="10126" extrusionOk="0">
                  <a:moveTo>
                    <a:pt x="3979" y="0"/>
                  </a:moveTo>
                  <a:cubicBezTo>
                    <a:pt x="1045" y="0"/>
                    <a:pt x="0" y="4734"/>
                    <a:pt x="3257" y="5645"/>
                  </a:cubicBezTo>
                  <a:lnTo>
                    <a:pt x="18755" y="10007"/>
                  </a:lnTo>
                  <a:cubicBezTo>
                    <a:pt x="19045" y="10088"/>
                    <a:pt x="19322" y="10126"/>
                    <a:pt x="19584" y="10126"/>
                  </a:cubicBezTo>
                  <a:cubicBezTo>
                    <a:pt x="22529" y="10126"/>
                    <a:pt x="23580" y="5380"/>
                    <a:pt x="20301" y="4467"/>
                  </a:cubicBezTo>
                  <a:lnTo>
                    <a:pt x="4822" y="123"/>
                  </a:lnTo>
                  <a:cubicBezTo>
                    <a:pt x="4527" y="39"/>
                    <a:pt x="4245" y="0"/>
                    <a:pt x="3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34;p43"/>
            <p:cNvSpPr/>
            <p:nvPr/>
          </p:nvSpPr>
          <p:spPr>
            <a:xfrm>
              <a:off x="5690325" y="2089225"/>
              <a:ext cx="588625" cy="148750"/>
            </a:xfrm>
            <a:custGeom>
              <a:avLst/>
              <a:gdLst/>
              <a:ahLst/>
              <a:cxnLst/>
              <a:rect l="l" t="t" r="r" b="b"/>
              <a:pathLst>
                <a:path w="23545" h="5950" extrusionOk="0">
                  <a:moveTo>
                    <a:pt x="3654" y="1"/>
                  </a:moveTo>
                  <a:cubicBezTo>
                    <a:pt x="74" y="1"/>
                    <a:pt x="1" y="5709"/>
                    <a:pt x="3702" y="5745"/>
                  </a:cubicBezTo>
                  <a:lnTo>
                    <a:pt x="19789" y="5948"/>
                  </a:lnTo>
                  <a:cubicBezTo>
                    <a:pt x="19823" y="5949"/>
                    <a:pt x="19857" y="5949"/>
                    <a:pt x="19891" y="5949"/>
                  </a:cubicBezTo>
                  <a:cubicBezTo>
                    <a:pt x="23471" y="5949"/>
                    <a:pt x="23545" y="241"/>
                    <a:pt x="19844" y="205"/>
                  </a:cubicBezTo>
                  <a:lnTo>
                    <a:pt x="3757" y="3"/>
                  </a:lnTo>
                  <a:cubicBezTo>
                    <a:pt x="3722" y="1"/>
                    <a:pt x="3688" y="1"/>
                    <a:pt x="3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35;p43"/>
            <p:cNvSpPr/>
            <p:nvPr/>
          </p:nvSpPr>
          <p:spPr>
            <a:xfrm>
              <a:off x="5637450" y="1482550"/>
              <a:ext cx="569375" cy="243550"/>
            </a:xfrm>
            <a:custGeom>
              <a:avLst/>
              <a:gdLst/>
              <a:ahLst/>
              <a:cxnLst/>
              <a:rect l="l" t="t" r="r" b="b"/>
              <a:pathLst>
                <a:path w="22775" h="9742" extrusionOk="0">
                  <a:moveTo>
                    <a:pt x="18830" y="1"/>
                  </a:moveTo>
                  <a:cubicBezTo>
                    <a:pt x="18585" y="1"/>
                    <a:pt x="18327" y="33"/>
                    <a:pt x="18057" y="103"/>
                  </a:cubicBezTo>
                  <a:lnTo>
                    <a:pt x="2467" y="4097"/>
                  </a:lnTo>
                  <a:cubicBezTo>
                    <a:pt x="921" y="4483"/>
                    <a:pt x="1" y="6048"/>
                    <a:pt x="387" y="7575"/>
                  </a:cubicBezTo>
                  <a:cubicBezTo>
                    <a:pt x="716" y="8858"/>
                    <a:pt x="1934" y="9741"/>
                    <a:pt x="3207" y="9741"/>
                  </a:cubicBezTo>
                  <a:cubicBezTo>
                    <a:pt x="3433" y="9741"/>
                    <a:pt x="3660" y="9713"/>
                    <a:pt x="3884" y="9655"/>
                  </a:cubicBezTo>
                  <a:lnTo>
                    <a:pt x="19474" y="5680"/>
                  </a:lnTo>
                  <a:cubicBezTo>
                    <a:pt x="22774" y="4829"/>
                    <a:pt x="21814" y="1"/>
                    <a:pt x="18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36;p43"/>
            <p:cNvSpPr/>
            <p:nvPr/>
          </p:nvSpPr>
          <p:spPr>
            <a:xfrm>
              <a:off x="5439125" y="912700"/>
              <a:ext cx="536550" cy="340600"/>
            </a:xfrm>
            <a:custGeom>
              <a:avLst/>
              <a:gdLst/>
              <a:ahLst/>
              <a:cxnLst/>
              <a:rect l="l" t="t" r="r" b="b"/>
              <a:pathLst>
                <a:path w="21462" h="13624" extrusionOk="0">
                  <a:moveTo>
                    <a:pt x="17295" y="1"/>
                  </a:moveTo>
                  <a:cubicBezTo>
                    <a:pt x="16852" y="1"/>
                    <a:pt x="16382" y="118"/>
                    <a:pt x="15903" y="386"/>
                  </a:cubicBezTo>
                  <a:lnTo>
                    <a:pt x="1878" y="8264"/>
                  </a:lnTo>
                  <a:cubicBezTo>
                    <a:pt x="498" y="9037"/>
                    <a:pt x="1" y="10786"/>
                    <a:pt x="774" y="12185"/>
                  </a:cubicBezTo>
                  <a:cubicBezTo>
                    <a:pt x="1289" y="13101"/>
                    <a:pt x="2300" y="13624"/>
                    <a:pt x="3318" y="13624"/>
                  </a:cubicBezTo>
                  <a:cubicBezTo>
                    <a:pt x="3792" y="13624"/>
                    <a:pt x="4267" y="13510"/>
                    <a:pt x="4694" y="13270"/>
                  </a:cubicBezTo>
                  <a:lnTo>
                    <a:pt x="18719" y="5393"/>
                  </a:lnTo>
                  <a:cubicBezTo>
                    <a:pt x="21462" y="3857"/>
                    <a:pt x="19828" y="1"/>
                    <a:pt x="17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37;p43"/>
            <p:cNvSpPr/>
            <p:nvPr/>
          </p:nvSpPr>
          <p:spPr>
            <a:xfrm>
              <a:off x="5114725" y="423350"/>
              <a:ext cx="484475" cy="424950"/>
            </a:xfrm>
            <a:custGeom>
              <a:avLst/>
              <a:gdLst/>
              <a:ahLst/>
              <a:cxnLst/>
              <a:rect l="l" t="t" r="r" b="b"/>
              <a:pathLst>
                <a:path w="19379" h="16998" extrusionOk="0">
                  <a:moveTo>
                    <a:pt x="15199" y="0"/>
                  </a:moveTo>
                  <a:cubicBezTo>
                    <a:pt x="14560" y="0"/>
                    <a:pt x="13900" y="243"/>
                    <a:pt x="13308" y="818"/>
                  </a:cubicBezTo>
                  <a:lnTo>
                    <a:pt x="1804" y="12064"/>
                  </a:lnTo>
                  <a:cubicBezTo>
                    <a:pt x="1" y="13813"/>
                    <a:pt x="1252" y="16997"/>
                    <a:pt x="3811" y="16997"/>
                  </a:cubicBezTo>
                  <a:cubicBezTo>
                    <a:pt x="4528" y="16997"/>
                    <a:pt x="5246" y="16721"/>
                    <a:pt x="5817" y="16169"/>
                  </a:cubicBezTo>
                  <a:lnTo>
                    <a:pt x="17321" y="4941"/>
                  </a:lnTo>
                  <a:cubicBezTo>
                    <a:pt x="19379" y="2926"/>
                    <a:pt x="17419" y="0"/>
                    <a:pt x="15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6" name="Google Shape;230;p29"/>
          <p:cNvSpPr/>
          <p:nvPr/>
        </p:nvSpPr>
        <p:spPr>
          <a:xfrm rot="10800000">
            <a:off x="6423905" y="2165064"/>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rot="10800000">
            <a:off x="3641376" y="2178504"/>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rot="10800000">
            <a:off x="1049751" y="2205483"/>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txBox="1">
            <a:spLocks noGrp="1"/>
          </p:cNvSpPr>
          <p:nvPr>
            <p:ph type="title"/>
          </p:nvPr>
        </p:nvSpPr>
        <p:spPr>
          <a:xfrm>
            <a:off x="2321409" y="341613"/>
            <a:ext cx="4517923" cy="981567"/>
          </a:xfrm>
          <a:prstGeom prst="rect">
            <a:avLst/>
          </a:prstGeom>
        </p:spPr>
        <p:txBody>
          <a:bodyPr spcFirstLastPara="1" wrap="square" lIns="0" tIns="0" rIns="0" bIns="0" anchor="ctr" anchorCtr="0">
            <a:noAutofit/>
          </a:bodyPr>
          <a:lstStyle/>
          <a:p>
            <a:pPr marL="0" lvl="0" indent="0" algn="ctr" rtl="0">
              <a:lnSpc>
                <a:spcPct val="150000"/>
              </a:lnSpc>
              <a:spcBef>
                <a:spcPts val="0"/>
              </a:spcBef>
              <a:spcAft>
                <a:spcPts val="0"/>
              </a:spcAft>
              <a:buClr>
                <a:schemeClr val="dk1"/>
              </a:buClr>
              <a:buSzPts val="1100"/>
              <a:buFont typeface="Arial"/>
              <a:buNone/>
            </a:pPr>
            <a:r>
              <a:rPr lang="en" sz="2400" b="1">
                <a:solidFill>
                  <a:schemeClr val="accent1">
                    <a:lumMod val="50000"/>
                  </a:schemeClr>
                </a:solidFill>
                <a:latin typeface="UTM Essendine Caps" panose="02040603050506020204" pitchFamily="18" charset="0"/>
              </a:rPr>
              <a:t>Bài </a:t>
            </a:r>
            <a:r>
              <a:rPr lang="en" sz="2400" b="1" smtClean="0">
                <a:solidFill>
                  <a:schemeClr val="accent1">
                    <a:lumMod val="50000"/>
                  </a:schemeClr>
                </a:solidFill>
                <a:latin typeface="UTM Essendine Caps" panose="02040603050506020204" pitchFamily="18" charset="0"/>
              </a:rPr>
              <a:t>46 </a:t>
            </a:r>
            <a:r>
              <a:rPr lang="en" sz="2400" b="1">
                <a:solidFill>
                  <a:schemeClr val="accent1">
                    <a:lumMod val="50000"/>
                  </a:schemeClr>
                </a:solidFill>
                <a:latin typeface="UTM Essendine Caps" panose="02040603050506020204" pitchFamily="18" charset="0"/>
              </a:rPr>
              <a:t>- </a:t>
            </a:r>
            <a:r>
              <a:rPr lang="en" sz="2400" b="1" smtClean="0">
                <a:solidFill>
                  <a:schemeClr val="accent1">
                    <a:lumMod val="50000"/>
                  </a:schemeClr>
                </a:solidFill>
                <a:latin typeface="UTM Essendine Caps" panose="02040603050506020204" pitchFamily="18" charset="0"/>
              </a:rPr>
              <a:t>NĂNG LƯỢNG VÀ SỰ TRUYỀN NĂNG LƯỢNG</a:t>
            </a:r>
            <a:endParaRPr sz="2400" b="1">
              <a:solidFill>
                <a:schemeClr val="accent1">
                  <a:lumMod val="50000"/>
                </a:schemeClr>
              </a:solidFill>
              <a:latin typeface="UTM Essendine Caps" panose="02040603050506020204" pitchFamily="18" charset="0"/>
            </a:endParaRPr>
          </a:p>
        </p:txBody>
      </p:sp>
      <p:grpSp>
        <p:nvGrpSpPr>
          <p:cNvPr id="233" name="Google Shape;233;p29"/>
          <p:cNvGrpSpPr/>
          <p:nvPr/>
        </p:nvGrpSpPr>
        <p:grpSpPr>
          <a:xfrm>
            <a:off x="6721271" y="2319648"/>
            <a:ext cx="546005" cy="522910"/>
            <a:chOff x="1184900" y="345750"/>
            <a:chExt cx="5224925" cy="5003925"/>
          </a:xfrm>
        </p:grpSpPr>
        <p:sp>
          <p:nvSpPr>
            <p:cNvPr id="234" name="Google Shape;234;p29"/>
            <p:cNvSpPr/>
            <p:nvPr/>
          </p:nvSpPr>
          <p:spPr>
            <a:xfrm>
              <a:off x="4595300" y="761100"/>
              <a:ext cx="1074050" cy="897625"/>
            </a:xfrm>
            <a:custGeom>
              <a:avLst/>
              <a:gdLst/>
              <a:ahLst/>
              <a:cxnLst/>
              <a:rect l="l" t="t" r="r" b="b"/>
              <a:pathLst>
                <a:path w="42962" h="35905" extrusionOk="0">
                  <a:moveTo>
                    <a:pt x="22476" y="6123"/>
                  </a:moveTo>
                  <a:cubicBezTo>
                    <a:pt x="27663" y="6123"/>
                    <a:pt x="32458" y="9548"/>
                    <a:pt x="33893" y="14898"/>
                  </a:cubicBezTo>
                  <a:cubicBezTo>
                    <a:pt x="35589" y="21193"/>
                    <a:pt x="31838" y="27685"/>
                    <a:pt x="25542" y="29381"/>
                  </a:cubicBezTo>
                  <a:cubicBezTo>
                    <a:pt x="24513" y="29657"/>
                    <a:pt x="23479" y="29789"/>
                    <a:pt x="22463" y="29789"/>
                  </a:cubicBezTo>
                  <a:cubicBezTo>
                    <a:pt x="17229" y="29789"/>
                    <a:pt x="12447" y="26296"/>
                    <a:pt x="11026" y="20998"/>
                  </a:cubicBezTo>
                  <a:cubicBezTo>
                    <a:pt x="9037" y="13528"/>
                    <a:pt x="14680" y="6123"/>
                    <a:pt x="22476" y="6123"/>
                  </a:cubicBezTo>
                  <a:close/>
                  <a:moveTo>
                    <a:pt x="22502" y="1"/>
                  </a:moveTo>
                  <a:cubicBezTo>
                    <a:pt x="16291" y="1"/>
                    <a:pt x="10244" y="3224"/>
                    <a:pt x="6916" y="8961"/>
                  </a:cubicBezTo>
                  <a:cubicBezTo>
                    <a:pt x="1" y="20965"/>
                    <a:pt x="8776" y="35905"/>
                    <a:pt x="22443" y="35905"/>
                  </a:cubicBezTo>
                  <a:cubicBezTo>
                    <a:pt x="28576" y="35905"/>
                    <a:pt x="34643" y="32741"/>
                    <a:pt x="38003" y="26934"/>
                  </a:cubicBezTo>
                  <a:cubicBezTo>
                    <a:pt x="42961" y="18323"/>
                    <a:pt x="40026" y="7362"/>
                    <a:pt x="31446" y="2404"/>
                  </a:cubicBezTo>
                  <a:cubicBezTo>
                    <a:pt x="28626" y="774"/>
                    <a:pt x="25545" y="1"/>
                    <a:pt x="2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387350" y="739600"/>
              <a:ext cx="241425" cy="190900"/>
            </a:xfrm>
            <a:custGeom>
              <a:avLst/>
              <a:gdLst/>
              <a:ahLst/>
              <a:cxnLst/>
              <a:rect l="l" t="t" r="r" b="b"/>
              <a:pathLst>
                <a:path w="9657" h="7636" extrusionOk="0">
                  <a:moveTo>
                    <a:pt x="3528" y="1"/>
                  </a:moveTo>
                  <a:cubicBezTo>
                    <a:pt x="2467" y="1"/>
                    <a:pt x="1421" y="546"/>
                    <a:pt x="849" y="1535"/>
                  </a:cubicBezTo>
                  <a:cubicBezTo>
                    <a:pt x="1" y="3003"/>
                    <a:pt x="490" y="4895"/>
                    <a:pt x="1991" y="5711"/>
                  </a:cubicBezTo>
                  <a:cubicBezTo>
                    <a:pt x="4274" y="6983"/>
                    <a:pt x="4861" y="7635"/>
                    <a:pt x="6166" y="7635"/>
                  </a:cubicBezTo>
                  <a:cubicBezTo>
                    <a:pt x="7210" y="7635"/>
                    <a:pt x="8254" y="7113"/>
                    <a:pt x="8808" y="6135"/>
                  </a:cubicBezTo>
                  <a:cubicBezTo>
                    <a:pt x="9656" y="4667"/>
                    <a:pt x="9167" y="2775"/>
                    <a:pt x="7699" y="1959"/>
                  </a:cubicBezTo>
                  <a:lnTo>
                    <a:pt x="5024" y="394"/>
                  </a:lnTo>
                  <a:cubicBezTo>
                    <a:pt x="4557" y="128"/>
                    <a:pt x="4041" y="1"/>
                    <a:pt x="3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387350" y="1488475"/>
              <a:ext cx="241425" cy="191250"/>
            </a:xfrm>
            <a:custGeom>
              <a:avLst/>
              <a:gdLst/>
              <a:ahLst/>
              <a:cxnLst/>
              <a:rect l="l" t="t" r="r" b="b"/>
              <a:pathLst>
                <a:path w="9657" h="7650" extrusionOk="0">
                  <a:moveTo>
                    <a:pt x="6172" y="1"/>
                  </a:moveTo>
                  <a:cubicBezTo>
                    <a:pt x="5650" y="1"/>
                    <a:pt x="5120" y="135"/>
                    <a:pt x="4633" y="416"/>
                  </a:cubicBezTo>
                  <a:lnTo>
                    <a:pt x="1991" y="1949"/>
                  </a:lnTo>
                  <a:cubicBezTo>
                    <a:pt x="523" y="2798"/>
                    <a:pt x="1" y="4657"/>
                    <a:pt x="849" y="6125"/>
                  </a:cubicBezTo>
                  <a:cubicBezTo>
                    <a:pt x="1416" y="7106"/>
                    <a:pt x="2448" y="7649"/>
                    <a:pt x="3499" y="7649"/>
                  </a:cubicBezTo>
                  <a:cubicBezTo>
                    <a:pt x="4021" y="7649"/>
                    <a:pt x="4548" y="7515"/>
                    <a:pt x="5024" y="7234"/>
                  </a:cubicBezTo>
                  <a:lnTo>
                    <a:pt x="7699" y="5701"/>
                  </a:lnTo>
                  <a:cubicBezTo>
                    <a:pt x="9167" y="4853"/>
                    <a:pt x="9656" y="2993"/>
                    <a:pt x="8808" y="1525"/>
                  </a:cubicBezTo>
                  <a:cubicBezTo>
                    <a:pt x="8242" y="545"/>
                    <a:pt x="7223" y="1"/>
                    <a:pt x="6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5080525" y="1843825"/>
              <a:ext cx="153350" cy="230000"/>
            </a:xfrm>
            <a:custGeom>
              <a:avLst/>
              <a:gdLst/>
              <a:ahLst/>
              <a:cxnLst/>
              <a:rect l="l" t="t" r="r" b="b"/>
              <a:pathLst>
                <a:path w="6134" h="9200" extrusionOk="0">
                  <a:moveTo>
                    <a:pt x="3067" y="1"/>
                  </a:moveTo>
                  <a:cubicBezTo>
                    <a:pt x="1371" y="1"/>
                    <a:pt x="1" y="1371"/>
                    <a:pt x="1" y="3067"/>
                  </a:cubicBezTo>
                  <a:lnTo>
                    <a:pt x="1" y="6133"/>
                  </a:lnTo>
                  <a:cubicBezTo>
                    <a:pt x="1" y="7829"/>
                    <a:pt x="1371" y="9199"/>
                    <a:pt x="3067" y="9199"/>
                  </a:cubicBezTo>
                  <a:cubicBezTo>
                    <a:pt x="4763" y="9199"/>
                    <a:pt x="6133" y="7829"/>
                    <a:pt x="6133" y="6133"/>
                  </a:cubicBezTo>
                  <a:lnTo>
                    <a:pt x="6133" y="3067"/>
                  </a:lnTo>
                  <a:cubicBezTo>
                    <a:pt x="6133" y="1371"/>
                    <a:pt x="4763" y="1"/>
                    <a:pt x="3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5684825" y="1488475"/>
              <a:ext cx="241400" cy="191450"/>
            </a:xfrm>
            <a:custGeom>
              <a:avLst/>
              <a:gdLst/>
              <a:ahLst/>
              <a:cxnLst/>
              <a:rect l="l" t="t" r="r" b="b"/>
              <a:pathLst>
                <a:path w="9656" h="7658" extrusionOk="0">
                  <a:moveTo>
                    <a:pt x="3499" y="1"/>
                  </a:moveTo>
                  <a:cubicBezTo>
                    <a:pt x="2448" y="1"/>
                    <a:pt x="1415" y="545"/>
                    <a:pt x="848" y="1525"/>
                  </a:cubicBezTo>
                  <a:cubicBezTo>
                    <a:pt x="0" y="2993"/>
                    <a:pt x="489" y="4885"/>
                    <a:pt x="1990" y="5701"/>
                  </a:cubicBezTo>
                  <a:cubicBezTo>
                    <a:pt x="4273" y="6973"/>
                    <a:pt x="4860" y="7658"/>
                    <a:pt x="6165" y="7658"/>
                  </a:cubicBezTo>
                  <a:cubicBezTo>
                    <a:pt x="7209" y="7658"/>
                    <a:pt x="8253" y="7103"/>
                    <a:pt x="8807" y="6125"/>
                  </a:cubicBezTo>
                  <a:cubicBezTo>
                    <a:pt x="9656" y="4657"/>
                    <a:pt x="9166" y="2798"/>
                    <a:pt x="7698" y="1949"/>
                  </a:cubicBezTo>
                  <a:lnTo>
                    <a:pt x="5024" y="416"/>
                  </a:lnTo>
                  <a:cubicBezTo>
                    <a:pt x="4547" y="135"/>
                    <a:pt x="4021" y="1"/>
                    <a:pt x="3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5684825" y="739600"/>
              <a:ext cx="241400" cy="191500"/>
            </a:xfrm>
            <a:custGeom>
              <a:avLst/>
              <a:gdLst/>
              <a:ahLst/>
              <a:cxnLst/>
              <a:rect l="l" t="t" r="r" b="b"/>
              <a:pathLst>
                <a:path w="9656" h="7660" extrusionOk="0">
                  <a:moveTo>
                    <a:pt x="6143" y="1"/>
                  </a:moveTo>
                  <a:cubicBezTo>
                    <a:pt x="5630" y="1"/>
                    <a:pt x="5110" y="128"/>
                    <a:pt x="4632" y="394"/>
                  </a:cubicBezTo>
                  <a:lnTo>
                    <a:pt x="1990" y="1959"/>
                  </a:lnTo>
                  <a:cubicBezTo>
                    <a:pt x="522" y="2775"/>
                    <a:pt x="0" y="4667"/>
                    <a:pt x="848" y="6135"/>
                  </a:cubicBezTo>
                  <a:cubicBezTo>
                    <a:pt x="1415" y="7116"/>
                    <a:pt x="2448" y="7659"/>
                    <a:pt x="3499" y="7659"/>
                  </a:cubicBezTo>
                  <a:cubicBezTo>
                    <a:pt x="4021" y="7659"/>
                    <a:pt x="4547" y="7525"/>
                    <a:pt x="5024" y="7244"/>
                  </a:cubicBezTo>
                  <a:lnTo>
                    <a:pt x="7698" y="5711"/>
                  </a:lnTo>
                  <a:cubicBezTo>
                    <a:pt x="9166" y="4863"/>
                    <a:pt x="9656" y="3003"/>
                    <a:pt x="8807" y="1535"/>
                  </a:cubicBezTo>
                  <a:cubicBezTo>
                    <a:pt x="8236" y="546"/>
                    <a:pt x="7204" y="1"/>
                    <a:pt x="6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5080525" y="345750"/>
              <a:ext cx="153350" cy="230000"/>
            </a:xfrm>
            <a:custGeom>
              <a:avLst/>
              <a:gdLst/>
              <a:ahLst/>
              <a:cxnLst/>
              <a:rect l="l" t="t" r="r" b="b"/>
              <a:pathLst>
                <a:path w="6134" h="9200" extrusionOk="0">
                  <a:moveTo>
                    <a:pt x="3067" y="1"/>
                  </a:moveTo>
                  <a:cubicBezTo>
                    <a:pt x="1371" y="1"/>
                    <a:pt x="1" y="1371"/>
                    <a:pt x="1" y="3067"/>
                  </a:cubicBezTo>
                  <a:lnTo>
                    <a:pt x="1" y="6133"/>
                  </a:lnTo>
                  <a:cubicBezTo>
                    <a:pt x="1" y="7830"/>
                    <a:pt x="1371" y="9200"/>
                    <a:pt x="3067" y="9200"/>
                  </a:cubicBezTo>
                  <a:cubicBezTo>
                    <a:pt x="4763" y="9200"/>
                    <a:pt x="6133" y="7830"/>
                    <a:pt x="6133" y="6133"/>
                  </a:cubicBezTo>
                  <a:lnTo>
                    <a:pt x="6133" y="3067"/>
                  </a:lnTo>
                  <a:cubicBezTo>
                    <a:pt x="6133" y="1371"/>
                    <a:pt x="4763" y="1"/>
                    <a:pt x="3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5062600" y="4411400"/>
              <a:ext cx="402050" cy="637625"/>
            </a:xfrm>
            <a:custGeom>
              <a:avLst/>
              <a:gdLst/>
              <a:ahLst/>
              <a:cxnLst/>
              <a:rect l="l" t="t" r="r" b="b"/>
              <a:pathLst>
                <a:path w="16082" h="25505" extrusionOk="0">
                  <a:moveTo>
                    <a:pt x="8958" y="0"/>
                  </a:moveTo>
                  <a:cubicBezTo>
                    <a:pt x="7877" y="0"/>
                    <a:pt x="6824" y="585"/>
                    <a:pt x="6263" y="1616"/>
                  </a:cubicBezTo>
                  <a:lnTo>
                    <a:pt x="1077" y="11304"/>
                  </a:lnTo>
                  <a:cubicBezTo>
                    <a:pt x="0" y="13326"/>
                    <a:pt x="1468" y="15805"/>
                    <a:pt x="3784" y="15805"/>
                  </a:cubicBezTo>
                  <a:lnTo>
                    <a:pt x="7209" y="15805"/>
                  </a:lnTo>
                  <a:lnTo>
                    <a:pt x="4436" y="20992"/>
                  </a:lnTo>
                  <a:cubicBezTo>
                    <a:pt x="3621" y="22493"/>
                    <a:pt x="4175" y="24352"/>
                    <a:pt x="5676" y="25135"/>
                  </a:cubicBezTo>
                  <a:cubicBezTo>
                    <a:pt x="6139" y="25386"/>
                    <a:pt x="6632" y="25504"/>
                    <a:pt x="7118" y="25504"/>
                  </a:cubicBezTo>
                  <a:cubicBezTo>
                    <a:pt x="8207" y="25504"/>
                    <a:pt x="9255" y="24910"/>
                    <a:pt x="9819" y="23895"/>
                  </a:cubicBezTo>
                  <a:lnTo>
                    <a:pt x="15005" y="14207"/>
                  </a:lnTo>
                  <a:cubicBezTo>
                    <a:pt x="16082" y="12152"/>
                    <a:pt x="14614" y="9706"/>
                    <a:pt x="12298" y="9706"/>
                  </a:cubicBezTo>
                  <a:lnTo>
                    <a:pt x="8873" y="9706"/>
                  </a:lnTo>
                  <a:lnTo>
                    <a:pt x="11678" y="4519"/>
                  </a:lnTo>
                  <a:cubicBezTo>
                    <a:pt x="12461" y="3018"/>
                    <a:pt x="11906" y="1159"/>
                    <a:pt x="10406" y="376"/>
                  </a:cubicBezTo>
                  <a:cubicBezTo>
                    <a:pt x="9947" y="121"/>
                    <a:pt x="9449" y="0"/>
                    <a:pt x="8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1184900" y="1483375"/>
              <a:ext cx="5224925" cy="3866300"/>
            </a:xfrm>
            <a:custGeom>
              <a:avLst/>
              <a:gdLst/>
              <a:ahLst/>
              <a:cxnLst/>
              <a:rect l="l" t="t" r="r" b="b"/>
              <a:pathLst>
                <a:path w="208997" h="154652" extrusionOk="0">
                  <a:moveTo>
                    <a:pt x="48245" y="6133"/>
                  </a:moveTo>
                  <a:lnTo>
                    <a:pt x="46745" y="23813"/>
                  </a:lnTo>
                  <a:lnTo>
                    <a:pt x="24824" y="23813"/>
                  </a:lnTo>
                  <a:lnTo>
                    <a:pt x="29359" y="6133"/>
                  </a:lnTo>
                  <a:close/>
                  <a:moveTo>
                    <a:pt x="73395" y="6133"/>
                  </a:moveTo>
                  <a:lnTo>
                    <a:pt x="74896" y="23813"/>
                  </a:lnTo>
                  <a:lnTo>
                    <a:pt x="52877" y="23813"/>
                  </a:lnTo>
                  <a:lnTo>
                    <a:pt x="54411" y="6133"/>
                  </a:lnTo>
                  <a:close/>
                  <a:moveTo>
                    <a:pt x="98415" y="6133"/>
                  </a:moveTo>
                  <a:lnTo>
                    <a:pt x="102949" y="23813"/>
                  </a:lnTo>
                  <a:lnTo>
                    <a:pt x="81028" y="23813"/>
                  </a:lnTo>
                  <a:lnTo>
                    <a:pt x="79528" y="6133"/>
                  </a:lnTo>
                  <a:close/>
                  <a:moveTo>
                    <a:pt x="46223" y="29913"/>
                  </a:moveTo>
                  <a:lnTo>
                    <a:pt x="44722" y="47593"/>
                  </a:lnTo>
                  <a:lnTo>
                    <a:pt x="18757" y="47593"/>
                  </a:lnTo>
                  <a:lnTo>
                    <a:pt x="23259" y="29913"/>
                  </a:lnTo>
                  <a:close/>
                  <a:moveTo>
                    <a:pt x="75418" y="29913"/>
                  </a:moveTo>
                  <a:lnTo>
                    <a:pt x="76918" y="47593"/>
                  </a:lnTo>
                  <a:lnTo>
                    <a:pt x="50855" y="47593"/>
                  </a:lnTo>
                  <a:lnTo>
                    <a:pt x="52356" y="29913"/>
                  </a:lnTo>
                  <a:close/>
                  <a:moveTo>
                    <a:pt x="104515" y="29913"/>
                  </a:moveTo>
                  <a:lnTo>
                    <a:pt x="109049" y="47593"/>
                  </a:lnTo>
                  <a:lnTo>
                    <a:pt x="83051" y="47593"/>
                  </a:lnTo>
                  <a:lnTo>
                    <a:pt x="81550" y="29913"/>
                  </a:lnTo>
                  <a:close/>
                  <a:moveTo>
                    <a:pt x="44201" y="53725"/>
                  </a:moveTo>
                  <a:lnTo>
                    <a:pt x="42700" y="71373"/>
                  </a:lnTo>
                  <a:lnTo>
                    <a:pt x="12657" y="71373"/>
                  </a:lnTo>
                  <a:lnTo>
                    <a:pt x="17191" y="53725"/>
                  </a:lnTo>
                  <a:close/>
                  <a:moveTo>
                    <a:pt x="77440" y="53725"/>
                  </a:moveTo>
                  <a:lnTo>
                    <a:pt x="78941" y="71373"/>
                  </a:lnTo>
                  <a:lnTo>
                    <a:pt x="48833" y="71373"/>
                  </a:lnTo>
                  <a:lnTo>
                    <a:pt x="50333" y="53725"/>
                  </a:lnTo>
                  <a:close/>
                  <a:moveTo>
                    <a:pt x="110615" y="53693"/>
                  </a:moveTo>
                  <a:lnTo>
                    <a:pt x="115116" y="71373"/>
                  </a:lnTo>
                  <a:lnTo>
                    <a:pt x="85106" y="71373"/>
                  </a:lnTo>
                  <a:lnTo>
                    <a:pt x="83573" y="53693"/>
                  </a:lnTo>
                  <a:close/>
                  <a:moveTo>
                    <a:pt x="136123" y="68437"/>
                  </a:moveTo>
                  <a:cubicBezTo>
                    <a:pt x="136711" y="68437"/>
                    <a:pt x="137200" y="68926"/>
                    <a:pt x="137200" y="69546"/>
                  </a:cubicBezTo>
                  <a:lnTo>
                    <a:pt x="137200" y="77147"/>
                  </a:lnTo>
                  <a:cubicBezTo>
                    <a:pt x="133416" y="77603"/>
                    <a:pt x="130480" y="80833"/>
                    <a:pt x="130480" y="84714"/>
                  </a:cubicBezTo>
                  <a:lnTo>
                    <a:pt x="130480" y="91923"/>
                  </a:lnTo>
                  <a:lnTo>
                    <a:pt x="126696" y="91923"/>
                  </a:lnTo>
                  <a:lnTo>
                    <a:pt x="120694" y="68437"/>
                  </a:lnTo>
                  <a:close/>
                  <a:moveTo>
                    <a:pt x="142419" y="83214"/>
                  </a:moveTo>
                  <a:cubicBezTo>
                    <a:pt x="143234" y="83214"/>
                    <a:pt x="143920" y="83866"/>
                    <a:pt x="143920" y="84714"/>
                  </a:cubicBezTo>
                  <a:lnTo>
                    <a:pt x="143920" y="91923"/>
                  </a:lnTo>
                  <a:lnTo>
                    <a:pt x="136613" y="91923"/>
                  </a:lnTo>
                  <a:lnTo>
                    <a:pt x="136613" y="84714"/>
                  </a:lnTo>
                  <a:cubicBezTo>
                    <a:pt x="136613" y="83899"/>
                    <a:pt x="137298" y="83214"/>
                    <a:pt x="138113" y="83214"/>
                  </a:cubicBezTo>
                  <a:close/>
                  <a:moveTo>
                    <a:pt x="177714" y="45668"/>
                  </a:moveTo>
                  <a:cubicBezTo>
                    <a:pt x="180617" y="45668"/>
                    <a:pt x="182965" y="48050"/>
                    <a:pt x="182965" y="50953"/>
                  </a:cubicBezTo>
                  <a:lnTo>
                    <a:pt x="182965" y="77147"/>
                  </a:lnTo>
                  <a:cubicBezTo>
                    <a:pt x="179214" y="77603"/>
                    <a:pt x="176246" y="80833"/>
                    <a:pt x="176246" y="84714"/>
                  </a:cubicBezTo>
                  <a:lnTo>
                    <a:pt x="176246" y="91923"/>
                  </a:lnTo>
                  <a:lnTo>
                    <a:pt x="150052" y="91923"/>
                  </a:lnTo>
                  <a:lnTo>
                    <a:pt x="150052" y="84714"/>
                  </a:lnTo>
                  <a:cubicBezTo>
                    <a:pt x="150052" y="80833"/>
                    <a:pt x="147116" y="77603"/>
                    <a:pt x="143332" y="77147"/>
                  </a:cubicBezTo>
                  <a:lnTo>
                    <a:pt x="143332" y="69546"/>
                  </a:lnTo>
                  <a:cubicBezTo>
                    <a:pt x="143332" y="65566"/>
                    <a:pt x="140103" y="62304"/>
                    <a:pt x="136123" y="62304"/>
                  </a:cubicBezTo>
                  <a:lnTo>
                    <a:pt x="119128" y="62304"/>
                  </a:lnTo>
                  <a:lnTo>
                    <a:pt x="114855" y="45668"/>
                  </a:lnTo>
                  <a:close/>
                  <a:moveTo>
                    <a:pt x="188185" y="83214"/>
                  </a:moveTo>
                  <a:cubicBezTo>
                    <a:pt x="189000" y="83214"/>
                    <a:pt x="189685" y="83899"/>
                    <a:pt x="189685" y="84714"/>
                  </a:cubicBezTo>
                  <a:lnTo>
                    <a:pt x="189685" y="91923"/>
                  </a:lnTo>
                  <a:lnTo>
                    <a:pt x="182378" y="91923"/>
                  </a:lnTo>
                  <a:lnTo>
                    <a:pt x="182378" y="84714"/>
                  </a:lnTo>
                  <a:cubicBezTo>
                    <a:pt x="182378" y="83899"/>
                    <a:pt x="183063" y="83214"/>
                    <a:pt x="183879" y="83214"/>
                  </a:cubicBezTo>
                  <a:close/>
                  <a:moveTo>
                    <a:pt x="42178" y="77505"/>
                  </a:moveTo>
                  <a:lnTo>
                    <a:pt x="40678" y="95185"/>
                  </a:lnTo>
                  <a:lnTo>
                    <a:pt x="6557" y="95185"/>
                  </a:lnTo>
                  <a:lnTo>
                    <a:pt x="11091" y="77505"/>
                  </a:lnTo>
                  <a:close/>
                  <a:moveTo>
                    <a:pt x="79463" y="77505"/>
                  </a:moveTo>
                  <a:lnTo>
                    <a:pt x="80996" y="95185"/>
                  </a:lnTo>
                  <a:lnTo>
                    <a:pt x="46810" y="95185"/>
                  </a:lnTo>
                  <a:lnTo>
                    <a:pt x="48311" y="77505"/>
                  </a:lnTo>
                  <a:close/>
                  <a:moveTo>
                    <a:pt x="116682" y="77505"/>
                  </a:moveTo>
                  <a:lnTo>
                    <a:pt x="121216" y="95185"/>
                  </a:lnTo>
                  <a:lnTo>
                    <a:pt x="87128" y="95185"/>
                  </a:lnTo>
                  <a:lnTo>
                    <a:pt x="85595" y="77505"/>
                  </a:lnTo>
                  <a:close/>
                  <a:moveTo>
                    <a:pt x="202864" y="98023"/>
                  </a:moveTo>
                  <a:lnTo>
                    <a:pt x="202864" y="105102"/>
                  </a:lnTo>
                  <a:lnTo>
                    <a:pt x="123434" y="105102"/>
                  </a:lnTo>
                  <a:lnTo>
                    <a:pt x="123434" y="101155"/>
                  </a:lnTo>
                  <a:cubicBezTo>
                    <a:pt x="124609" y="100894"/>
                    <a:pt x="125652" y="100209"/>
                    <a:pt x="126435" y="99230"/>
                  </a:cubicBezTo>
                  <a:cubicBezTo>
                    <a:pt x="126729" y="98871"/>
                    <a:pt x="126957" y="98447"/>
                    <a:pt x="127120" y="98023"/>
                  </a:cubicBezTo>
                  <a:close/>
                  <a:moveTo>
                    <a:pt x="101024" y="101285"/>
                  </a:moveTo>
                  <a:lnTo>
                    <a:pt x="101024" y="148519"/>
                  </a:lnTo>
                  <a:lnTo>
                    <a:pt x="94664" y="148519"/>
                  </a:lnTo>
                  <a:lnTo>
                    <a:pt x="94664" y="101285"/>
                  </a:lnTo>
                  <a:close/>
                  <a:moveTo>
                    <a:pt x="29032" y="1"/>
                  </a:moveTo>
                  <a:cubicBezTo>
                    <a:pt x="26423" y="1"/>
                    <a:pt x="24139" y="1762"/>
                    <a:pt x="23487" y="4306"/>
                  </a:cubicBezTo>
                  <a:lnTo>
                    <a:pt x="392" y="94631"/>
                  </a:lnTo>
                  <a:cubicBezTo>
                    <a:pt x="1" y="96262"/>
                    <a:pt x="327" y="97925"/>
                    <a:pt x="1338" y="99230"/>
                  </a:cubicBezTo>
                  <a:cubicBezTo>
                    <a:pt x="2382" y="100535"/>
                    <a:pt x="3915" y="101285"/>
                    <a:pt x="5579" y="101285"/>
                  </a:cubicBezTo>
                  <a:lnTo>
                    <a:pt x="17844" y="101285"/>
                  </a:lnTo>
                  <a:lnTo>
                    <a:pt x="17844" y="124119"/>
                  </a:lnTo>
                  <a:cubicBezTo>
                    <a:pt x="17844" y="125815"/>
                    <a:pt x="19214" y="127185"/>
                    <a:pt x="20877" y="127185"/>
                  </a:cubicBezTo>
                  <a:cubicBezTo>
                    <a:pt x="22574" y="127185"/>
                    <a:pt x="23944" y="125815"/>
                    <a:pt x="23944" y="124119"/>
                  </a:cubicBezTo>
                  <a:lnTo>
                    <a:pt x="23944" y="101285"/>
                  </a:lnTo>
                  <a:lnTo>
                    <a:pt x="30305" y="101285"/>
                  </a:lnTo>
                  <a:lnTo>
                    <a:pt x="30305" y="148519"/>
                  </a:lnTo>
                  <a:lnTo>
                    <a:pt x="23944" y="148519"/>
                  </a:lnTo>
                  <a:lnTo>
                    <a:pt x="23944" y="138407"/>
                  </a:lnTo>
                  <a:cubicBezTo>
                    <a:pt x="23944" y="136710"/>
                    <a:pt x="22574" y="135340"/>
                    <a:pt x="20877" y="135340"/>
                  </a:cubicBezTo>
                  <a:cubicBezTo>
                    <a:pt x="19214" y="135340"/>
                    <a:pt x="17844" y="136710"/>
                    <a:pt x="17844" y="138407"/>
                  </a:cubicBezTo>
                  <a:lnTo>
                    <a:pt x="17844" y="150345"/>
                  </a:lnTo>
                  <a:cubicBezTo>
                    <a:pt x="17844" y="152727"/>
                    <a:pt x="19768" y="154651"/>
                    <a:pt x="22150" y="154651"/>
                  </a:cubicBezTo>
                  <a:lnTo>
                    <a:pt x="32131" y="154651"/>
                  </a:lnTo>
                  <a:cubicBezTo>
                    <a:pt x="34480" y="154651"/>
                    <a:pt x="36437" y="152727"/>
                    <a:pt x="36437" y="150345"/>
                  </a:cubicBezTo>
                  <a:lnTo>
                    <a:pt x="36437" y="101285"/>
                  </a:lnTo>
                  <a:lnTo>
                    <a:pt x="88564" y="101285"/>
                  </a:lnTo>
                  <a:lnTo>
                    <a:pt x="88564" y="150345"/>
                  </a:lnTo>
                  <a:cubicBezTo>
                    <a:pt x="88564" y="152727"/>
                    <a:pt x="90488" y="154651"/>
                    <a:pt x="92869" y="154651"/>
                  </a:cubicBezTo>
                  <a:lnTo>
                    <a:pt x="102851" y="154651"/>
                  </a:lnTo>
                  <a:cubicBezTo>
                    <a:pt x="105200" y="154651"/>
                    <a:pt x="107157" y="152727"/>
                    <a:pt x="107157" y="150345"/>
                  </a:cubicBezTo>
                  <a:lnTo>
                    <a:pt x="107157" y="101285"/>
                  </a:lnTo>
                  <a:lnTo>
                    <a:pt x="117302" y="101285"/>
                  </a:lnTo>
                  <a:lnTo>
                    <a:pt x="117302" y="105982"/>
                  </a:lnTo>
                  <a:cubicBezTo>
                    <a:pt x="117302" y="108853"/>
                    <a:pt x="119650" y="111202"/>
                    <a:pt x="122553" y="111202"/>
                  </a:cubicBezTo>
                  <a:lnTo>
                    <a:pt x="125489" y="111202"/>
                  </a:lnTo>
                  <a:lnTo>
                    <a:pt x="125489" y="149400"/>
                  </a:lnTo>
                  <a:cubicBezTo>
                    <a:pt x="125489" y="152303"/>
                    <a:pt x="127838" y="154651"/>
                    <a:pt x="130741" y="154651"/>
                  </a:cubicBezTo>
                  <a:lnTo>
                    <a:pt x="195557" y="154651"/>
                  </a:lnTo>
                  <a:cubicBezTo>
                    <a:pt x="198460" y="154651"/>
                    <a:pt x="200809" y="152303"/>
                    <a:pt x="200809" y="149400"/>
                  </a:cubicBezTo>
                  <a:lnTo>
                    <a:pt x="200809" y="138929"/>
                  </a:lnTo>
                  <a:cubicBezTo>
                    <a:pt x="200809" y="137232"/>
                    <a:pt x="199439" y="135862"/>
                    <a:pt x="197742" y="135862"/>
                  </a:cubicBezTo>
                  <a:cubicBezTo>
                    <a:pt x="196046" y="135862"/>
                    <a:pt x="194676" y="137232"/>
                    <a:pt x="194676" y="138929"/>
                  </a:cubicBezTo>
                  <a:lnTo>
                    <a:pt x="194676" y="148519"/>
                  </a:lnTo>
                  <a:lnTo>
                    <a:pt x="131622" y="148519"/>
                  </a:lnTo>
                  <a:lnTo>
                    <a:pt x="131622" y="111202"/>
                  </a:lnTo>
                  <a:lnTo>
                    <a:pt x="194676" y="111202"/>
                  </a:lnTo>
                  <a:lnTo>
                    <a:pt x="194676" y="124641"/>
                  </a:lnTo>
                  <a:cubicBezTo>
                    <a:pt x="194676" y="126337"/>
                    <a:pt x="196046" y="127707"/>
                    <a:pt x="197742" y="127707"/>
                  </a:cubicBezTo>
                  <a:cubicBezTo>
                    <a:pt x="199439" y="127707"/>
                    <a:pt x="200809" y="126337"/>
                    <a:pt x="200809" y="124641"/>
                  </a:cubicBezTo>
                  <a:lnTo>
                    <a:pt x="200809" y="111202"/>
                  </a:lnTo>
                  <a:lnTo>
                    <a:pt x="203744" y="111202"/>
                  </a:lnTo>
                  <a:cubicBezTo>
                    <a:pt x="206648" y="111202"/>
                    <a:pt x="208996" y="108853"/>
                    <a:pt x="208996" y="105982"/>
                  </a:cubicBezTo>
                  <a:lnTo>
                    <a:pt x="208996" y="97142"/>
                  </a:lnTo>
                  <a:cubicBezTo>
                    <a:pt x="208996" y="94272"/>
                    <a:pt x="206648" y="91923"/>
                    <a:pt x="203777" y="91923"/>
                  </a:cubicBezTo>
                  <a:lnTo>
                    <a:pt x="195818" y="91923"/>
                  </a:lnTo>
                  <a:lnTo>
                    <a:pt x="195818" y="84714"/>
                  </a:lnTo>
                  <a:cubicBezTo>
                    <a:pt x="195818" y="80833"/>
                    <a:pt x="192882" y="77603"/>
                    <a:pt x="189098" y="77147"/>
                  </a:cubicBezTo>
                  <a:lnTo>
                    <a:pt x="189098" y="50920"/>
                  </a:lnTo>
                  <a:cubicBezTo>
                    <a:pt x="189098" y="44657"/>
                    <a:pt x="183977" y="39568"/>
                    <a:pt x="177714" y="39568"/>
                  </a:cubicBezTo>
                  <a:lnTo>
                    <a:pt x="113289" y="39568"/>
                  </a:lnTo>
                  <a:lnTo>
                    <a:pt x="104286" y="4306"/>
                  </a:lnTo>
                  <a:cubicBezTo>
                    <a:pt x="103634" y="1762"/>
                    <a:pt x="101351" y="1"/>
                    <a:pt x="98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29"/>
          <p:cNvGrpSpPr/>
          <p:nvPr/>
        </p:nvGrpSpPr>
        <p:grpSpPr>
          <a:xfrm>
            <a:off x="3821169" y="2382956"/>
            <a:ext cx="679376" cy="523021"/>
            <a:chOff x="1171050" y="823650"/>
            <a:chExt cx="5258325" cy="4048150"/>
          </a:xfrm>
        </p:grpSpPr>
        <p:sp>
          <p:nvSpPr>
            <p:cNvPr id="244" name="Google Shape;244;p29"/>
            <p:cNvSpPr/>
            <p:nvPr/>
          </p:nvSpPr>
          <p:spPr>
            <a:xfrm>
              <a:off x="1171050" y="823650"/>
              <a:ext cx="5258325" cy="4048150"/>
            </a:xfrm>
            <a:custGeom>
              <a:avLst/>
              <a:gdLst/>
              <a:ahLst/>
              <a:cxnLst/>
              <a:rect l="l" t="t" r="r" b="b"/>
              <a:pathLst>
                <a:path w="210333" h="161926" extrusionOk="0">
                  <a:moveTo>
                    <a:pt x="161371" y="6133"/>
                  </a:moveTo>
                  <a:cubicBezTo>
                    <a:pt x="162153" y="6133"/>
                    <a:pt x="162838" y="6655"/>
                    <a:pt x="163034" y="7437"/>
                  </a:cubicBezTo>
                  <a:lnTo>
                    <a:pt x="169852" y="36502"/>
                  </a:lnTo>
                  <a:cubicBezTo>
                    <a:pt x="169917" y="36697"/>
                    <a:pt x="169884" y="36926"/>
                    <a:pt x="169754" y="37089"/>
                  </a:cubicBezTo>
                  <a:lnTo>
                    <a:pt x="164959" y="44070"/>
                  </a:lnTo>
                  <a:cubicBezTo>
                    <a:pt x="163813" y="43682"/>
                    <a:pt x="162610" y="43486"/>
                    <a:pt x="161408" y="43486"/>
                  </a:cubicBezTo>
                  <a:cubicBezTo>
                    <a:pt x="160180" y="43486"/>
                    <a:pt x="158952" y="43690"/>
                    <a:pt x="157782" y="44102"/>
                  </a:cubicBezTo>
                  <a:lnTo>
                    <a:pt x="152987" y="37121"/>
                  </a:lnTo>
                  <a:cubicBezTo>
                    <a:pt x="152857" y="36926"/>
                    <a:pt x="152824" y="36697"/>
                    <a:pt x="152889" y="36502"/>
                  </a:cubicBezTo>
                  <a:lnTo>
                    <a:pt x="159707" y="7437"/>
                  </a:lnTo>
                  <a:cubicBezTo>
                    <a:pt x="159903" y="6655"/>
                    <a:pt x="160588" y="6133"/>
                    <a:pt x="161371" y="6133"/>
                  </a:cubicBezTo>
                  <a:close/>
                  <a:moveTo>
                    <a:pt x="161409" y="49611"/>
                  </a:moveTo>
                  <a:cubicBezTo>
                    <a:pt x="163806" y="49611"/>
                    <a:pt x="165864" y="51413"/>
                    <a:pt x="166166" y="53855"/>
                  </a:cubicBezTo>
                  <a:cubicBezTo>
                    <a:pt x="166166" y="53855"/>
                    <a:pt x="166166" y="53888"/>
                    <a:pt x="166166" y="53888"/>
                  </a:cubicBezTo>
                  <a:cubicBezTo>
                    <a:pt x="166166" y="53921"/>
                    <a:pt x="166166" y="53921"/>
                    <a:pt x="166166" y="53953"/>
                  </a:cubicBezTo>
                  <a:cubicBezTo>
                    <a:pt x="166427" y="56563"/>
                    <a:pt x="164535" y="58912"/>
                    <a:pt x="161925" y="59205"/>
                  </a:cubicBezTo>
                  <a:cubicBezTo>
                    <a:pt x="161726" y="59230"/>
                    <a:pt x="161528" y="59242"/>
                    <a:pt x="161333" y="59242"/>
                  </a:cubicBezTo>
                  <a:cubicBezTo>
                    <a:pt x="158935" y="59242"/>
                    <a:pt x="156877" y="57440"/>
                    <a:pt x="156575" y="54997"/>
                  </a:cubicBezTo>
                  <a:cubicBezTo>
                    <a:pt x="156282" y="52355"/>
                    <a:pt x="158174" y="49941"/>
                    <a:pt x="160816" y="49647"/>
                  </a:cubicBezTo>
                  <a:cubicBezTo>
                    <a:pt x="161015" y="49623"/>
                    <a:pt x="161213" y="49611"/>
                    <a:pt x="161409" y="49611"/>
                  </a:cubicBezTo>
                  <a:close/>
                  <a:moveTo>
                    <a:pt x="48963" y="35784"/>
                  </a:moveTo>
                  <a:cubicBezTo>
                    <a:pt x="49745" y="35784"/>
                    <a:pt x="50430" y="36339"/>
                    <a:pt x="50626" y="37121"/>
                  </a:cubicBezTo>
                  <a:lnTo>
                    <a:pt x="57444" y="66186"/>
                  </a:lnTo>
                  <a:cubicBezTo>
                    <a:pt x="57509" y="66381"/>
                    <a:pt x="57476" y="66610"/>
                    <a:pt x="57346" y="66773"/>
                  </a:cubicBezTo>
                  <a:lnTo>
                    <a:pt x="52551" y="73754"/>
                  </a:lnTo>
                  <a:cubicBezTo>
                    <a:pt x="51397" y="73358"/>
                    <a:pt x="50186" y="73154"/>
                    <a:pt x="48962" y="73154"/>
                  </a:cubicBezTo>
                  <a:cubicBezTo>
                    <a:pt x="47763" y="73154"/>
                    <a:pt x="46553" y="73350"/>
                    <a:pt x="45374" y="73754"/>
                  </a:cubicBezTo>
                  <a:lnTo>
                    <a:pt x="40579" y="66773"/>
                  </a:lnTo>
                  <a:cubicBezTo>
                    <a:pt x="40449" y="66610"/>
                    <a:pt x="40416" y="66381"/>
                    <a:pt x="40481" y="66153"/>
                  </a:cubicBezTo>
                  <a:lnTo>
                    <a:pt x="47299" y="37121"/>
                  </a:lnTo>
                  <a:cubicBezTo>
                    <a:pt x="47495" y="36339"/>
                    <a:pt x="48180" y="35784"/>
                    <a:pt x="48963" y="35784"/>
                  </a:cubicBezTo>
                  <a:close/>
                  <a:moveTo>
                    <a:pt x="142190" y="55813"/>
                  </a:moveTo>
                  <a:lnTo>
                    <a:pt x="150639" y="56498"/>
                  </a:lnTo>
                  <a:cubicBezTo>
                    <a:pt x="151095" y="58977"/>
                    <a:pt x="152400" y="61130"/>
                    <a:pt x="154194" y="62695"/>
                  </a:cubicBezTo>
                  <a:lnTo>
                    <a:pt x="150541" y="70328"/>
                  </a:lnTo>
                  <a:cubicBezTo>
                    <a:pt x="150476" y="70524"/>
                    <a:pt x="150280" y="70687"/>
                    <a:pt x="150084" y="70753"/>
                  </a:cubicBezTo>
                  <a:lnTo>
                    <a:pt x="121509" y="79364"/>
                  </a:lnTo>
                  <a:cubicBezTo>
                    <a:pt x="121349" y="79413"/>
                    <a:pt x="121185" y="79437"/>
                    <a:pt x="121023" y="79437"/>
                  </a:cubicBezTo>
                  <a:cubicBezTo>
                    <a:pt x="120429" y="79437"/>
                    <a:pt x="119860" y="79120"/>
                    <a:pt x="119552" y="78581"/>
                  </a:cubicBezTo>
                  <a:cubicBezTo>
                    <a:pt x="119128" y="77896"/>
                    <a:pt x="119258" y="77016"/>
                    <a:pt x="119846" y="76494"/>
                  </a:cubicBezTo>
                  <a:lnTo>
                    <a:pt x="141603" y="56041"/>
                  </a:lnTo>
                  <a:cubicBezTo>
                    <a:pt x="141766" y="55878"/>
                    <a:pt x="141962" y="55813"/>
                    <a:pt x="142190" y="55813"/>
                  </a:cubicBezTo>
                  <a:close/>
                  <a:moveTo>
                    <a:pt x="180663" y="55837"/>
                  </a:moveTo>
                  <a:cubicBezTo>
                    <a:pt x="180844" y="55837"/>
                    <a:pt x="181002" y="55905"/>
                    <a:pt x="181138" y="56041"/>
                  </a:cubicBezTo>
                  <a:lnTo>
                    <a:pt x="202896" y="76494"/>
                  </a:lnTo>
                  <a:cubicBezTo>
                    <a:pt x="203483" y="77016"/>
                    <a:pt x="203581" y="77896"/>
                    <a:pt x="203189" y="78581"/>
                  </a:cubicBezTo>
                  <a:cubicBezTo>
                    <a:pt x="202882" y="79120"/>
                    <a:pt x="202312" y="79437"/>
                    <a:pt x="201718" y="79437"/>
                  </a:cubicBezTo>
                  <a:cubicBezTo>
                    <a:pt x="201556" y="79437"/>
                    <a:pt x="201393" y="79413"/>
                    <a:pt x="201232" y="79364"/>
                  </a:cubicBezTo>
                  <a:lnTo>
                    <a:pt x="172657" y="70753"/>
                  </a:lnTo>
                  <a:cubicBezTo>
                    <a:pt x="172461" y="70687"/>
                    <a:pt x="172266" y="70524"/>
                    <a:pt x="172168" y="70328"/>
                  </a:cubicBezTo>
                  <a:lnTo>
                    <a:pt x="168547" y="62695"/>
                  </a:lnTo>
                  <a:cubicBezTo>
                    <a:pt x="170439" y="61032"/>
                    <a:pt x="171678" y="58814"/>
                    <a:pt x="172103" y="56498"/>
                  </a:cubicBezTo>
                  <a:lnTo>
                    <a:pt x="180551" y="55845"/>
                  </a:lnTo>
                  <a:cubicBezTo>
                    <a:pt x="180589" y="55840"/>
                    <a:pt x="180626" y="55837"/>
                    <a:pt x="180663" y="55837"/>
                  </a:cubicBezTo>
                  <a:close/>
                  <a:moveTo>
                    <a:pt x="48963" y="79266"/>
                  </a:moveTo>
                  <a:cubicBezTo>
                    <a:pt x="51376" y="79266"/>
                    <a:pt x="53529" y="81093"/>
                    <a:pt x="53758" y="83540"/>
                  </a:cubicBezTo>
                  <a:cubicBezTo>
                    <a:pt x="53758" y="83540"/>
                    <a:pt x="53758" y="83572"/>
                    <a:pt x="53758" y="83572"/>
                  </a:cubicBezTo>
                  <a:cubicBezTo>
                    <a:pt x="53758" y="83572"/>
                    <a:pt x="53758" y="83572"/>
                    <a:pt x="53758" y="83605"/>
                  </a:cubicBezTo>
                  <a:cubicBezTo>
                    <a:pt x="54019" y="86214"/>
                    <a:pt x="52159" y="88563"/>
                    <a:pt x="49517" y="88889"/>
                  </a:cubicBezTo>
                  <a:cubicBezTo>
                    <a:pt x="49318" y="88914"/>
                    <a:pt x="49120" y="88926"/>
                    <a:pt x="48925" y="88926"/>
                  </a:cubicBezTo>
                  <a:cubicBezTo>
                    <a:pt x="46528" y="88926"/>
                    <a:pt x="44469" y="87122"/>
                    <a:pt x="44167" y="84649"/>
                  </a:cubicBezTo>
                  <a:cubicBezTo>
                    <a:pt x="43841" y="81811"/>
                    <a:pt x="46059" y="79266"/>
                    <a:pt x="48963" y="79266"/>
                  </a:cubicBezTo>
                  <a:close/>
                  <a:moveTo>
                    <a:pt x="29782" y="85497"/>
                  </a:moveTo>
                  <a:lnTo>
                    <a:pt x="38231" y="86182"/>
                  </a:lnTo>
                  <a:cubicBezTo>
                    <a:pt x="38687" y="88596"/>
                    <a:pt x="39927" y="90749"/>
                    <a:pt x="41786" y="92380"/>
                  </a:cubicBezTo>
                  <a:cubicBezTo>
                    <a:pt x="41493" y="93032"/>
                    <a:pt x="38524" y="99230"/>
                    <a:pt x="38165" y="100013"/>
                  </a:cubicBezTo>
                  <a:cubicBezTo>
                    <a:pt x="38068" y="100208"/>
                    <a:pt x="37872" y="100371"/>
                    <a:pt x="37676" y="100404"/>
                  </a:cubicBezTo>
                  <a:lnTo>
                    <a:pt x="9101" y="109016"/>
                  </a:lnTo>
                  <a:cubicBezTo>
                    <a:pt x="8932" y="109067"/>
                    <a:pt x="8760" y="109092"/>
                    <a:pt x="8590" y="109092"/>
                  </a:cubicBezTo>
                  <a:cubicBezTo>
                    <a:pt x="8005" y="109092"/>
                    <a:pt x="7447" y="108796"/>
                    <a:pt x="7144" y="108265"/>
                  </a:cubicBezTo>
                  <a:cubicBezTo>
                    <a:pt x="6752" y="107548"/>
                    <a:pt x="6850" y="106700"/>
                    <a:pt x="7437" y="106145"/>
                  </a:cubicBezTo>
                  <a:lnTo>
                    <a:pt x="29195" y="85725"/>
                  </a:lnTo>
                  <a:cubicBezTo>
                    <a:pt x="29358" y="85562"/>
                    <a:pt x="29554" y="85497"/>
                    <a:pt x="29782" y="85497"/>
                  </a:cubicBezTo>
                  <a:close/>
                  <a:moveTo>
                    <a:pt x="68143" y="85497"/>
                  </a:moveTo>
                  <a:cubicBezTo>
                    <a:pt x="68371" y="85497"/>
                    <a:pt x="68567" y="85562"/>
                    <a:pt x="68730" y="85725"/>
                  </a:cubicBezTo>
                  <a:lnTo>
                    <a:pt x="90488" y="106145"/>
                  </a:lnTo>
                  <a:cubicBezTo>
                    <a:pt x="91075" y="106700"/>
                    <a:pt x="91205" y="107548"/>
                    <a:pt x="90781" y="108265"/>
                  </a:cubicBezTo>
                  <a:cubicBezTo>
                    <a:pt x="90478" y="108796"/>
                    <a:pt x="89920" y="109092"/>
                    <a:pt x="89335" y="109092"/>
                  </a:cubicBezTo>
                  <a:cubicBezTo>
                    <a:pt x="89165" y="109092"/>
                    <a:pt x="88993" y="109067"/>
                    <a:pt x="88824" y="109016"/>
                  </a:cubicBezTo>
                  <a:lnTo>
                    <a:pt x="60249" y="100404"/>
                  </a:lnTo>
                  <a:cubicBezTo>
                    <a:pt x="60021" y="100371"/>
                    <a:pt x="59858" y="100208"/>
                    <a:pt x="59792" y="100013"/>
                  </a:cubicBezTo>
                  <a:lnTo>
                    <a:pt x="56139" y="92347"/>
                  </a:lnTo>
                  <a:cubicBezTo>
                    <a:pt x="57966" y="90781"/>
                    <a:pt x="59238" y="88596"/>
                    <a:pt x="59694" y="86182"/>
                  </a:cubicBezTo>
                  <a:lnTo>
                    <a:pt x="68143" y="85497"/>
                  </a:lnTo>
                  <a:close/>
                  <a:moveTo>
                    <a:pt x="50561" y="94924"/>
                  </a:moveTo>
                  <a:lnTo>
                    <a:pt x="52127" y="98186"/>
                  </a:lnTo>
                  <a:lnTo>
                    <a:pt x="53986" y="132959"/>
                  </a:lnTo>
                  <a:cubicBezTo>
                    <a:pt x="50528" y="133970"/>
                    <a:pt x="47103" y="135112"/>
                    <a:pt x="43776" y="136351"/>
                  </a:cubicBezTo>
                  <a:lnTo>
                    <a:pt x="45798" y="98186"/>
                  </a:lnTo>
                  <a:lnTo>
                    <a:pt x="47364" y="94924"/>
                  </a:lnTo>
                  <a:cubicBezTo>
                    <a:pt x="47919" y="95005"/>
                    <a:pt x="48441" y="95046"/>
                    <a:pt x="48963" y="95046"/>
                  </a:cubicBezTo>
                  <a:cubicBezTo>
                    <a:pt x="49484" y="95046"/>
                    <a:pt x="50006" y="95005"/>
                    <a:pt x="50561" y="94924"/>
                  </a:cubicBezTo>
                  <a:close/>
                  <a:moveTo>
                    <a:pt x="176278" y="148942"/>
                  </a:moveTo>
                  <a:lnTo>
                    <a:pt x="176278" y="155793"/>
                  </a:lnTo>
                  <a:lnTo>
                    <a:pt x="146463" y="155793"/>
                  </a:lnTo>
                  <a:lnTo>
                    <a:pt x="146463" y="148942"/>
                  </a:lnTo>
                  <a:close/>
                  <a:moveTo>
                    <a:pt x="161371" y="0"/>
                  </a:moveTo>
                  <a:cubicBezTo>
                    <a:pt x="157717" y="0"/>
                    <a:pt x="154586" y="2479"/>
                    <a:pt x="153770" y="6035"/>
                  </a:cubicBezTo>
                  <a:lnTo>
                    <a:pt x="146920" y="35099"/>
                  </a:lnTo>
                  <a:cubicBezTo>
                    <a:pt x="146496" y="36958"/>
                    <a:pt x="146855" y="38948"/>
                    <a:pt x="147964" y="40579"/>
                  </a:cubicBezTo>
                  <a:lnTo>
                    <a:pt x="152792" y="47625"/>
                  </a:lnTo>
                  <a:cubicBezTo>
                    <a:pt x="152139" y="48473"/>
                    <a:pt x="151585" y="49419"/>
                    <a:pt x="151193" y="50398"/>
                  </a:cubicBezTo>
                  <a:lnTo>
                    <a:pt x="142647" y="49745"/>
                  </a:lnTo>
                  <a:cubicBezTo>
                    <a:pt x="142459" y="49729"/>
                    <a:pt x="142272" y="49722"/>
                    <a:pt x="142085" y="49722"/>
                  </a:cubicBezTo>
                  <a:cubicBezTo>
                    <a:pt x="140352" y="49722"/>
                    <a:pt x="138661" y="50394"/>
                    <a:pt x="137395" y="51572"/>
                  </a:cubicBezTo>
                  <a:lnTo>
                    <a:pt x="115670" y="72025"/>
                  </a:lnTo>
                  <a:cubicBezTo>
                    <a:pt x="112995" y="74536"/>
                    <a:pt x="112408" y="78483"/>
                    <a:pt x="114235" y="81615"/>
                  </a:cubicBezTo>
                  <a:cubicBezTo>
                    <a:pt x="115670" y="84094"/>
                    <a:pt x="118247" y="85562"/>
                    <a:pt x="120987" y="85562"/>
                  </a:cubicBezTo>
                  <a:cubicBezTo>
                    <a:pt x="121002" y="85562"/>
                    <a:pt x="121017" y="85562"/>
                    <a:pt x="121031" y="85562"/>
                  </a:cubicBezTo>
                  <a:cubicBezTo>
                    <a:pt x="123023" y="85562"/>
                    <a:pt x="121825" y="85530"/>
                    <a:pt x="151650" y="76657"/>
                  </a:cubicBezTo>
                  <a:lnTo>
                    <a:pt x="151650" y="76657"/>
                  </a:lnTo>
                  <a:lnTo>
                    <a:pt x="148616" y="133481"/>
                  </a:lnTo>
                  <a:cubicBezTo>
                    <a:pt x="133187" y="128685"/>
                    <a:pt x="116975" y="126272"/>
                    <a:pt x="100404" y="126272"/>
                  </a:cubicBezTo>
                  <a:cubicBezTo>
                    <a:pt x="95348" y="126272"/>
                    <a:pt x="90259" y="126500"/>
                    <a:pt x="85203" y="126957"/>
                  </a:cubicBezTo>
                  <a:cubicBezTo>
                    <a:pt x="83540" y="127120"/>
                    <a:pt x="82300" y="128588"/>
                    <a:pt x="82431" y="130284"/>
                  </a:cubicBezTo>
                  <a:cubicBezTo>
                    <a:pt x="82586" y="131867"/>
                    <a:pt x="83922" y="133066"/>
                    <a:pt x="85513" y="133066"/>
                  </a:cubicBezTo>
                  <a:cubicBezTo>
                    <a:pt x="85594" y="133066"/>
                    <a:pt x="85676" y="133063"/>
                    <a:pt x="85758" y="133056"/>
                  </a:cubicBezTo>
                  <a:cubicBezTo>
                    <a:pt x="90618" y="132600"/>
                    <a:pt x="95544" y="132371"/>
                    <a:pt x="100404" y="132371"/>
                  </a:cubicBezTo>
                  <a:cubicBezTo>
                    <a:pt x="116910" y="132371"/>
                    <a:pt x="132991" y="134883"/>
                    <a:pt x="148290" y="139809"/>
                  </a:cubicBezTo>
                  <a:lnTo>
                    <a:pt x="148127" y="142810"/>
                  </a:lnTo>
                  <a:lnTo>
                    <a:pt x="145028" y="142810"/>
                  </a:lnTo>
                  <a:cubicBezTo>
                    <a:pt x="142451" y="142810"/>
                    <a:pt x="140363" y="144898"/>
                    <a:pt x="140363" y="147474"/>
                  </a:cubicBezTo>
                  <a:lnTo>
                    <a:pt x="140363" y="155793"/>
                  </a:lnTo>
                  <a:lnTo>
                    <a:pt x="18430" y="155793"/>
                  </a:lnTo>
                  <a:cubicBezTo>
                    <a:pt x="34218" y="145648"/>
                    <a:pt x="52551" y="138471"/>
                    <a:pt x="71764" y="134948"/>
                  </a:cubicBezTo>
                  <a:cubicBezTo>
                    <a:pt x="73427" y="134655"/>
                    <a:pt x="74537" y="133056"/>
                    <a:pt x="74210" y="131393"/>
                  </a:cubicBezTo>
                  <a:cubicBezTo>
                    <a:pt x="73949" y="129913"/>
                    <a:pt x="72656" y="128898"/>
                    <a:pt x="71203" y="128898"/>
                  </a:cubicBezTo>
                  <a:cubicBezTo>
                    <a:pt x="71022" y="128898"/>
                    <a:pt x="70839" y="128914"/>
                    <a:pt x="70655" y="128946"/>
                  </a:cubicBezTo>
                  <a:cubicBezTo>
                    <a:pt x="67067" y="129599"/>
                    <a:pt x="63511" y="130382"/>
                    <a:pt x="60021" y="131262"/>
                  </a:cubicBezTo>
                  <a:lnTo>
                    <a:pt x="58683" y="106341"/>
                  </a:lnTo>
                  <a:lnTo>
                    <a:pt x="58683" y="106341"/>
                  </a:lnTo>
                  <a:cubicBezTo>
                    <a:pt x="88508" y="115181"/>
                    <a:pt x="87310" y="115213"/>
                    <a:pt x="89302" y="115213"/>
                  </a:cubicBezTo>
                  <a:cubicBezTo>
                    <a:pt x="89316" y="115213"/>
                    <a:pt x="89331" y="115213"/>
                    <a:pt x="89346" y="115213"/>
                  </a:cubicBezTo>
                  <a:cubicBezTo>
                    <a:pt x="92053" y="115213"/>
                    <a:pt x="94663" y="113778"/>
                    <a:pt x="96098" y="111299"/>
                  </a:cubicBezTo>
                  <a:cubicBezTo>
                    <a:pt x="97925" y="108135"/>
                    <a:pt x="97338" y="104188"/>
                    <a:pt x="94663" y="101709"/>
                  </a:cubicBezTo>
                  <a:lnTo>
                    <a:pt x="72938" y="81256"/>
                  </a:lnTo>
                  <a:cubicBezTo>
                    <a:pt x="71653" y="80031"/>
                    <a:pt x="69930" y="79380"/>
                    <a:pt x="68170" y="79380"/>
                  </a:cubicBezTo>
                  <a:cubicBezTo>
                    <a:pt x="68009" y="79380"/>
                    <a:pt x="67848" y="79386"/>
                    <a:pt x="67686" y="79397"/>
                  </a:cubicBezTo>
                  <a:lnTo>
                    <a:pt x="59140" y="80082"/>
                  </a:lnTo>
                  <a:cubicBezTo>
                    <a:pt x="58749" y="79071"/>
                    <a:pt x="58194" y="78125"/>
                    <a:pt x="57542" y="77309"/>
                  </a:cubicBezTo>
                  <a:lnTo>
                    <a:pt x="62402" y="70231"/>
                  </a:lnTo>
                  <a:cubicBezTo>
                    <a:pt x="63478" y="68632"/>
                    <a:pt x="63837" y="66642"/>
                    <a:pt x="63413" y="64783"/>
                  </a:cubicBezTo>
                  <a:lnTo>
                    <a:pt x="56563" y="35719"/>
                  </a:lnTo>
                  <a:cubicBezTo>
                    <a:pt x="55747" y="32163"/>
                    <a:pt x="52616" y="29684"/>
                    <a:pt x="48963" y="29684"/>
                  </a:cubicBezTo>
                  <a:cubicBezTo>
                    <a:pt x="45309" y="29684"/>
                    <a:pt x="42178" y="32163"/>
                    <a:pt x="41362" y="35719"/>
                  </a:cubicBezTo>
                  <a:lnTo>
                    <a:pt x="34512" y="64783"/>
                  </a:lnTo>
                  <a:cubicBezTo>
                    <a:pt x="34088" y="66642"/>
                    <a:pt x="34447" y="68632"/>
                    <a:pt x="35556" y="70231"/>
                  </a:cubicBezTo>
                  <a:lnTo>
                    <a:pt x="40384" y="77309"/>
                  </a:lnTo>
                  <a:cubicBezTo>
                    <a:pt x="39699" y="78157"/>
                    <a:pt x="39177" y="79103"/>
                    <a:pt x="38785" y="80082"/>
                  </a:cubicBezTo>
                  <a:lnTo>
                    <a:pt x="30239" y="79397"/>
                  </a:lnTo>
                  <a:cubicBezTo>
                    <a:pt x="30078" y="79386"/>
                    <a:pt x="29916" y="79380"/>
                    <a:pt x="29755" y="79380"/>
                  </a:cubicBezTo>
                  <a:cubicBezTo>
                    <a:pt x="27995" y="79380"/>
                    <a:pt x="26272" y="80031"/>
                    <a:pt x="24987" y="81256"/>
                  </a:cubicBezTo>
                  <a:lnTo>
                    <a:pt x="3262" y="101709"/>
                  </a:lnTo>
                  <a:cubicBezTo>
                    <a:pt x="587" y="104188"/>
                    <a:pt x="0" y="108135"/>
                    <a:pt x="1827" y="111299"/>
                  </a:cubicBezTo>
                  <a:cubicBezTo>
                    <a:pt x="3264" y="113763"/>
                    <a:pt x="5852" y="115217"/>
                    <a:pt x="8606" y="115217"/>
                  </a:cubicBezTo>
                  <a:cubicBezTo>
                    <a:pt x="9352" y="115217"/>
                    <a:pt x="10111" y="115110"/>
                    <a:pt x="10863" y="114887"/>
                  </a:cubicBezTo>
                  <a:lnTo>
                    <a:pt x="39242" y="106341"/>
                  </a:lnTo>
                  <a:lnTo>
                    <a:pt x="37513" y="138863"/>
                  </a:lnTo>
                  <a:cubicBezTo>
                    <a:pt x="28249" y="142777"/>
                    <a:pt x="19442" y="147605"/>
                    <a:pt x="11384" y="153150"/>
                  </a:cubicBezTo>
                  <a:cubicBezTo>
                    <a:pt x="9623" y="154357"/>
                    <a:pt x="8905" y="156510"/>
                    <a:pt x="9525" y="158533"/>
                  </a:cubicBezTo>
                  <a:cubicBezTo>
                    <a:pt x="10145" y="160555"/>
                    <a:pt x="12004" y="161925"/>
                    <a:pt x="14092" y="161925"/>
                  </a:cubicBezTo>
                  <a:lnTo>
                    <a:pt x="177713" y="161925"/>
                  </a:lnTo>
                  <a:cubicBezTo>
                    <a:pt x="180290" y="161925"/>
                    <a:pt x="182378" y="159805"/>
                    <a:pt x="182378" y="157228"/>
                  </a:cubicBezTo>
                  <a:lnTo>
                    <a:pt x="182378" y="147474"/>
                  </a:lnTo>
                  <a:cubicBezTo>
                    <a:pt x="182378" y="144898"/>
                    <a:pt x="180290" y="142810"/>
                    <a:pt x="177713" y="142810"/>
                  </a:cubicBezTo>
                  <a:lnTo>
                    <a:pt x="174614" y="142810"/>
                  </a:lnTo>
                  <a:lnTo>
                    <a:pt x="172722" y="107417"/>
                  </a:lnTo>
                  <a:cubicBezTo>
                    <a:pt x="172628" y="105812"/>
                    <a:pt x="171289" y="104542"/>
                    <a:pt x="169672" y="104542"/>
                  </a:cubicBezTo>
                  <a:cubicBezTo>
                    <a:pt x="169613" y="104542"/>
                    <a:pt x="169553" y="104543"/>
                    <a:pt x="169493" y="104547"/>
                  </a:cubicBezTo>
                  <a:cubicBezTo>
                    <a:pt x="167829" y="104612"/>
                    <a:pt x="166525" y="106047"/>
                    <a:pt x="166622" y="107743"/>
                  </a:cubicBezTo>
                  <a:lnTo>
                    <a:pt x="168482" y="142810"/>
                  </a:lnTo>
                  <a:lnTo>
                    <a:pt x="154259" y="142810"/>
                  </a:lnTo>
                  <a:lnTo>
                    <a:pt x="158206" y="68502"/>
                  </a:lnTo>
                  <a:lnTo>
                    <a:pt x="159772" y="65240"/>
                  </a:lnTo>
                  <a:cubicBezTo>
                    <a:pt x="160310" y="65321"/>
                    <a:pt x="160841" y="65362"/>
                    <a:pt x="161371" y="65362"/>
                  </a:cubicBezTo>
                  <a:cubicBezTo>
                    <a:pt x="161901" y="65362"/>
                    <a:pt x="162431" y="65321"/>
                    <a:pt x="162969" y="65240"/>
                  </a:cubicBezTo>
                  <a:lnTo>
                    <a:pt x="164535" y="68502"/>
                  </a:lnTo>
                  <a:lnTo>
                    <a:pt x="165872" y="93489"/>
                  </a:lnTo>
                  <a:cubicBezTo>
                    <a:pt x="165937" y="95120"/>
                    <a:pt x="167307" y="96392"/>
                    <a:pt x="168906" y="96392"/>
                  </a:cubicBezTo>
                  <a:lnTo>
                    <a:pt x="169069" y="96392"/>
                  </a:lnTo>
                  <a:cubicBezTo>
                    <a:pt x="170765" y="96294"/>
                    <a:pt x="172070" y="94859"/>
                    <a:pt x="171972" y="93162"/>
                  </a:cubicBezTo>
                  <a:lnTo>
                    <a:pt x="171091" y="76657"/>
                  </a:lnTo>
                  <a:lnTo>
                    <a:pt x="171091" y="76657"/>
                  </a:lnTo>
                  <a:cubicBezTo>
                    <a:pt x="200884" y="85530"/>
                    <a:pt x="199685" y="85562"/>
                    <a:pt x="201709" y="85562"/>
                  </a:cubicBezTo>
                  <a:cubicBezTo>
                    <a:pt x="201724" y="85562"/>
                    <a:pt x="201739" y="85562"/>
                    <a:pt x="201754" y="85562"/>
                  </a:cubicBezTo>
                  <a:cubicBezTo>
                    <a:pt x="204494" y="85562"/>
                    <a:pt x="207071" y="84094"/>
                    <a:pt x="208506" y="81615"/>
                  </a:cubicBezTo>
                  <a:cubicBezTo>
                    <a:pt x="210333" y="78483"/>
                    <a:pt x="209746" y="74504"/>
                    <a:pt x="207071" y="72025"/>
                  </a:cubicBezTo>
                  <a:lnTo>
                    <a:pt x="185346" y="51572"/>
                  </a:lnTo>
                  <a:cubicBezTo>
                    <a:pt x="184051" y="50394"/>
                    <a:pt x="182383" y="49722"/>
                    <a:pt x="180656" y="49722"/>
                  </a:cubicBezTo>
                  <a:cubicBezTo>
                    <a:pt x="180469" y="49722"/>
                    <a:pt x="180282" y="49729"/>
                    <a:pt x="180094" y="49745"/>
                  </a:cubicBezTo>
                  <a:lnTo>
                    <a:pt x="171548" y="50398"/>
                  </a:lnTo>
                  <a:cubicBezTo>
                    <a:pt x="171157" y="49387"/>
                    <a:pt x="170602" y="48473"/>
                    <a:pt x="169950" y="47625"/>
                  </a:cubicBezTo>
                  <a:lnTo>
                    <a:pt x="174810" y="40547"/>
                  </a:lnTo>
                  <a:cubicBezTo>
                    <a:pt x="175886" y="38948"/>
                    <a:pt x="176245" y="36958"/>
                    <a:pt x="175821" y="35099"/>
                  </a:cubicBezTo>
                  <a:lnTo>
                    <a:pt x="168971" y="6035"/>
                  </a:lnTo>
                  <a:cubicBezTo>
                    <a:pt x="168156" y="2479"/>
                    <a:pt x="165024" y="0"/>
                    <a:pt x="161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204075" y="936175"/>
              <a:ext cx="996550" cy="530925"/>
            </a:xfrm>
            <a:custGeom>
              <a:avLst/>
              <a:gdLst/>
              <a:ahLst/>
              <a:cxnLst/>
              <a:rect l="l" t="t" r="r" b="b"/>
              <a:pathLst>
                <a:path w="39862" h="21237" extrusionOk="0">
                  <a:moveTo>
                    <a:pt x="10635" y="1"/>
                  </a:moveTo>
                  <a:cubicBezTo>
                    <a:pt x="4763" y="1"/>
                    <a:pt x="0" y="4763"/>
                    <a:pt x="0" y="10602"/>
                  </a:cubicBezTo>
                  <a:cubicBezTo>
                    <a:pt x="0" y="16474"/>
                    <a:pt x="4763" y="21236"/>
                    <a:pt x="10635" y="21236"/>
                  </a:cubicBezTo>
                  <a:lnTo>
                    <a:pt x="36828" y="21236"/>
                  </a:lnTo>
                  <a:cubicBezTo>
                    <a:pt x="38492" y="21236"/>
                    <a:pt x="39862" y="19866"/>
                    <a:pt x="39862" y="18170"/>
                  </a:cubicBezTo>
                  <a:cubicBezTo>
                    <a:pt x="39862" y="16474"/>
                    <a:pt x="38492" y="15104"/>
                    <a:pt x="36828" y="15104"/>
                  </a:cubicBezTo>
                  <a:lnTo>
                    <a:pt x="10635" y="15104"/>
                  </a:lnTo>
                  <a:cubicBezTo>
                    <a:pt x="8155" y="15104"/>
                    <a:pt x="6133" y="13081"/>
                    <a:pt x="6133" y="10602"/>
                  </a:cubicBezTo>
                  <a:cubicBezTo>
                    <a:pt x="6133" y="8123"/>
                    <a:pt x="8155" y="6101"/>
                    <a:pt x="10635" y="6101"/>
                  </a:cubicBezTo>
                  <a:cubicBezTo>
                    <a:pt x="12102" y="6101"/>
                    <a:pt x="13505" y="6851"/>
                    <a:pt x="14353" y="8058"/>
                  </a:cubicBezTo>
                  <a:cubicBezTo>
                    <a:pt x="14943" y="8932"/>
                    <a:pt x="15900" y="9401"/>
                    <a:pt x="16877" y="9401"/>
                  </a:cubicBezTo>
                  <a:cubicBezTo>
                    <a:pt x="17468" y="9401"/>
                    <a:pt x="18065" y="9230"/>
                    <a:pt x="18594" y="8873"/>
                  </a:cubicBezTo>
                  <a:cubicBezTo>
                    <a:pt x="19996" y="7895"/>
                    <a:pt x="20355" y="6003"/>
                    <a:pt x="19377" y="4600"/>
                  </a:cubicBezTo>
                  <a:cubicBezTo>
                    <a:pt x="17419" y="1729"/>
                    <a:pt x="14125" y="1"/>
                    <a:pt x="10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588175" y="1597550"/>
              <a:ext cx="807375" cy="152525"/>
            </a:xfrm>
            <a:custGeom>
              <a:avLst/>
              <a:gdLst/>
              <a:ahLst/>
              <a:cxnLst/>
              <a:rect l="l" t="t" r="r" b="b"/>
              <a:pathLst>
                <a:path w="32295" h="6101" extrusionOk="0">
                  <a:moveTo>
                    <a:pt x="3034" y="0"/>
                  </a:moveTo>
                  <a:cubicBezTo>
                    <a:pt x="1370" y="0"/>
                    <a:pt x="0" y="1370"/>
                    <a:pt x="0" y="3067"/>
                  </a:cubicBezTo>
                  <a:cubicBezTo>
                    <a:pt x="0" y="4730"/>
                    <a:pt x="1370" y="6100"/>
                    <a:pt x="3034" y="6100"/>
                  </a:cubicBezTo>
                  <a:lnTo>
                    <a:pt x="29228" y="6100"/>
                  </a:lnTo>
                  <a:cubicBezTo>
                    <a:pt x="30924" y="6100"/>
                    <a:pt x="32294" y="4730"/>
                    <a:pt x="32294" y="3067"/>
                  </a:cubicBezTo>
                  <a:cubicBezTo>
                    <a:pt x="32294" y="1370"/>
                    <a:pt x="30924" y="0"/>
                    <a:pt x="29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381850" y="1880525"/>
              <a:ext cx="807375" cy="153325"/>
            </a:xfrm>
            <a:custGeom>
              <a:avLst/>
              <a:gdLst/>
              <a:ahLst/>
              <a:cxnLst/>
              <a:rect l="l" t="t" r="r" b="b"/>
              <a:pathLst>
                <a:path w="32295" h="6133" extrusionOk="0">
                  <a:moveTo>
                    <a:pt x="3067" y="0"/>
                  </a:moveTo>
                  <a:cubicBezTo>
                    <a:pt x="1371" y="0"/>
                    <a:pt x="1" y="1370"/>
                    <a:pt x="1" y="3067"/>
                  </a:cubicBezTo>
                  <a:cubicBezTo>
                    <a:pt x="1" y="4763"/>
                    <a:pt x="1371" y="6133"/>
                    <a:pt x="3067" y="6133"/>
                  </a:cubicBezTo>
                  <a:lnTo>
                    <a:pt x="29261" y="6133"/>
                  </a:lnTo>
                  <a:cubicBezTo>
                    <a:pt x="30924" y="6133"/>
                    <a:pt x="32294" y="4763"/>
                    <a:pt x="32294" y="3067"/>
                  </a:cubicBezTo>
                  <a:cubicBezTo>
                    <a:pt x="32294" y="1370"/>
                    <a:pt x="30924" y="0"/>
                    <a:pt x="29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29"/>
          <p:cNvGrpSpPr/>
          <p:nvPr/>
        </p:nvGrpSpPr>
        <p:grpSpPr>
          <a:xfrm>
            <a:off x="497117" y="1546591"/>
            <a:ext cx="2456207" cy="2861143"/>
            <a:chOff x="297034" y="1396680"/>
            <a:chExt cx="1744188" cy="2208054"/>
          </a:xfrm>
        </p:grpSpPr>
        <p:sp>
          <p:nvSpPr>
            <p:cNvPr id="273" name="Google Shape;273;p29"/>
            <p:cNvSpPr txBox="1"/>
            <p:nvPr/>
          </p:nvSpPr>
          <p:spPr>
            <a:xfrm>
              <a:off x="297034" y="2779677"/>
              <a:ext cx="1744188" cy="825057"/>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smtClean="0">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rPr>
                <a:t>NĂNG </a:t>
              </a:r>
              <a:r>
                <a:rPr lang="en" sz="2000" b="1">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rPr>
                <a:t>LƯỢNG</a:t>
              </a:r>
              <a:endParaRPr sz="2000" b="1">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endParaRPr>
            </a:p>
          </p:txBody>
        </p:sp>
        <p:sp>
          <p:nvSpPr>
            <p:cNvPr id="275" name="Google Shape;275;p29"/>
            <p:cNvSpPr txBox="1"/>
            <p:nvPr/>
          </p:nvSpPr>
          <p:spPr>
            <a:xfrm>
              <a:off x="570037" y="1396680"/>
              <a:ext cx="1010400" cy="432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800" b="1">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rPr>
                <a:t>I</a:t>
              </a:r>
              <a:endParaRPr sz="2800" b="1">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endParaRPr>
            </a:p>
          </p:txBody>
        </p:sp>
      </p:grpSp>
      <p:grpSp>
        <p:nvGrpSpPr>
          <p:cNvPr id="276" name="Google Shape;276;p29"/>
          <p:cNvGrpSpPr/>
          <p:nvPr/>
        </p:nvGrpSpPr>
        <p:grpSpPr>
          <a:xfrm>
            <a:off x="3063681" y="1542511"/>
            <a:ext cx="2597344" cy="3106256"/>
            <a:chOff x="1282919" y="1371744"/>
            <a:chExt cx="2383071" cy="2232315"/>
          </a:xfrm>
        </p:grpSpPr>
        <p:sp>
          <p:nvSpPr>
            <p:cNvPr id="278" name="Google Shape;278;p29"/>
            <p:cNvSpPr txBox="1"/>
            <p:nvPr/>
          </p:nvSpPr>
          <p:spPr>
            <a:xfrm>
              <a:off x="1282919" y="2552296"/>
              <a:ext cx="2383071" cy="1051763"/>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rPr>
                <a:t>NĂNG LƯỢNG VÀ </a:t>
              </a:r>
              <a:r>
                <a:rPr lang="en" sz="2000" b="1" smtClean="0">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rPr>
                <a:t>TÁC </a:t>
              </a:r>
              <a:r>
                <a:rPr lang="en" sz="2000" b="1">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rPr>
                <a:t>DỤNG LỰC</a:t>
              </a:r>
              <a:endParaRPr sz="2000" b="1">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endParaRPr>
            </a:p>
          </p:txBody>
        </p:sp>
        <p:sp>
          <p:nvSpPr>
            <p:cNvPr id="280" name="Google Shape;280;p29"/>
            <p:cNvSpPr txBox="1"/>
            <p:nvPr/>
          </p:nvSpPr>
          <p:spPr>
            <a:xfrm>
              <a:off x="1831071" y="1371744"/>
              <a:ext cx="1010400" cy="432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800" b="1">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rPr>
                <a:t>II</a:t>
              </a:r>
              <a:endParaRPr sz="2800" b="1">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endParaRPr>
            </a:p>
          </p:txBody>
        </p:sp>
      </p:grpSp>
      <p:grpSp>
        <p:nvGrpSpPr>
          <p:cNvPr id="32" name="Google Shape;276;p29"/>
          <p:cNvGrpSpPr/>
          <p:nvPr/>
        </p:nvGrpSpPr>
        <p:grpSpPr>
          <a:xfrm>
            <a:off x="5846210" y="1529071"/>
            <a:ext cx="2157248" cy="3106256"/>
            <a:chOff x="1282919" y="1371744"/>
            <a:chExt cx="1979282" cy="2232315"/>
          </a:xfrm>
        </p:grpSpPr>
        <p:sp>
          <p:nvSpPr>
            <p:cNvPr id="33" name="Google Shape;278;p29"/>
            <p:cNvSpPr txBox="1"/>
            <p:nvPr/>
          </p:nvSpPr>
          <p:spPr>
            <a:xfrm>
              <a:off x="1282919" y="2552296"/>
              <a:ext cx="1979282" cy="1051763"/>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000" b="1" smtClean="0">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rPr>
                <a:t>SỰ TRUYỀN NĂNG LƯỢNG</a:t>
              </a:r>
              <a:endParaRPr sz="2000" b="1">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endParaRPr>
            </a:p>
          </p:txBody>
        </p:sp>
        <p:sp>
          <p:nvSpPr>
            <p:cNvPr id="34" name="Google Shape;280;p29"/>
            <p:cNvSpPr txBox="1"/>
            <p:nvPr/>
          </p:nvSpPr>
          <p:spPr>
            <a:xfrm>
              <a:off x="1831071" y="1371744"/>
              <a:ext cx="1010400" cy="432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800" b="1" smtClean="0">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rPr>
                <a:t>III</a:t>
              </a:r>
              <a:endParaRPr sz="2800" b="1">
                <a:solidFill>
                  <a:schemeClr val="accent1">
                    <a:lumMod val="50000"/>
                  </a:schemeClr>
                </a:solidFill>
                <a:latin typeface="UTM Essendine Caps" panose="02040603050506020204" pitchFamily="18" charset="0"/>
                <a:ea typeface="Fira Sans Extra Condensed SemiBold"/>
                <a:cs typeface="Fira Sans Extra Condensed SemiBold"/>
                <a:sym typeface="Fira Sans Extra Condensed SemiBold"/>
              </a:endParaRPr>
            </a:p>
          </p:txBody>
        </p:sp>
      </p:grpSp>
      <p:grpSp>
        <p:nvGrpSpPr>
          <p:cNvPr id="35" name="Google Shape;1922;p43"/>
          <p:cNvGrpSpPr/>
          <p:nvPr/>
        </p:nvGrpSpPr>
        <p:grpSpPr>
          <a:xfrm>
            <a:off x="1334832" y="2415492"/>
            <a:ext cx="516336" cy="511907"/>
            <a:chOff x="1333200" y="399175"/>
            <a:chExt cx="4945750" cy="4903325"/>
          </a:xfrm>
        </p:grpSpPr>
        <p:sp>
          <p:nvSpPr>
            <p:cNvPr id="36" name="Google Shape;1923;p43"/>
            <p:cNvSpPr/>
            <p:nvPr/>
          </p:nvSpPr>
          <p:spPr>
            <a:xfrm>
              <a:off x="2067650" y="399175"/>
              <a:ext cx="3476425" cy="4903325"/>
            </a:xfrm>
            <a:custGeom>
              <a:avLst/>
              <a:gdLst/>
              <a:ahLst/>
              <a:cxnLst/>
              <a:rect l="l" t="t" r="r" b="b"/>
              <a:pathLst>
                <a:path w="139057" h="196133" extrusionOk="0">
                  <a:moveTo>
                    <a:pt x="29082" y="72372"/>
                  </a:moveTo>
                  <a:cubicBezTo>
                    <a:pt x="33646" y="72777"/>
                    <a:pt x="42481" y="74323"/>
                    <a:pt x="48334" y="80176"/>
                  </a:cubicBezTo>
                  <a:cubicBezTo>
                    <a:pt x="54021" y="85845"/>
                    <a:pt x="55641" y="94348"/>
                    <a:pt x="56101" y="99023"/>
                  </a:cubicBezTo>
                  <a:cubicBezTo>
                    <a:pt x="56009" y="99097"/>
                    <a:pt x="55917" y="99189"/>
                    <a:pt x="55825" y="99281"/>
                  </a:cubicBezTo>
                  <a:cubicBezTo>
                    <a:pt x="55788" y="99318"/>
                    <a:pt x="55770" y="99355"/>
                    <a:pt x="55733" y="99391"/>
                  </a:cubicBezTo>
                  <a:cubicBezTo>
                    <a:pt x="51077" y="98931"/>
                    <a:pt x="42591" y="97311"/>
                    <a:pt x="36886" y="91624"/>
                  </a:cubicBezTo>
                  <a:cubicBezTo>
                    <a:pt x="31051" y="85771"/>
                    <a:pt x="29487" y="76918"/>
                    <a:pt x="29082" y="72372"/>
                  </a:cubicBezTo>
                  <a:close/>
                  <a:moveTo>
                    <a:pt x="109994" y="72353"/>
                  </a:moveTo>
                  <a:lnTo>
                    <a:pt x="109994" y="72353"/>
                  </a:lnTo>
                  <a:cubicBezTo>
                    <a:pt x="109589" y="76918"/>
                    <a:pt x="108042" y="85734"/>
                    <a:pt x="102171" y="91624"/>
                  </a:cubicBezTo>
                  <a:cubicBezTo>
                    <a:pt x="96318" y="97459"/>
                    <a:pt x="87465" y="99023"/>
                    <a:pt x="82900" y="99428"/>
                  </a:cubicBezTo>
                  <a:cubicBezTo>
                    <a:pt x="83305" y="94882"/>
                    <a:pt x="84851" y="86047"/>
                    <a:pt x="90723" y="80176"/>
                  </a:cubicBezTo>
                  <a:cubicBezTo>
                    <a:pt x="96576" y="74323"/>
                    <a:pt x="105429" y="72777"/>
                    <a:pt x="109994" y="72353"/>
                  </a:cubicBezTo>
                  <a:close/>
                  <a:moveTo>
                    <a:pt x="98564" y="143492"/>
                  </a:moveTo>
                  <a:cubicBezTo>
                    <a:pt x="103055" y="143492"/>
                    <a:pt x="103257" y="150394"/>
                    <a:pt x="98784" y="150651"/>
                  </a:cubicBezTo>
                  <a:lnTo>
                    <a:pt x="43714" y="153928"/>
                  </a:lnTo>
                  <a:cubicBezTo>
                    <a:pt x="43646" y="153932"/>
                    <a:pt x="43578" y="153933"/>
                    <a:pt x="43510" y="153933"/>
                  </a:cubicBezTo>
                  <a:cubicBezTo>
                    <a:pt x="42592" y="153933"/>
                    <a:pt x="41732" y="153588"/>
                    <a:pt x="41064" y="152971"/>
                  </a:cubicBezTo>
                  <a:cubicBezTo>
                    <a:pt x="40328" y="152290"/>
                    <a:pt x="39923" y="151369"/>
                    <a:pt x="39923" y="150375"/>
                  </a:cubicBezTo>
                  <a:cubicBezTo>
                    <a:pt x="39904" y="148461"/>
                    <a:pt x="41377" y="146878"/>
                    <a:pt x="43291" y="146768"/>
                  </a:cubicBezTo>
                  <a:lnTo>
                    <a:pt x="98361" y="143492"/>
                  </a:lnTo>
                  <a:close/>
                  <a:moveTo>
                    <a:pt x="89600" y="156965"/>
                  </a:moveTo>
                  <a:cubicBezTo>
                    <a:pt x="89600" y="156983"/>
                    <a:pt x="89600" y="157001"/>
                    <a:pt x="89600" y="157020"/>
                  </a:cubicBezTo>
                  <a:lnTo>
                    <a:pt x="89600" y="164235"/>
                  </a:lnTo>
                  <a:lnTo>
                    <a:pt x="49457" y="166628"/>
                  </a:lnTo>
                  <a:lnTo>
                    <a:pt x="49457" y="159339"/>
                  </a:lnTo>
                  <a:lnTo>
                    <a:pt x="89600" y="156965"/>
                  </a:lnTo>
                  <a:close/>
                  <a:moveTo>
                    <a:pt x="98570" y="169475"/>
                  </a:moveTo>
                  <a:cubicBezTo>
                    <a:pt x="99473" y="169475"/>
                    <a:pt x="100345" y="169806"/>
                    <a:pt x="101011" y="170438"/>
                  </a:cubicBezTo>
                  <a:cubicBezTo>
                    <a:pt x="103257" y="172536"/>
                    <a:pt x="101840" y="176456"/>
                    <a:pt x="98784" y="176640"/>
                  </a:cubicBezTo>
                  <a:lnTo>
                    <a:pt x="85072" y="177450"/>
                  </a:lnTo>
                  <a:cubicBezTo>
                    <a:pt x="81460" y="177667"/>
                    <a:pt x="81711" y="183199"/>
                    <a:pt x="85199" y="183199"/>
                  </a:cubicBezTo>
                  <a:cubicBezTo>
                    <a:pt x="85266" y="183199"/>
                    <a:pt x="85334" y="183197"/>
                    <a:pt x="85403" y="183193"/>
                  </a:cubicBezTo>
                  <a:lnTo>
                    <a:pt x="89029" y="182972"/>
                  </a:lnTo>
                  <a:lnTo>
                    <a:pt x="89029" y="182972"/>
                  </a:lnTo>
                  <a:cubicBezTo>
                    <a:pt x="87557" y="187279"/>
                    <a:pt x="83471" y="190390"/>
                    <a:pt x="78685" y="190390"/>
                  </a:cubicBezTo>
                  <a:lnTo>
                    <a:pt x="60371" y="190390"/>
                  </a:lnTo>
                  <a:cubicBezTo>
                    <a:pt x="56469" y="190390"/>
                    <a:pt x="53028" y="188328"/>
                    <a:pt x="51095" y="185218"/>
                  </a:cubicBezTo>
                  <a:lnTo>
                    <a:pt x="72390" y="183966"/>
                  </a:lnTo>
                  <a:cubicBezTo>
                    <a:pt x="76008" y="183749"/>
                    <a:pt x="75733" y="178218"/>
                    <a:pt x="72230" y="178218"/>
                  </a:cubicBezTo>
                  <a:cubicBezTo>
                    <a:pt x="72168" y="178218"/>
                    <a:pt x="72105" y="178220"/>
                    <a:pt x="72041" y="178223"/>
                  </a:cubicBezTo>
                  <a:lnTo>
                    <a:pt x="43714" y="179898"/>
                  </a:lnTo>
                  <a:cubicBezTo>
                    <a:pt x="43621" y="179904"/>
                    <a:pt x="43530" y="179907"/>
                    <a:pt x="43441" y="179907"/>
                  </a:cubicBezTo>
                  <a:cubicBezTo>
                    <a:pt x="39080" y="179907"/>
                    <a:pt x="38782" y="173009"/>
                    <a:pt x="43291" y="172738"/>
                  </a:cubicBezTo>
                  <a:lnTo>
                    <a:pt x="98361" y="169481"/>
                  </a:lnTo>
                  <a:cubicBezTo>
                    <a:pt x="98431" y="169477"/>
                    <a:pt x="98501" y="169475"/>
                    <a:pt x="98570" y="169475"/>
                  </a:cubicBezTo>
                  <a:close/>
                  <a:moveTo>
                    <a:pt x="69538" y="0"/>
                  </a:moveTo>
                  <a:cubicBezTo>
                    <a:pt x="60095" y="0"/>
                    <a:pt x="50966" y="1841"/>
                    <a:pt x="42352" y="5503"/>
                  </a:cubicBezTo>
                  <a:cubicBezTo>
                    <a:pt x="39371" y="6767"/>
                    <a:pt x="40726" y="11041"/>
                    <a:pt x="43428" y="11041"/>
                  </a:cubicBezTo>
                  <a:cubicBezTo>
                    <a:pt x="43796" y="11041"/>
                    <a:pt x="44188" y="10962"/>
                    <a:pt x="44598" y="10786"/>
                  </a:cubicBezTo>
                  <a:cubicBezTo>
                    <a:pt x="52494" y="7436"/>
                    <a:pt x="60887" y="5743"/>
                    <a:pt x="69538" y="5743"/>
                  </a:cubicBezTo>
                  <a:cubicBezTo>
                    <a:pt x="104693" y="5743"/>
                    <a:pt x="133314" y="34345"/>
                    <a:pt x="133314" y="69519"/>
                  </a:cubicBezTo>
                  <a:cubicBezTo>
                    <a:pt x="133314" y="82845"/>
                    <a:pt x="129246" y="95618"/>
                    <a:pt x="121552" y="106441"/>
                  </a:cubicBezTo>
                  <a:cubicBezTo>
                    <a:pt x="114024" y="117024"/>
                    <a:pt x="103625" y="124975"/>
                    <a:pt x="91496" y="129430"/>
                  </a:cubicBezTo>
                  <a:cubicBezTo>
                    <a:pt x="90355" y="129853"/>
                    <a:pt x="89618" y="130920"/>
                    <a:pt x="89618" y="132135"/>
                  </a:cubicBezTo>
                  <a:lnTo>
                    <a:pt x="89618" y="138264"/>
                  </a:lnTo>
                  <a:lnTo>
                    <a:pt x="72409" y="139277"/>
                  </a:lnTo>
                  <a:lnTo>
                    <a:pt x="72409" y="113361"/>
                  </a:lnTo>
                  <a:lnTo>
                    <a:pt x="81023" y="105300"/>
                  </a:lnTo>
                  <a:cubicBezTo>
                    <a:pt x="84980" y="105189"/>
                    <a:pt x="97772" y="104140"/>
                    <a:pt x="106220" y="95673"/>
                  </a:cubicBezTo>
                  <a:cubicBezTo>
                    <a:pt x="116123" y="85789"/>
                    <a:pt x="115883" y="69942"/>
                    <a:pt x="115865" y="69279"/>
                  </a:cubicBezTo>
                  <a:cubicBezTo>
                    <a:pt x="115828" y="67752"/>
                    <a:pt x="114595" y="66500"/>
                    <a:pt x="113067" y="66463"/>
                  </a:cubicBezTo>
                  <a:cubicBezTo>
                    <a:pt x="113036" y="66463"/>
                    <a:pt x="112972" y="66463"/>
                    <a:pt x="112878" y="66463"/>
                  </a:cubicBezTo>
                  <a:cubicBezTo>
                    <a:pt x="110937" y="66463"/>
                    <a:pt x="96100" y="66681"/>
                    <a:pt x="86655" y="76108"/>
                  </a:cubicBezTo>
                  <a:cubicBezTo>
                    <a:pt x="78317" y="84464"/>
                    <a:pt x="77176" y="97035"/>
                    <a:pt x="77047" y="101177"/>
                  </a:cubicBezTo>
                  <a:lnTo>
                    <a:pt x="72409" y="105502"/>
                  </a:lnTo>
                  <a:lnTo>
                    <a:pt x="72409" y="77801"/>
                  </a:lnTo>
                  <a:cubicBezTo>
                    <a:pt x="73826" y="76274"/>
                    <a:pt x="76716" y="72924"/>
                    <a:pt x="79164" y="68396"/>
                  </a:cubicBezTo>
                  <a:cubicBezTo>
                    <a:pt x="80369" y="66186"/>
                    <a:pt x="78405" y="64207"/>
                    <a:pt x="76474" y="64207"/>
                  </a:cubicBezTo>
                  <a:cubicBezTo>
                    <a:pt x="75574" y="64207"/>
                    <a:pt x="74682" y="64637"/>
                    <a:pt x="74121" y="65672"/>
                  </a:cubicBezTo>
                  <a:cubicBezTo>
                    <a:pt x="72703" y="68286"/>
                    <a:pt x="71084" y="70476"/>
                    <a:pt x="69814" y="72022"/>
                  </a:cubicBezTo>
                  <a:lnTo>
                    <a:pt x="69243" y="72022"/>
                  </a:lnTo>
                  <a:cubicBezTo>
                    <a:pt x="66280" y="68396"/>
                    <a:pt x="61439" y="61236"/>
                    <a:pt x="61439" y="53230"/>
                  </a:cubicBezTo>
                  <a:cubicBezTo>
                    <a:pt x="61439" y="44965"/>
                    <a:pt x="66611" y="37603"/>
                    <a:pt x="69538" y="34088"/>
                  </a:cubicBezTo>
                  <a:cubicBezTo>
                    <a:pt x="72464" y="37603"/>
                    <a:pt x="77618" y="44929"/>
                    <a:pt x="77618" y="53230"/>
                  </a:cubicBezTo>
                  <a:cubicBezTo>
                    <a:pt x="77618" y="53911"/>
                    <a:pt x="77581" y="54592"/>
                    <a:pt x="77526" y="55254"/>
                  </a:cubicBezTo>
                  <a:cubicBezTo>
                    <a:pt x="77327" y="57237"/>
                    <a:pt x="78896" y="58317"/>
                    <a:pt x="80441" y="58317"/>
                  </a:cubicBezTo>
                  <a:cubicBezTo>
                    <a:pt x="81764" y="58317"/>
                    <a:pt x="83070" y="57524"/>
                    <a:pt x="83231" y="55825"/>
                  </a:cubicBezTo>
                  <a:cubicBezTo>
                    <a:pt x="83324" y="54960"/>
                    <a:pt x="83360" y="54095"/>
                    <a:pt x="83360" y="53230"/>
                  </a:cubicBezTo>
                  <a:cubicBezTo>
                    <a:pt x="83360" y="39241"/>
                    <a:pt x="72004" y="28216"/>
                    <a:pt x="71507" y="27756"/>
                  </a:cubicBezTo>
                  <a:cubicBezTo>
                    <a:pt x="70955" y="27222"/>
                    <a:pt x="70242" y="26955"/>
                    <a:pt x="69528" y="26955"/>
                  </a:cubicBezTo>
                  <a:cubicBezTo>
                    <a:pt x="68815" y="26955"/>
                    <a:pt x="68102" y="27222"/>
                    <a:pt x="67550" y="27756"/>
                  </a:cubicBezTo>
                  <a:cubicBezTo>
                    <a:pt x="67053" y="28216"/>
                    <a:pt x="55696" y="39241"/>
                    <a:pt x="55696" y="53230"/>
                  </a:cubicBezTo>
                  <a:cubicBezTo>
                    <a:pt x="55696" y="65120"/>
                    <a:pt x="63887" y="74856"/>
                    <a:pt x="66666" y="77820"/>
                  </a:cubicBezTo>
                  <a:lnTo>
                    <a:pt x="66666" y="105484"/>
                  </a:lnTo>
                  <a:lnTo>
                    <a:pt x="62028" y="101140"/>
                  </a:lnTo>
                  <a:cubicBezTo>
                    <a:pt x="61881" y="96980"/>
                    <a:pt x="60721" y="84446"/>
                    <a:pt x="52402" y="76108"/>
                  </a:cubicBezTo>
                  <a:cubicBezTo>
                    <a:pt x="42957" y="66681"/>
                    <a:pt x="28120" y="66463"/>
                    <a:pt x="26195" y="66463"/>
                  </a:cubicBezTo>
                  <a:cubicBezTo>
                    <a:pt x="26101" y="66463"/>
                    <a:pt x="26038" y="66463"/>
                    <a:pt x="26008" y="66463"/>
                  </a:cubicBezTo>
                  <a:cubicBezTo>
                    <a:pt x="24462" y="66500"/>
                    <a:pt x="23229" y="67752"/>
                    <a:pt x="23192" y="69279"/>
                  </a:cubicBezTo>
                  <a:cubicBezTo>
                    <a:pt x="23173" y="69942"/>
                    <a:pt x="22934" y="85789"/>
                    <a:pt x="32836" y="95673"/>
                  </a:cubicBezTo>
                  <a:cubicBezTo>
                    <a:pt x="41321" y="104158"/>
                    <a:pt x="54150" y="105189"/>
                    <a:pt x="58071" y="105300"/>
                  </a:cubicBezTo>
                  <a:lnTo>
                    <a:pt x="66666" y="113361"/>
                  </a:lnTo>
                  <a:lnTo>
                    <a:pt x="66666" y="139608"/>
                  </a:lnTo>
                  <a:lnTo>
                    <a:pt x="49457" y="140639"/>
                  </a:lnTo>
                  <a:lnTo>
                    <a:pt x="49457" y="132117"/>
                  </a:lnTo>
                  <a:cubicBezTo>
                    <a:pt x="49457" y="130920"/>
                    <a:pt x="48702" y="129835"/>
                    <a:pt x="47561" y="129430"/>
                  </a:cubicBezTo>
                  <a:cubicBezTo>
                    <a:pt x="35432" y="124975"/>
                    <a:pt x="25032" y="117024"/>
                    <a:pt x="17504" y="106441"/>
                  </a:cubicBezTo>
                  <a:cubicBezTo>
                    <a:pt x="9811" y="95618"/>
                    <a:pt x="5743" y="82845"/>
                    <a:pt x="5743" y="69519"/>
                  </a:cubicBezTo>
                  <a:cubicBezTo>
                    <a:pt x="5743" y="59285"/>
                    <a:pt x="8099" y="49512"/>
                    <a:pt x="12737" y="40474"/>
                  </a:cubicBezTo>
                  <a:cubicBezTo>
                    <a:pt x="17155" y="31842"/>
                    <a:pt x="23615" y="24204"/>
                    <a:pt x="31401" y="18387"/>
                  </a:cubicBezTo>
                  <a:cubicBezTo>
                    <a:pt x="33845" y="16558"/>
                    <a:pt x="31988" y="13188"/>
                    <a:pt x="29623" y="13188"/>
                  </a:cubicBezTo>
                  <a:cubicBezTo>
                    <a:pt x="29086" y="13188"/>
                    <a:pt x="28523" y="13362"/>
                    <a:pt x="27977" y="13768"/>
                  </a:cubicBezTo>
                  <a:cubicBezTo>
                    <a:pt x="19474" y="20118"/>
                    <a:pt x="12443" y="28437"/>
                    <a:pt x="7620" y="37842"/>
                  </a:cubicBezTo>
                  <a:cubicBezTo>
                    <a:pt x="2559" y="47708"/>
                    <a:pt x="0" y="58365"/>
                    <a:pt x="0" y="69519"/>
                  </a:cubicBezTo>
                  <a:cubicBezTo>
                    <a:pt x="0" y="84041"/>
                    <a:pt x="4436" y="97956"/>
                    <a:pt x="12811" y="109754"/>
                  </a:cubicBezTo>
                  <a:cubicBezTo>
                    <a:pt x="20633" y="120742"/>
                    <a:pt x="31272" y="129135"/>
                    <a:pt x="43714" y="134105"/>
                  </a:cubicBezTo>
                  <a:lnTo>
                    <a:pt x="43714" y="140970"/>
                  </a:lnTo>
                  <a:cubicBezTo>
                    <a:pt x="31564" y="141244"/>
                    <a:pt x="31312" y="159673"/>
                    <a:pt x="43444" y="159673"/>
                  </a:cubicBezTo>
                  <a:cubicBezTo>
                    <a:pt x="43533" y="159673"/>
                    <a:pt x="43623" y="159672"/>
                    <a:pt x="43714" y="159670"/>
                  </a:cubicBezTo>
                  <a:lnTo>
                    <a:pt x="43714" y="166959"/>
                  </a:lnTo>
                  <a:cubicBezTo>
                    <a:pt x="31277" y="167372"/>
                    <a:pt x="31967" y="185618"/>
                    <a:pt x="43987" y="185618"/>
                  </a:cubicBezTo>
                  <a:cubicBezTo>
                    <a:pt x="44276" y="185618"/>
                    <a:pt x="44572" y="185607"/>
                    <a:pt x="44874" y="185586"/>
                  </a:cubicBezTo>
                  <a:cubicBezTo>
                    <a:pt x="47322" y="191752"/>
                    <a:pt x="53359" y="196132"/>
                    <a:pt x="60371" y="196132"/>
                  </a:cubicBezTo>
                  <a:lnTo>
                    <a:pt x="78685" y="196132"/>
                  </a:lnTo>
                  <a:cubicBezTo>
                    <a:pt x="86784" y="196132"/>
                    <a:pt x="93576" y="190298"/>
                    <a:pt x="95048" y="182622"/>
                  </a:cubicBezTo>
                  <a:lnTo>
                    <a:pt x="99116" y="182383"/>
                  </a:lnTo>
                  <a:cubicBezTo>
                    <a:pt x="110859" y="181678"/>
                    <a:pt x="110135" y="163719"/>
                    <a:pt x="98668" y="163719"/>
                  </a:cubicBezTo>
                  <a:cubicBezTo>
                    <a:pt x="98453" y="163719"/>
                    <a:pt x="98234" y="163725"/>
                    <a:pt x="98011" y="163738"/>
                  </a:cubicBezTo>
                  <a:lnTo>
                    <a:pt x="95361" y="163904"/>
                  </a:lnTo>
                  <a:lnTo>
                    <a:pt x="95361" y="157020"/>
                  </a:lnTo>
                  <a:cubicBezTo>
                    <a:pt x="95361" y="156891"/>
                    <a:pt x="95342" y="156744"/>
                    <a:pt x="95342" y="156615"/>
                  </a:cubicBezTo>
                  <a:lnTo>
                    <a:pt x="99116" y="156394"/>
                  </a:lnTo>
                  <a:cubicBezTo>
                    <a:pt x="110836" y="155708"/>
                    <a:pt x="110153" y="137747"/>
                    <a:pt x="98685" y="137747"/>
                  </a:cubicBezTo>
                  <a:cubicBezTo>
                    <a:pt x="98465" y="137747"/>
                    <a:pt x="98240" y="137754"/>
                    <a:pt x="98011" y="137767"/>
                  </a:cubicBezTo>
                  <a:lnTo>
                    <a:pt x="95361" y="137915"/>
                  </a:lnTo>
                  <a:lnTo>
                    <a:pt x="95361" y="134105"/>
                  </a:lnTo>
                  <a:cubicBezTo>
                    <a:pt x="107785" y="129135"/>
                    <a:pt x="118423" y="120760"/>
                    <a:pt x="126246" y="109754"/>
                  </a:cubicBezTo>
                  <a:cubicBezTo>
                    <a:pt x="134620" y="97956"/>
                    <a:pt x="139056" y="84041"/>
                    <a:pt x="139056" y="69519"/>
                  </a:cubicBezTo>
                  <a:cubicBezTo>
                    <a:pt x="139056" y="31179"/>
                    <a:pt x="107877" y="0"/>
                    <a:pt x="695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24;p43"/>
            <p:cNvSpPr/>
            <p:nvPr/>
          </p:nvSpPr>
          <p:spPr>
            <a:xfrm>
              <a:off x="2019875" y="416800"/>
              <a:ext cx="483025" cy="431150"/>
            </a:xfrm>
            <a:custGeom>
              <a:avLst/>
              <a:gdLst/>
              <a:ahLst/>
              <a:cxnLst/>
              <a:rect l="l" t="t" r="r" b="b"/>
              <a:pathLst>
                <a:path w="19321" h="17246" extrusionOk="0">
                  <a:moveTo>
                    <a:pt x="4169" y="0"/>
                  </a:moveTo>
                  <a:cubicBezTo>
                    <a:pt x="1978" y="0"/>
                    <a:pt x="1" y="2845"/>
                    <a:pt x="1985" y="4872"/>
                  </a:cubicBezTo>
                  <a:lnTo>
                    <a:pt x="13231" y="16394"/>
                  </a:lnTo>
                  <a:cubicBezTo>
                    <a:pt x="13818" y="16994"/>
                    <a:pt x="14488" y="17246"/>
                    <a:pt x="15140" y="17246"/>
                  </a:cubicBezTo>
                  <a:cubicBezTo>
                    <a:pt x="17329" y="17246"/>
                    <a:pt x="19321" y="14409"/>
                    <a:pt x="17336" y="12382"/>
                  </a:cubicBezTo>
                  <a:lnTo>
                    <a:pt x="6090" y="860"/>
                  </a:lnTo>
                  <a:cubicBezTo>
                    <a:pt x="5497" y="254"/>
                    <a:pt x="4823" y="0"/>
                    <a:pt x="4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25;p43"/>
            <p:cNvSpPr/>
            <p:nvPr/>
          </p:nvSpPr>
          <p:spPr>
            <a:xfrm>
              <a:off x="1641025" y="904525"/>
              <a:ext cx="553675" cy="349525"/>
            </a:xfrm>
            <a:custGeom>
              <a:avLst/>
              <a:gdLst/>
              <a:ahLst/>
              <a:cxnLst/>
              <a:rect l="l" t="t" r="r" b="b"/>
              <a:pathLst>
                <a:path w="22147" h="13981" extrusionOk="0">
                  <a:moveTo>
                    <a:pt x="4174" y="0"/>
                  </a:moveTo>
                  <a:cubicBezTo>
                    <a:pt x="1671" y="0"/>
                    <a:pt x="1" y="3766"/>
                    <a:pt x="2691" y="5352"/>
                  </a:cubicBezTo>
                  <a:lnTo>
                    <a:pt x="16513" y="13561"/>
                  </a:lnTo>
                  <a:cubicBezTo>
                    <a:pt x="17003" y="13853"/>
                    <a:pt x="17490" y="13981"/>
                    <a:pt x="17949" y="13981"/>
                  </a:cubicBezTo>
                  <a:cubicBezTo>
                    <a:pt x="20440" y="13981"/>
                    <a:pt x="22147" y="10228"/>
                    <a:pt x="19458" y="8628"/>
                  </a:cubicBezTo>
                  <a:lnTo>
                    <a:pt x="5617" y="419"/>
                  </a:lnTo>
                  <a:cubicBezTo>
                    <a:pt x="5123" y="127"/>
                    <a:pt x="4634" y="0"/>
                    <a:pt x="4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26;p43"/>
            <p:cNvSpPr/>
            <p:nvPr/>
          </p:nvSpPr>
          <p:spPr>
            <a:xfrm>
              <a:off x="1406800" y="1473375"/>
              <a:ext cx="589175" cy="253100"/>
            </a:xfrm>
            <a:custGeom>
              <a:avLst/>
              <a:gdLst/>
              <a:ahLst/>
              <a:cxnLst/>
              <a:rect l="l" t="t" r="r" b="b"/>
              <a:pathLst>
                <a:path w="23567" h="10124" extrusionOk="0">
                  <a:moveTo>
                    <a:pt x="3976" y="1"/>
                  </a:moveTo>
                  <a:cubicBezTo>
                    <a:pt x="1036" y="1"/>
                    <a:pt x="0" y="4731"/>
                    <a:pt x="3262" y="5660"/>
                  </a:cubicBezTo>
                  <a:lnTo>
                    <a:pt x="18759" y="10004"/>
                  </a:lnTo>
                  <a:cubicBezTo>
                    <a:pt x="19049" y="10085"/>
                    <a:pt x="19325" y="10123"/>
                    <a:pt x="19587" y="10123"/>
                  </a:cubicBezTo>
                  <a:cubicBezTo>
                    <a:pt x="22515" y="10123"/>
                    <a:pt x="23567" y="5393"/>
                    <a:pt x="20305" y="4464"/>
                  </a:cubicBezTo>
                  <a:lnTo>
                    <a:pt x="4808" y="120"/>
                  </a:lnTo>
                  <a:cubicBezTo>
                    <a:pt x="4517" y="39"/>
                    <a:pt x="4239" y="1"/>
                    <a:pt x="3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27;p43"/>
            <p:cNvSpPr/>
            <p:nvPr/>
          </p:nvSpPr>
          <p:spPr>
            <a:xfrm>
              <a:off x="1333200" y="2084625"/>
              <a:ext cx="587675" cy="148250"/>
            </a:xfrm>
            <a:custGeom>
              <a:avLst/>
              <a:gdLst/>
              <a:ahLst/>
              <a:cxnLst/>
              <a:rect l="l" t="t" r="r" b="b"/>
              <a:pathLst>
                <a:path w="23507" h="5930" extrusionOk="0">
                  <a:moveTo>
                    <a:pt x="3637" y="1"/>
                  </a:moveTo>
                  <a:cubicBezTo>
                    <a:pt x="75" y="1"/>
                    <a:pt x="1" y="5709"/>
                    <a:pt x="3684" y="5745"/>
                  </a:cubicBezTo>
                  <a:lnTo>
                    <a:pt x="19771" y="5929"/>
                  </a:lnTo>
                  <a:lnTo>
                    <a:pt x="19807" y="5929"/>
                  </a:lnTo>
                  <a:cubicBezTo>
                    <a:pt x="23470" y="5929"/>
                    <a:pt x="23507" y="242"/>
                    <a:pt x="19844" y="187"/>
                  </a:cubicBezTo>
                  <a:lnTo>
                    <a:pt x="3739" y="2"/>
                  </a:lnTo>
                  <a:cubicBezTo>
                    <a:pt x="3705" y="1"/>
                    <a:pt x="3671" y="1"/>
                    <a:pt x="3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28;p43"/>
            <p:cNvSpPr/>
            <p:nvPr/>
          </p:nvSpPr>
          <p:spPr>
            <a:xfrm>
              <a:off x="1404925" y="2596300"/>
              <a:ext cx="569350" cy="243300"/>
            </a:xfrm>
            <a:custGeom>
              <a:avLst/>
              <a:gdLst/>
              <a:ahLst/>
              <a:cxnLst/>
              <a:rect l="l" t="t" r="r" b="b"/>
              <a:pathLst>
                <a:path w="22774" h="9732" extrusionOk="0">
                  <a:moveTo>
                    <a:pt x="19617" y="0"/>
                  </a:moveTo>
                  <a:cubicBezTo>
                    <a:pt x="19377" y="0"/>
                    <a:pt x="19133" y="31"/>
                    <a:pt x="18889" y="95"/>
                  </a:cubicBezTo>
                  <a:lnTo>
                    <a:pt x="3300" y="4070"/>
                  </a:lnTo>
                  <a:cubicBezTo>
                    <a:pt x="0" y="4921"/>
                    <a:pt x="960" y="9731"/>
                    <a:pt x="3942" y="9731"/>
                  </a:cubicBezTo>
                  <a:cubicBezTo>
                    <a:pt x="4187" y="9731"/>
                    <a:pt x="4446" y="9699"/>
                    <a:pt x="4717" y="9629"/>
                  </a:cubicBezTo>
                  <a:lnTo>
                    <a:pt x="20307" y="5653"/>
                  </a:lnTo>
                  <a:cubicBezTo>
                    <a:pt x="21853" y="5267"/>
                    <a:pt x="22773" y="3702"/>
                    <a:pt x="22387" y="2156"/>
                  </a:cubicBezTo>
                  <a:cubicBezTo>
                    <a:pt x="22061" y="869"/>
                    <a:pt x="20900" y="0"/>
                    <a:pt x="19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29;p43"/>
            <p:cNvSpPr/>
            <p:nvPr/>
          </p:nvSpPr>
          <p:spPr>
            <a:xfrm>
              <a:off x="1635975" y="3068550"/>
              <a:ext cx="536600" cy="341200"/>
            </a:xfrm>
            <a:custGeom>
              <a:avLst/>
              <a:gdLst/>
              <a:ahLst/>
              <a:cxnLst/>
              <a:rect l="l" t="t" r="r" b="b"/>
              <a:pathLst>
                <a:path w="21464" h="13648" extrusionOk="0">
                  <a:moveTo>
                    <a:pt x="18183" y="1"/>
                  </a:moveTo>
                  <a:cubicBezTo>
                    <a:pt x="17710" y="1"/>
                    <a:pt x="17231" y="118"/>
                    <a:pt x="16789" y="365"/>
                  </a:cubicBezTo>
                  <a:lnTo>
                    <a:pt x="2745" y="8243"/>
                  </a:lnTo>
                  <a:cubicBezTo>
                    <a:pt x="0" y="9796"/>
                    <a:pt x="1653" y="13647"/>
                    <a:pt x="4184" y="13647"/>
                  </a:cubicBezTo>
                  <a:cubicBezTo>
                    <a:pt x="4623" y="13647"/>
                    <a:pt x="5088" y="13532"/>
                    <a:pt x="5561" y="13268"/>
                  </a:cubicBezTo>
                  <a:lnTo>
                    <a:pt x="19587" y="5390"/>
                  </a:lnTo>
                  <a:cubicBezTo>
                    <a:pt x="20985" y="4599"/>
                    <a:pt x="21464" y="2850"/>
                    <a:pt x="20691" y="1470"/>
                  </a:cubicBezTo>
                  <a:cubicBezTo>
                    <a:pt x="20165" y="531"/>
                    <a:pt x="19188" y="1"/>
                    <a:pt x="18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30;p43"/>
            <p:cNvSpPr/>
            <p:nvPr/>
          </p:nvSpPr>
          <p:spPr>
            <a:xfrm>
              <a:off x="2013150" y="3474175"/>
              <a:ext cx="490250" cy="425100"/>
            </a:xfrm>
            <a:custGeom>
              <a:avLst/>
              <a:gdLst/>
              <a:ahLst/>
              <a:cxnLst/>
              <a:rect l="l" t="t" r="r" b="b"/>
              <a:pathLst>
                <a:path w="19610" h="17004" extrusionOk="0">
                  <a:moveTo>
                    <a:pt x="15423" y="0"/>
                  </a:moveTo>
                  <a:cubicBezTo>
                    <a:pt x="14786" y="0"/>
                    <a:pt x="14128" y="242"/>
                    <a:pt x="13537" y="816"/>
                  </a:cubicBezTo>
                  <a:lnTo>
                    <a:pt x="2033" y="12062"/>
                  </a:lnTo>
                  <a:cubicBezTo>
                    <a:pt x="0" y="14037"/>
                    <a:pt x="1954" y="17004"/>
                    <a:pt x="4169" y="17004"/>
                  </a:cubicBezTo>
                  <a:cubicBezTo>
                    <a:pt x="4802" y="17004"/>
                    <a:pt x="5457" y="16761"/>
                    <a:pt x="6046" y="16185"/>
                  </a:cubicBezTo>
                  <a:lnTo>
                    <a:pt x="17549" y="4939"/>
                  </a:lnTo>
                  <a:cubicBezTo>
                    <a:pt x="19609" y="2936"/>
                    <a:pt x="17645" y="0"/>
                    <a:pt x="15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31;p43"/>
            <p:cNvSpPr/>
            <p:nvPr/>
          </p:nvSpPr>
          <p:spPr>
            <a:xfrm>
              <a:off x="5108850" y="3474450"/>
              <a:ext cx="483000" cy="431175"/>
            </a:xfrm>
            <a:custGeom>
              <a:avLst/>
              <a:gdLst/>
              <a:ahLst/>
              <a:cxnLst/>
              <a:rect l="l" t="t" r="r" b="b"/>
              <a:pathLst>
                <a:path w="19320" h="17247" extrusionOk="0">
                  <a:moveTo>
                    <a:pt x="4168" y="1"/>
                  </a:moveTo>
                  <a:cubicBezTo>
                    <a:pt x="1977" y="1"/>
                    <a:pt x="0" y="2846"/>
                    <a:pt x="1984" y="4873"/>
                  </a:cubicBezTo>
                  <a:lnTo>
                    <a:pt x="13230" y="16395"/>
                  </a:lnTo>
                  <a:cubicBezTo>
                    <a:pt x="13817" y="16994"/>
                    <a:pt x="14487" y="17246"/>
                    <a:pt x="15139" y="17246"/>
                  </a:cubicBezTo>
                  <a:cubicBezTo>
                    <a:pt x="17328" y="17246"/>
                    <a:pt x="19320" y="14410"/>
                    <a:pt x="17335" y="12382"/>
                  </a:cubicBezTo>
                  <a:lnTo>
                    <a:pt x="6089" y="860"/>
                  </a:lnTo>
                  <a:cubicBezTo>
                    <a:pt x="5496" y="255"/>
                    <a:pt x="4822" y="1"/>
                    <a:pt x="4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32;p43"/>
            <p:cNvSpPr/>
            <p:nvPr/>
          </p:nvSpPr>
          <p:spPr>
            <a:xfrm>
              <a:off x="5417450" y="3068125"/>
              <a:ext cx="553750" cy="349800"/>
            </a:xfrm>
            <a:custGeom>
              <a:avLst/>
              <a:gdLst/>
              <a:ahLst/>
              <a:cxnLst/>
              <a:rect l="l" t="t" r="r" b="b"/>
              <a:pathLst>
                <a:path w="22150" h="13992" extrusionOk="0">
                  <a:moveTo>
                    <a:pt x="4180" y="0"/>
                  </a:moveTo>
                  <a:cubicBezTo>
                    <a:pt x="1684" y="0"/>
                    <a:pt x="0" y="3769"/>
                    <a:pt x="2690" y="5370"/>
                  </a:cubicBezTo>
                  <a:lnTo>
                    <a:pt x="16513" y="13579"/>
                  </a:lnTo>
                  <a:cubicBezTo>
                    <a:pt x="16999" y="13866"/>
                    <a:pt x="17481" y="13992"/>
                    <a:pt x="17937" y="13992"/>
                  </a:cubicBezTo>
                  <a:cubicBezTo>
                    <a:pt x="20434" y="13992"/>
                    <a:pt x="22150" y="10231"/>
                    <a:pt x="19458" y="8628"/>
                  </a:cubicBezTo>
                  <a:lnTo>
                    <a:pt x="5616" y="419"/>
                  </a:lnTo>
                  <a:cubicBezTo>
                    <a:pt x="5125" y="127"/>
                    <a:pt x="4639" y="0"/>
                    <a:pt x="4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33;p43"/>
            <p:cNvSpPr/>
            <p:nvPr/>
          </p:nvSpPr>
          <p:spPr>
            <a:xfrm>
              <a:off x="5615850" y="2596050"/>
              <a:ext cx="589525" cy="253150"/>
            </a:xfrm>
            <a:custGeom>
              <a:avLst/>
              <a:gdLst/>
              <a:ahLst/>
              <a:cxnLst/>
              <a:rect l="l" t="t" r="r" b="b"/>
              <a:pathLst>
                <a:path w="23581" h="10126" extrusionOk="0">
                  <a:moveTo>
                    <a:pt x="3979" y="0"/>
                  </a:moveTo>
                  <a:cubicBezTo>
                    <a:pt x="1045" y="0"/>
                    <a:pt x="0" y="4734"/>
                    <a:pt x="3257" y="5645"/>
                  </a:cubicBezTo>
                  <a:lnTo>
                    <a:pt x="18755" y="10007"/>
                  </a:lnTo>
                  <a:cubicBezTo>
                    <a:pt x="19045" y="10088"/>
                    <a:pt x="19322" y="10126"/>
                    <a:pt x="19584" y="10126"/>
                  </a:cubicBezTo>
                  <a:cubicBezTo>
                    <a:pt x="22529" y="10126"/>
                    <a:pt x="23580" y="5380"/>
                    <a:pt x="20301" y="4467"/>
                  </a:cubicBezTo>
                  <a:lnTo>
                    <a:pt x="4822" y="123"/>
                  </a:lnTo>
                  <a:cubicBezTo>
                    <a:pt x="4527" y="39"/>
                    <a:pt x="4245" y="0"/>
                    <a:pt x="3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34;p43"/>
            <p:cNvSpPr/>
            <p:nvPr/>
          </p:nvSpPr>
          <p:spPr>
            <a:xfrm>
              <a:off x="5690325" y="2089225"/>
              <a:ext cx="588625" cy="148750"/>
            </a:xfrm>
            <a:custGeom>
              <a:avLst/>
              <a:gdLst/>
              <a:ahLst/>
              <a:cxnLst/>
              <a:rect l="l" t="t" r="r" b="b"/>
              <a:pathLst>
                <a:path w="23545" h="5950" extrusionOk="0">
                  <a:moveTo>
                    <a:pt x="3654" y="1"/>
                  </a:moveTo>
                  <a:cubicBezTo>
                    <a:pt x="74" y="1"/>
                    <a:pt x="1" y="5709"/>
                    <a:pt x="3702" y="5745"/>
                  </a:cubicBezTo>
                  <a:lnTo>
                    <a:pt x="19789" y="5948"/>
                  </a:lnTo>
                  <a:cubicBezTo>
                    <a:pt x="19823" y="5949"/>
                    <a:pt x="19857" y="5949"/>
                    <a:pt x="19891" y="5949"/>
                  </a:cubicBezTo>
                  <a:cubicBezTo>
                    <a:pt x="23471" y="5949"/>
                    <a:pt x="23545" y="241"/>
                    <a:pt x="19844" y="205"/>
                  </a:cubicBezTo>
                  <a:lnTo>
                    <a:pt x="3757" y="3"/>
                  </a:lnTo>
                  <a:cubicBezTo>
                    <a:pt x="3722" y="1"/>
                    <a:pt x="3688" y="1"/>
                    <a:pt x="3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5;p43"/>
            <p:cNvSpPr/>
            <p:nvPr/>
          </p:nvSpPr>
          <p:spPr>
            <a:xfrm>
              <a:off x="5637450" y="1482550"/>
              <a:ext cx="569375" cy="243550"/>
            </a:xfrm>
            <a:custGeom>
              <a:avLst/>
              <a:gdLst/>
              <a:ahLst/>
              <a:cxnLst/>
              <a:rect l="l" t="t" r="r" b="b"/>
              <a:pathLst>
                <a:path w="22775" h="9742" extrusionOk="0">
                  <a:moveTo>
                    <a:pt x="18830" y="1"/>
                  </a:moveTo>
                  <a:cubicBezTo>
                    <a:pt x="18585" y="1"/>
                    <a:pt x="18327" y="33"/>
                    <a:pt x="18057" y="103"/>
                  </a:cubicBezTo>
                  <a:lnTo>
                    <a:pt x="2467" y="4097"/>
                  </a:lnTo>
                  <a:cubicBezTo>
                    <a:pt x="921" y="4483"/>
                    <a:pt x="1" y="6048"/>
                    <a:pt x="387" y="7575"/>
                  </a:cubicBezTo>
                  <a:cubicBezTo>
                    <a:pt x="716" y="8858"/>
                    <a:pt x="1934" y="9741"/>
                    <a:pt x="3207" y="9741"/>
                  </a:cubicBezTo>
                  <a:cubicBezTo>
                    <a:pt x="3433" y="9741"/>
                    <a:pt x="3660" y="9713"/>
                    <a:pt x="3884" y="9655"/>
                  </a:cubicBezTo>
                  <a:lnTo>
                    <a:pt x="19474" y="5680"/>
                  </a:lnTo>
                  <a:cubicBezTo>
                    <a:pt x="22774" y="4829"/>
                    <a:pt x="21814" y="1"/>
                    <a:pt x="18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36;p43"/>
            <p:cNvSpPr/>
            <p:nvPr/>
          </p:nvSpPr>
          <p:spPr>
            <a:xfrm>
              <a:off x="5439125" y="912700"/>
              <a:ext cx="536550" cy="340600"/>
            </a:xfrm>
            <a:custGeom>
              <a:avLst/>
              <a:gdLst/>
              <a:ahLst/>
              <a:cxnLst/>
              <a:rect l="l" t="t" r="r" b="b"/>
              <a:pathLst>
                <a:path w="21462" h="13624" extrusionOk="0">
                  <a:moveTo>
                    <a:pt x="17295" y="1"/>
                  </a:moveTo>
                  <a:cubicBezTo>
                    <a:pt x="16852" y="1"/>
                    <a:pt x="16382" y="118"/>
                    <a:pt x="15903" y="386"/>
                  </a:cubicBezTo>
                  <a:lnTo>
                    <a:pt x="1878" y="8264"/>
                  </a:lnTo>
                  <a:cubicBezTo>
                    <a:pt x="498" y="9037"/>
                    <a:pt x="1" y="10786"/>
                    <a:pt x="774" y="12185"/>
                  </a:cubicBezTo>
                  <a:cubicBezTo>
                    <a:pt x="1289" y="13101"/>
                    <a:pt x="2300" y="13624"/>
                    <a:pt x="3318" y="13624"/>
                  </a:cubicBezTo>
                  <a:cubicBezTo>
                    <a:pt x="3792" y="13624"/>
                    <a:pt x="4267" y="13510"/>
                    <a:pt x="4694" y="13270"/>
                  </a:cubicBezTo>
                  <a:lnTo>
                    <a:pt x="18719" y="5393"/>
                  </a:lnTo>
                  <a:cubicBezTo>
                    <a:pt x="21462" y="3857"/>
                    <a:pt x="19828" y="1"/>
                    <a:pt x="17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37;p43"/>
            <p:cNvSpPr/>
            <p:nvPr/>
          </p:nvSpPr>
          <p:spPr>
            <a:xfrm>
              <a:off x="5114725" y="423350"/>
              <a:ext cx="484475" cy="424950"/>
            </a:xfrm>
            <a:custGeom>
              <a:avLst/>
              <a:gdLst/>
              <a:ahLst/>
              <a:cxnLst/>
              <a:rect l="l" t="t" r="r" b="b"/>
              <a:pathLst>
                <a:path w="19379" h="16998" extrusionOk="0">
                  <a:moveTo>
                    <a:pt x="15199" y="0"/>
                  </a:moveTo>
                  <a:cubicBezTo>
                    <a:pt x="14560" y="0"/>
                    <a:pt x="13900" y="243"/>
                    <a:pt x="13308" y="818"/>
                  </a:cubicBezTo>
                  <a:lnTo>
                    <a:pt x="1804" y="12064"/>
                  </a:lnTo>
                  <a:cubicBezTo>
                    <a:pt x="1" y="13813"/>
                    <a:pt x="1252" y="16997"/>
                    <a:pt x="3811" y="16997"/>
                  </a:cubicBezTo>
                  <a:cubicBezTo>
                    <a:pt x="4528" y="16997"/>
                    <a:pt x="5246" y="16721"/>
                    <a:pt x="5817" y="16169"/>
                  </a:cubicBezTo>
                  <a:lnTo>
                    <a:pt x="17321" y="4941"/>
                  </a:lnTo>
                  <a:cubicBezTo>
                    <a:pt x="19379" y="2926"/>
                    <a:pt x="17419" y="0"/>
                    <a:pt x="15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49744" y="4516590"/>
            <a:ext cx="6043882" cy="369332"/>
          </a:xfrm>
          <a:prstGeom prst="rect">
            <a:avLst/>
          </a:prstGeom>
        </p:spPr>
        <p:txBody>
          <a:bodyPr wrap="square">
            <a:spAutoFit/>
          </a:bodyPr>
          <a:lstStyle/>
          <a:p>
            <a:pPr algn="just"/>
            <a:r>
              <a:rPr lang="vi-VN" sz="1800" i="1">
                <a:latin typeface="+mj-lt"/>
              </a:rPr>
              <a:t>Trong hình trên có những năng lượng nào mà em đã biết</a:t>
            </a:r>
            <a:r>
              <a:rPr lang="vi-VN" sz="1800" i="1" smtClean="0">
                <a:latin typeface="+mj-lt"/>
              </a:rPr>
              <a:t>?</a:t>
            </a:r>
            <a:endParaRPr lang="vi-VN" sz="1800" i="1">
              <a:latin typeface="+mj-lt"/>
            </a:endParaRPr>
          </a:p>
        </p:txBody>
      </p:sp>
      <p:sp>
        <p:nvSpPr>
          <p:cNvPr id="4" name="Google Shape;232;p29"/>
          <p:cNvSpPr txBox="1">
            <a:spLocks noGrp="1"/>
          </p:cNvSpPr>
          <p:nvPr>
            <p:ph type="title"/>
          </p:nvPr>
        </p:nvSpPr>
        <p:spPr>
          <a:xfrm>
            <a:off x="3402958" y="312117"/>
            <a:ext cx="2053946" cy="464632"/>
          </a:xfrm>
          <a:prstGeom prst="rect">
            <a:avLst/>
          </a:prstGeom>
        </p:spPr>
        <p:txBody>
          <a:bodyPr spcFirstLastPara="1" wrap="square" lIns="0" tIns="0" rIns="0" bIns="0" anchor="ctr" anchorCtr="0">
            <a:noAutofit/>
          </a:bodyPr>
          <a:lstStyle/>
          <a:p>
            <a:pPr marL="0" lvl="0" indent="0" algn="ctr" rtl="0">
              <a:lnSpc>
                <a:spcPct val="150000"/>
              </a:lnSpc>
              <a:spcBef>
                <a:spcPts val="0"/>
              </a:spcBef>
              <a:spcAft>
                <a:spcPts val="0"/>
              </a:spcAft>
              <a:buClr>
                <a:schemeClr val="dk1"/>
              </a:buClr>
              <a:buSzPts val="1100"/>
              <a:buFont typeface="Arial"/>
              <a:buNone/>
            </a:pPr>
            <a:r>
              <a:rPr lang="en" sz="2400" b="1" smtClean="0">
                <a:solidFill>
                  <a:schemeClr val="accent1">
                    <a:lumMod val="50000"/>
                  </a:schemeClr>
                </a:solidFill>
                <a:latin typeface="UTM Essendine Caps" panose="02040603050506020204" pitchFamily="18" charset="0"/>
              </a:rPr>
              <a:t>MỞ ĐẦU</a:t>
            </a:r>
            <a:endParaRPr sz="2400" b="1">
              <a:solidFill>
                <a:schemeClr val="accent1">
                  <a:lumMod val="50000"/>
                </a:schemeClr>
              </a:solidFill>
              <a:latin typeface="UTM Essendine Caps" panose="02040603050506020204" pitchFamily="18" charset="0"/>
            </a:endParaRPr>
          </a:p>
        </p:txBody>
      </p:sp>
      <p:pic>
        <p:nvPicPr>
          <p:cNvPr id="5" name="Picture 4"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57682" y="950612"/>
            <a:ext cx="6573517" cy="3473905"/>
          </a:xfrm>
          <a:prstGeom prst="rect">
            <a:avLst/>
          </a:prstGeom>
        </p:spPr>
      </p:pic>
    </p:spTree>
    <p:extLst>
      <p:ext uri="{BB962C8B-B14F-4D97-AF65-F5344CB8AC3E}">
        <p14:creationId xmlns:p14="http://schemas.microsoft.com/office/powerpoint/2010/main" val="33688574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3" name="Rounded Rectangle 2"/>
          <p:cNvSpPr/>
          <p:nvPr/>
        </p:nvSpPr>
        <p:spPr>
          <a:xfrm>
            <a:off x="1835954" y="2238379"/>
            <a:ext cx="2599892" cy="7604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6" name="Google Shape;1966;p44"/>
          <p:cNvSpPr/>
          <p:nvPr/>
        </p:nvSpPr>
        <p:spPr>
          <a:xfrm>
            <a:off x="5612048" y="2136403"/>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4"/>
          <p:cNvSpPr/>
          <p:nvPr/>
        </p:nvSpPr>
        <p:spPr>
          <a:xfrm>
            <a:off x="5612048" y="3466053"/>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4"/>
          <p:cNvSpPr/>
          <p:nvPr/>
        </p:nvSpPr>
        <p:spPr>
          <a:xfrm>
            <a:off x="7091776" y="2133766"/>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4"/>
          <p:cNvSpPr/>
          <p:nvPr/>
        </p:nvSpPr>
        <p:spPr>
          <a:xfrm>
            <a:off x="7091776" y="3463416"/>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4"/>
          <p:cNvSpPr txBox="1">
            <a:spLocks noGrp="1"/>
          </p:cNvSpPr>
          <p:nvPr>
            <p:ph type="title"/>
          </p:nvPr>
        </p:nvSpPr>
        <p:spPr>
          <a:xfrm>
            <a:off x="1946787" y="2381801"/>
            <a:ext cx="2408903" cy="532422"/>
          </a:xfrm>
          <a:prstGeom prst="rect">
            <a:avLst/>
          </a:prstGeom>
        </p:spPr>
        <p:txBody>
          <a:bodyPr spcFirstLastPara="1" wrap="square" lIns="0" tIns="0" rIns="0" bIns="0" anchor="ctr" anchorCtr="0">
            <a:noAutofit/>
          </a:bodyPr>
          <a:lstStyle/>
          <a:p>
            <a:pPr lvl="0">
              <a:buClr>
                <a:srgbClr val="000000"/>
              </a:buClr>
              <a:buSzTx/>
            </a:pPr>
            <a:r>
              <a:rPr lang="vi-VN" sz="2400" b="1" smtClean="0">
                <a:solidFill>
                  <a:schemeClr val="tx1"/>
                </a:solidFill>
                <a:latin typeface="UTM Essendine Caps" panose="02040603050506020204" pitchFamily="18" charset="0"/>
              </a:rPr>
              <a:t>NĂNG LƯỢNG</a:t>
            </a:r>
            <a:endParaRPr sz="2800" b="1">
              <a:solidFill>
                <a:schemeClr val="tx1"/>
              </a:solidFill>
            </a:endParaRPr>
          </a:p>
        </p:txBody>
      </p:sp>
      <p:grpSp>
        <p:nvGrpSpPr>
          <p:cNvPr id="1971" name="Google Shape;1971;p44"/>
          <p:cNvGrpSpPr/>
          <p:nvPr/>
        </p:nvGrpSpPr>
        <p:grpSpPr>
          <a:xfrm>
            <a:off x="5970782" y="2319675"/>
            <a:ext cx="516076" cy="520876"/>
            <a:chOff x="1204475" y="238125"/>
            <a:chExt cx="5171100" cy="5219200"/>
          </a:xfrm>
        </p:grpSpPr>
        <p:sp>
          <p:nvSpPr>
            <p:cNvPr id="1972" name="Google Shape;1972;p44"/>
            <p:cNvSpPr/>
            <p:nvPr/>
          </p:nvSpPr>
          <p:spPr>
            <a:xfrm>
              <a:off x="5050350" y="4533875"/>
              <a:ext cx="398000" cy="628150"/>
            </a:xfrm>
            <a:custGeom>
              <a:avLst/>
              <a:gdLst/>
              <a:ahLst/>
              <a:cxnLst/>
              <a:rect l="l" t="t" r="r" b="b"/>
              <a:pathLst>
                <a:path w="15920" h="25126" extrusionOk="0">
                  <a:moveTo>
                    <a:pt x="8860" y="1"/>
                  </a:moveTo>
                  <a:cubicBezTo>
                    <a:pt x="7764" y="1"/>
                    <a:pt x="6707" y="595"/>
                    <a:pt x="6166" y="1610"/>
                  </a:cubicBezTo>
                  <a:lnTo>
                    <a:pt x="1077" y="11135"/>
                  </a:lnTo>
                  <a:cubicBezTo>
                    <a:pt x="1" y="13157"/>
                    <a:pt x="1469" y="15636"/>
                    <a:pt x="3785" y="15636"/>
                  </a:cubicBezTo>
                  <a:lnTo>
                    <a:pt x="7014" y="15636"/>
                  </a:lnTo>
                  <a:lnTo>
                    <a:pt x="4339" y="20627"/>
                  </a:lnTo>
                  <a:cubicBezTo>
                    <a:pt x="3556" y="22128"/>
                    <a:pt x="4111" y="23987"/>
                    <a:pt x="5611" y="24770"/>
                  </a:cubicBezTo>
                  <a:cubicBezTo>
                    <a:pt x="6063" y="25011"/>
                    <a:pt x="6552" y="25125"/>
                    <a:pt x="7036" y="25125"/>
                  </a:cubicBezTo>
                  <a:cubicBezTo>
                    <a:pt x="8125" y="25125"/>
                    <a:pt x="9190" y="24547"/>
                    <a:pt x="9754" y="23530"/>
                  </a:cubicBezTo>
                  <a:lnTo>
                    <a:pt x="14843" y="14005"/>
                  </a:lnTo>
                  <a:cubicBezTo>
                    <a:pt x="15919" y="11983"/>
                    <a:pt x="14451" y="9504"/>
                    <a:pt x="12135" y="9504"/>
                  </a:cubicBezTo>
                  <a:lnTo>
                    <a:pt x="8873" y="9504"/>
                  </a:lnTo>
                  <a:lnTo>
                    <a:pt x="11548" y="4513"/>
                  </a:lnTo>
                  <a:cubicBezTo>
                    <a:pt x="12364" y="3012"/>
                    <a:pt x="11809" y="1153"/>
                    <a:pt x="10309" y="370"/>
                  </a:cubicBezTo>
                  <a:cubicBezTo>
                    <a:pt x="9846" y="119"/>
                    <a:pt x="9349" y="1"/>
                    <a:pt x="8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4"/>
            <p:cNvSpPr/>
            <p:nvPr/>
          </p:nvSpPr>
          <p:spPr>
            <a:xfrm>
              <a:off x="1204475" y="238125"/>
              <a:ext cx="5171100" cy="5219200"/>
            </a:xfrm>
            <a:custGeom>
              <a:avLst/>
              <a:gdLst/>
              <a:ahLst/>
              <a:cxnLst/>
              <a:rect l="l" t="t" r="r" b="b"/>
              <a:pathLst>
                <a:path w="206844" h="208768" extrusionOk="0">
                  <a:moveTo>
                    <a:pt x="54476" y="6133"/>
                  </a:moveTo>
                  <a:cubicBezTo>
                    <a:pt x="55520" y="6133"/>
                    <a:pt x="56433" y="6850"/>
                    <a:pt x="56694" y="7861"/>
                  </a:cubicBezTo>
                  <a:lnTo>
                    <a:pt x="64360" y="40449"/>
                  </a:lnTo>
                  <a:cubicBezTo>
                    <a:pt x="64425" y="40775"/>
                    <a:pt x="64360" y="41134"/>
                    <a:pt x="64164" y="41427"/>
                  </a:cubicBezTo>
                  <a:lnTo>
                    <a:pt x="58618" y="49484"/>
                  </a:lnTo>
                  <a:cubicBezTo>
                    <a:pt x="57260" y="48983"/>
                    <a:pt x="55853" y="48738"/>
                    <a:pt x="54457" y="48738"/>
                  </a:cubicBezTo>
                  <a:cubicBezTo>
                    <a:pt x="53039" y="48738"/>
                    <a:pt x="51632" y="48991"/>
                    <a:pt x="50300" y="49484"/>
                  </a:cubicBezTo>
                  <a:lnTo>
                    <a:pt x="44755" y="41427"/>
                  </a:lnTo>
                  <a:cubicBezTo>
                    <a:pt x="44559" y="41134"/>
                    <a:pt x="44494" y="40775"/>
                    <a:pt x="44592" y="40449"/>
                  </a:cubicBezTo>
                  <a:lnTo>
                    <a:pt x="52258" y="7861"/>
                  </a:lnTo>
                  <a:cubicBezTo>
                    <a:pt x="52486" y="6850"/>
                    <a:pt x="53399" y="6133"/>
                    <a:pt x="54476" y="6133"/>
                  </a:cubicBezTo>
                  <a:close/>
                  <a:moveTo>
                    <a:pt x="54476" y="54867"/>
                  </a:moveTo>
                  <a:cubicBezTo>
                    <a:pt x="57314" y="54867"/>
                    <a:pt x="59858" y="56954"/>
                    <a:pt x="60217" y="59955"/>
                  </a:cubicBezTo>
                  <a:cubicBezTo>
                    <a:pt x="60576" y="63152"/>
                    <a:pt x="58292" y="65990"/>
                    <a:pt x="55161" y="66381"/>
                  </a:cubicBezTo>
                  <a:cubicBezTo>
                    <a:pt x="54938" y="66407"/>
                    <a:pt x="54717" y="66419"/>
                    <a:pt x="54498" y="66419"/>
                  </a:cubicBezTo>
                  <a:cubicBezTo>
                    <a:pt x="51601" y="66419"/>
                    <a:pt x="49068" y="64265"/>
                    <a:pt x="48735" y="61293"/>
                  </a:cubicBezTo>
                  <a:cubicBezTo>
                    <a:pt x="48343" y="57900"/>
                    <a:pt x="50985" y="54867"/>
                    <a:pt x="54476" y="54867"/>
                  </a:cubicBezTo>
                  <a:close/>
                  <a:moveTo>
                    <a:pt x="32878" y="61842"/>
                  </a:moveTo>
                  <a:cubicBezTo>
                    <a:pt x="32912" y="61842"/>
                    <a:pt x="32946" y="61844"/>
                    <a:pt x="32979" y="61847"/>
                  </a:cubicBezTo>
                  <a:lnTo>
                    <a:pt x="42733" y="62598"/>
                  </a:lnTo>
                  <a:cubicBezTo>
                    <a:pt x="43222" y="65435"/>
                    <a:pt x="44690" y="67947"/>
                    <a:pt x="46908" y="69807"/>
                  </a:cubicBezTo>
                  <a:lnTo>
                    <a:pt x="42667" y="78646"/>
                  </a:lnTo>
                  <a:cubicBezTo>
                    <a:pt x="42537" y="78940"/>
                    <a:pt x="42243" y="79168"/>
                    <a:pt x="41917" y="79266"/>
                  </a:cubicBezTo>
                  <a:lnTo>
                    <a:pt x="9884" y="88922"/>
                  </a:lnTo>
                  <a:cubicBezTo>
                    <a:pt x="9657" y="88995"/>
                    <a:pt x="9426" y="89031"/>
                    <a:pt x="9199" y="89031"/>
                  </a:cubicBezTo>
                  <a:cubicBezTo>
                    <a:pt x="8417" y="89031"/>
                    <a:pt x="7679" y="88611"/>
                    <a:pt x="7275" y="87878"/>
                  </a:cubicBezTo>
                  <a:cubicBezTo>
                    <a:pt x="6720" y="86965"/>
                    <a:pt x="6883" y="85823"/>
                    <a:pt x="7666" y="85105"/>
                  </a:cubicBezTo>
                  <a:lnTo>
                    <a:pt x="32066" y="62173"/>
                  </a:lnTo>
                  <a:cubicBezTo>
                    <a:pt x="32271" y="61968"/>
                    <a:pt x="32581" y="61842"/>
                    <a:pt x="32878" y="61842"/>
                  </a:cubicBezTo>
                  <a:close/>
                  <a:moveTo>
                    <a:pt x="76048" y="61842"/>
                  </a:moveTo>
                  <a:cubicBezTo>
                    <a:pt x="76364" y="61842"/>
                    <a:pt x="76651" y="61968"/>
                    <a:pt x="76886" y="62173"/>
                  </a:cubicBezTo>
                  <a:lnTo>
                    <a:pt x="101285" y="85105"/>
                  </a:lnTo>
                  <a:cubicBezTo>
                    <a:pt x="102035" y="85823"/>
                    <a:pt x="102199" y="86965"/>
                    <a:pt x="101677" y="87878"/>
                  </a:cubicBezTo>
                  <a:cubicBezTo>
                    <a:pt x="101272" y="88611"/>
                    <a:pt x="100535" y="89031"/>
                    <a:pt x="99753" y="89031"/>
                  </a:cubicBezTo>
                  <a:cubicBezTo>
                    <a:pt x="99526" y="89031"/>
                    <a:pt x="99295" y="88995"/>
                    <a:pt x="99067" y="88922"/>
                  </a:cubicBezTo>
                  <a:lnTo>
                    <a:pt x="67002" y="79266"/>
                  </a:lnTo>
                  <a:cubicBezTo>
                    <a:pt x="66676" y="79168"/>
                    <a:pt x="66415" y="78940"/>
                    <a:pt x="66251" y="78646"/>
                  </a:cubicBezTo>
                  <a:lnTo>
                    <a:pt x="62044" y="69807"/>
                  </a:lnTo>
                  <a:cubicBezTo>
                    <a:pt x="64229" y="67980"/>
                    <a:pt x="65730" y="65435"/>
                    <a:pt x="66186" y="62598"/>
                  </a:cubicBezTo>
                  <a:lnTo>
                    <a:pt x="75940" y="61847"/>
                  </a:lnTo>
                  <a:cubicBezTo>
                    <a:pt x="75976" y="61844"/>
                    <a:pt x="76013" y="61842"/>
                    <a:pt x="76048" y="61842"/>
                  </a:cubicBezTo>
                  <a:close/>
                  <a:moveTo>
                    <a:pt x="141440" y="138667"/>
                  </a:moveTo>
                  <a:cubicBezTo>
                    <a:pt x="142223" y="138667"/>
                    <a:pt x="142876" y="139319"/>
                    <a:pt x="142876" y="140102"/>
                  </a:cubicBezTo>
                  <a:lnTo>
                    <a:pt x="142876" y="147116"/>
                  </a:lnTo>
                  <a:lnTo>
                    <a:pt x="135797" y="147116"/>
                  </a:lnTo>
                  <a:lnTo>
                    <a:pt x="135797" y="140102"/>
                  </a:lnTo>
                  <a:cubicBezTo>
                    <a:pt x="135797" y="139319"/>
                    <a:pt x="136449" y="138667"/>
                    <a:pt x="137232" y="138667"/>
                  </a:cubicBezTo>
                  <a:close/>
                  <a:moveTo>
                    <a:pt x="186358" y="138667"/>
                  </a:moveTo>
                  <a:cubicBezTo>
                    <a:pt x="187141" y="138667"/>
                    <a:pt x="187760" y="139319"/>
                    <a:pt x="187760" y="140102"/>
                  </a:cubicBezTo>
                  <a:lnTo>
                    <a:pt x="187760" y="147116"/>
                  </a:lnTo>
                  <a:lnTo>
                    <a:pt x="180715" y="147116"/>
                  </a:lnTo>
                  <a:lnTo>
                    <a:pt x="180715" y="140102"/>
                  </a:lnTo>
                  <a:cubicBezTo>
                    <a:pt x="180715" y="139319"/>
                    <a:pt x="181367" y="138667"/>
                    <a:pt x="182150" y="138667"/>
                  </a:cubicBezTo>
                  <a:close/>
                  <a:moveTo>
                    <a:pt x="200711" y="153216"/>
                  </a:moveTo>
                  <a:lnTo>
                    <a:pt x="200711" y="160033"/>
                  </a:lnTo>
                  <a:lnTo>
                    <a:pt x="122847" y="160033"/>
                  </a:lnTo>
                  <a:lnTo>
                    <a:pt x="122847" y="153216"/>
                  </a:lnTo>
                  <a:close/>
                  <a:moveTo>
                    <a:pt x="170276" y="109113"/>
                  </a:moveTo>
                  <a:cubicBezTo>
                    <a:pt x="176278" y="109113"/>
                    <a:pt x="181171" y="114006"/>
                    <a:pt x="181171" y="120008"/>
                  </a:cubicBezTo>
                  <a:lnTo>
                    <a:pt x="181171" y="132600"/>
                  </a:lnTo>
                  <a:cubicBezTo>
                    <a:pt x="177485" y="133089"/>
                    <a:pt x="174582" y="136253"/>
                    <a:pt x="174582" y="140102"/>
                  </a:cubicBezTo>
                  <a:lnTo>
                    <a:pt x="174582" y="147116"/>
                  </a:lnTo>
                  <a:lnTo>
                    <a:pt x="148975" y="147116"/>
                  </a:lnTo>
                  <a:lnTo>
                    <a:pt x="148975" y="140102"/>
                  </a:lnTo>
                  <a:cubicBezTo>
                    <a:pt x="148975" y="136253"/>
                    <a:pt x="146105" y="133089"/>
                    <a:pt x="142386" y="132600"/>
                  </a:cubicBezTo>
                  <a:lnTo>
                    <a:pt x="142386" y="131262"/>
                  </a:lnTo>
                  <a:cubicBezTo>
                    <a:pt x="142386" y="126793"/>
                    <a:pt x="138765" y="123173"/>
                    <a:pt x="134297" y="123173"/>
                  </a:cubicBezTo>
                  <a:lnTo>
                    <a:pt x="110451" y="123173"/>
                  </a:lnTo>
                  <a:cubicBezTo>
                    <a:pt x="105982" y="123173"/>
                    <a:pt x="102362" y="126793"/>
                    <a:pt x="102362" y="131262"/>
                  </a:cubicBezTo>
                  <a:lnTo>
                    <a:pt x="102362" y="162969"/>
                  </a:lnTo>
                  <a:cubicBezTo>
                    <a:pt x="102362" y="165122"/>
                    <a:pt x="100600" y="166851"/>
                    <a:pt x="98447" y="166851"/>
                  </a:cubicBezTo>
                  <a:lnTo>
                    <a:pt x="69742" y="166851"/>
                  </a:lnTo>
                  <a:lnTo>
                    <a:pt x="69187" y="155173"/>
                  </a:lnTo>
                  <a:lnTo>
                    <a:pt x="81811" y="155173"/>
                  </a:lnTo>
                  <a:cubicBezTo>
                    <a:pt x="86639" y="155173"/>
                    <a:pt x="90586" y="151226"/>
                    <a:pt x="90586" y="146398"/>
                  </a:cubicBezTo>
                  <a:lnTo>
                    <a:pt x="90586" y="120008"/>
                  </a:lnTo>
                  <a:cubicBezTo>
                    <a:pt x="90586" y="114006"/>
                    <a:pt x="95479" y="109113"/>
                    <a:pt x="101481" y="109113"/>
                  </a:cubicBezTo>
                  <a:close/>
                  <a:moveTo>
                    <a:pt x="74537" y="192033"/>
                  </a:moveTo>
                  <a:lnTo>
                    <a:pt x="74537" y="202667"/>
                  </a:lnTo>
                  <a:lnTo>
                    <a:pt x="34382" y="202667"/>
                  </a:lnTo>
                  <a:lnTo>
                    <a:pt x="34382" y="192033"/>
                  </a:lnTo>
                  <a:close/>
                  <a:moveTo>
                    <a:pt x="54476" y="0"/>
                  </a:moveTo>
                  <a:cubicBezTo>
                    <a:pt x="50561" y="0"/>
                    <a:pt x="47201" y="2675"/>
                    <a:pt x="46288" y="6459"/>
                  </a:cubicBezTo>
                  <a:lnTo>
                    <a:pt x="38622" y="39046"/>
                  </a:lnTo>
                  <a:cubicBezTo>
                    <a:pt x="38166" y="41068"/>
                    <a:pt x="38557" y="43189"/>
                    <a:pt x="39732" y="44885"/>
                  </a:cubicBezTo>
                  <a:lnTo>
                    <a:pt x="45342" y="53040"/>
                  </a:lnTo>
                  <a:cubicBezTo>
                    <a:pt x="44429" y="54084"/>
                    <a:pt x="43776" y="55258"/>
                    <a:pt x="43320" y="56530"/>
                  </a:cubicBezTo>
                  <a:lnTo>
                    <a:pt x="33469" y="55747"/>
                  </a:lnTo>
                  <a:cubicBezTo>
                    <a:pt x="33273" y="55732"/>
                    <a:pt x="33078" y="55725"/>
                    <a:pt x="32885" y="55725"/>
                  </a:cubicBezTo>
                  <a:cubicBezTo>
                    <a:pt x="31007" y="55725"/>
                    <a:pt x="29218" y="56433"/>
                    <a:pt x="27858" y="57705"/>
                  </a:cubicBezTo>
                  <a:lnTo>
                    <a:pt x="3491" y="80636"/>
                  </a:lnTo>
                  <a:cubicBezTo>
                    <a:pt x="620" y="83311"/>
                    <a:pt x="1" y="87552"/>
                    <a:pt x="1958" y="90944"/>
                  </a:cubicBezTo>
                  <a:cubicBezTo>
                    <a:pt x="3491" y="93586"/>
                    <a:pt x="6264" y="95152"/>
                    <a:pt x="9199" y="95152"/>
                  </a:cubicBezTo>
                  <a:lnTo>
                    <a:pt x="9199" y="95152"/>
                  </a:lnTo>
                  <a:cubicBezTo>
                    <a:pt x="9228" y="95152"/>
                    <a:pt x="9256" y="95152"/>
                    <a:pt x="9284" y="95152"/>
                  </a:cubicBezTo>
                  <a:cubicBezTo>
                    <a:pt x="11381" y="95152"/>
                    <a:pt x="10219" y="95089"/>
                    <a:pt x="43222" y="85268"/>
                  </a:cubicBezTo>
                  <a:lnTo>
                    <a:pt x="43222" y="85268"/>
                  </a:lnTo>
                  <a:lnTo>
                    <a:pt x="41819" y="113419"/>
                  </a:lnTo>
                  <a:cubicBezTo>
                    <a:pt x="41754" y="115083"/>
                    <a:pt x="43059" y="116518"/>
                    <a:pt x="44722" y="116616"/>
                  </a:cubicBezTo>
                  <a:lnTo>
                    <a:pt x="44885" y="116616"/>
                  </a:lnTo>
                  <a:cubicBezTo>
                    <a:pt x="46516" y="116616"/>
                    <a:pt x="47854" y="115344"/>
                    <a:pt x="47952" y="113713"/>
                  </a:cubicBezTo>
                  <a:lnTo>
                    <a:pt x="49713" y="78125"/>
                  </a:lnTo>
                  <a:lnTo>
                    <a:pt x="52453" y="72351"/>
                  </a:lnTo>
                  <a:cubicBezTo>
                    <a:pt x="53122" y="72465"/>
                    <a:pt x="53791" y="72522"/>
                    <a:pt x="54463" y="72522"/>
                  </a:cubicBezTo>
                  <a:cubicBezTo>
                    <a:pt x="55136" y="72522"/>
                    <a:pt x="55813" y="72465"/>
                    <a:pt x="56498" y="72351"/>
                  </a:cubicBezTo>
                  <a:lnTo>
                    <a:pt x="59238" y="78092"/>
                  </a:lnTo>
                  <a:lnTo>
                    <a:pt x="64555" y="185901"/>
                  </a:lnTo>
                  <a:lnTo>
                    <a:pt x="44364" y="185901"/>
                  </a:lnTo>
                  <a:lnTo>
                    <a:pt x="47234" y="127968"/>
                  </a:lnTo>
                  <a:cubicBezTo>
                    <a:pt x="47332" y="126271"/>
                    <a:pt x="46027" y="124836"/>
                    <a:pt x="44331" y="124771"/>
                  </a:cubicBezTo>
                  <a:cubicBezTo>
                    <a:pt x="44271" y="124768"/>
                    <a:pt x="44211" y="124766"/>
                    <a:pt x="44152" y="124766"/>
                  </a:cubicBezTo>
                  <a:cubicBezTo>
                    <a:pt x="42535" y="124766"/>
                    <a:pt x="41197" y="126038"/>
                    <a:pt x="41134" y="127674"/>
                  </a:cubicBezTo>
                  <a:lnTo>
                    <a:pt x="38231" y="185901"/>
                  </a:lnTo>
                  <a:lnTo>
                    <a:pt x="33403" y="185901"/>
                  </a:lnTo>
                  <a:cubicBezTo>
                    <a:pt x="30565" y="185901"/>
                    <a:pt x="28282" y="188217"/>
                    <a:pt x="28282" y="191055"/>
                  </a:cubicBezTo>
                  <a:lnTo>
                    <a:pt x="28282" y="203613"/>
                  </a:lnTo>
                  <a:cubicBezTo>
                    <a:pt x="28282" y="206451"/>
                    <a:pt x="30565" y="208767"/>
                    <a:pt x="33403" y="208767"/>
                  </a:cubicBezTo>
                  <a:lnTo>
                    <a:pt x="75516" y="208767"/>
                  </a:lnTo>
                  <a:cubicBezTo>
                    <a:pt x="78353" y="208767"/>
                    <a:pt x="80669" y="206451"/>
                    <a:pt x="80669" y="203613"/>
                  </a:cubicBezTo>
                  <a:lnTo>
                    <a:pt x="80669" y="191055"/>
                  </a:lnTo>
                  <a:cubicBezTo>
                    <a:pt x="80669" y="188217"/>
                    <a:pt x="78353" y="185901"/>
                    <a:pt x="75516" y="185901"/>
                  </a:cubicBezTo>
                  <a:lnTo>
                    <a:pt x="70688" y="185901"/>
                  </a:lnTo>
                  <a:lnTo>
                    <a:pt x="70068" y="172983"/>
                  </a:lnTo>
                  <a:lnTo>
                    <a:pt x="98447" y="172983"/>
                  </a:lnTo>
                  <a:cubicBezTo>
                    <a:pt x="103993" y="172983"/>
                    <a:pt x="108462" y="168482"/>
                    <a:pt x="108462" y="162969"/>
                  </a:cubicBezTo>
                  <a:lnTo>
                    <a:pt x="108462" y="131262"/>
                  </a:lnTo>
                  <a:cubicBezTo>
                    <a:pt x="108462" y="130186"/>
                    <a:pt x="109375" y="129273"/>
                    <a:pt x="110451" y="129273"/>
                  </a:cubicBezTo>
                  <a:lnTo>
                    <a:pt x="134297" y="129273"/>
                  </a:lnTo>
                  <a:cubicBezTo>
                    <a:pt x="135373" y="129273"/>
                    <a:pt x="136286" y="130186"/>
                    <a:pt x="136286" y="131262"/>
                  </a:cubicBezTo>
                  <a:lnTo>
                    <a:pt x="136286" y="132600"/>
                  </a:lnTo>
                  <a:cubicBezTo>
                    <a:pt x="132568" y="133089"/>
                    <a:pt x="129697" y="136253"/>
                    <a:pt x="129697" y="140102"/>
                  </a:cubicBezTo>
                  <a:lnTo>
                    <a:pt x="129697" y="147116"/>
                  </a:lnTo>
                  <a:lnTo>
                    <a:pt x="121934" y="147116"/>
                  </a:lnTo>
                  <a:cubicBezTo>
                    <a:pt x="119063" y="147116"/>
                    <a:pt x="116747" y="149432"/>
                    <a:pt x="116747" y="152302"/>
                  </a:cubicBezTo>
                  <a:lnTo>
                    <a:pt x="116747" y="160946"/>
                  </a:lnTo>
                  <a:cubicBezTo>
                    <a:pt x="116747" y="163817"/>
                    <a:pt x="119063" y="166133"/>
                    <a:pt x="121934" y="166133"/>
                  </a:cubicBezTo>
                  <a:lnTo>
                    <a:pt x="124804" y="166133"/>
                  </a:lnTo>
                  <a:lnTo>
                    <a:pt x="124804" y="173766"/>
                  </a:lnTo>
                  <a:cubicBezTo>
                    <a:pt x="124804" y="175462"/>
                    <a:pt x="126174" y="176832"/>
                    <a:pt x="127838" y="176832"/>
                  </a:cubicBezTo>
                  <a:cubicBezTo>
                    <a:pt x="129534" y="176832"/>
                    <a:pt x="130904" y="175462"/>
                    <a:pt x="130904" y="173766"/>
                  </a:cubicBezTo>
                  <a:lnTo>
                    <a:pt x="130904" y="166133"/>
                  </a:lnTo>
                  <a:lnTo>
                    <a:pt x="192653" y="166133"/>
                  </a:lnTo>
                  <a:lnTo>
                    <a:pt x="192653" y="202667"/>
                  </a:lnTo>
                  <a:lnTo>
                    <a:pt x="130904" y="202667"/>
                  </a:lnTo>
                  <a:lnTo>
                    <a:pt x="130904" y="188021"/>
                  </a:lnTo>
                  <a:cubicBezTo>
                    <a:pt x="130904" y="186357"/>
                    <a:pt x="129534" y="184987"/>
                    <a:pt x="127838" y="184987"/>
                  </a:cubicBezTo>
                  <a:cubicBezTo>
                    <a:pt x="126174" y="184987"/>
                    <a:pt x="124804" y="186357"/>
                    <a:pt x="124804" y="188021"/>
                  </a:cubicBezTo>
                  <a:lnTo>
                    <a:pt x="124804" y="203581"/>
                  </a:lnTo>
                  <a:cubicBezTo>
                    <a:pt x="124804" y="206451"/>
                    <a:pt x="127120" y="208767"/>
                    <a:pt x="129991" y="208767"/>
                  </a:cubicBezTo>
                  <a:lnTo>
                    <a:pt x="193599" y="208767"/>
                  </a:lnTo>
                  <a:cubicBezTo>
                    <a:pt x="196437" y="208767"/>
                    <a:pt x="198786" y="206451"/>
                    <a:pt x="198786" y="203581"/>
                  </a:cubicBezTo>
                  <a:lnTo>
                    <a:pt x="198786" y="166133"/>
                  </a:lnTo>
                  <a:lnTo>
                    <a:pt x="201624" y="166133"/>
                  </a:lnTo>
                  <a:cubicBezTo>
                    <a:pt x="204494" y="166133"/>
                    <a:pt x="206843" y="163817"/>
                    <a:pt x="206843" y="160946"/>
                  </a:cubicBezTo>
                  <a:lnTo>
                    <a:pt x="206843" y="152302"/>
                  </a:lnTo>
                  <a:cubicBezTo>
                    <a:pt x="206843" y="149432"/>
                    <a:pt x="204494" y="147116"/>
                    <a:pt x="201624" y="147116"/>
                  </a:cubicBezTo>
                  <a:lnTo>
                    <a:pt x="193893" y="147116"/>
                  </a:lnTo>
                  <a:lnTo>
                    <a:pt x="193893" y="140102"/>
                  </a:lnTo>
                  <a:cubicBezTo>
                    <a:pt x="193893" y="136253"/>
                    <a:pt x="191022" y="133089"/>
                    <a:pt x="187304" y="132600"/>
                  </a:cubicBezTo>
                  <a:lnTo>
                    <a:pt x="187304" y="120008"/>
                  </a:lnTo>
                  <a:cubicBezTo>
                    <a:pt x="187304" y="110647"/>
                    <a:pt x="179671" y="103014"/>
                    <a:pt x="170276" y="103014"/>
                  </a:cubicBezTo>
                  <a:lnTo>
                    <a:pt x="101481" y="103014"/>
                  </a:lnTo>
                  <a:cubicBezTo>
                    <a:pt x="92086" y="103014"/>
                    <a:pt x="84453" y="110647"/>
                    <a:pt x="84453" y="120008"/>
                  </a:cubicBezTo>
                  <a:lnTo>
                    <a:pt x="84453" y="146398"/>
                  </a:lnTo>
                  <a:cubicBezTo>
                    <a:pt x="84453" y="147866"/>
                    <a:pt x="83279" y="149040"/>
                    <a:pt x="81811" y="149040"/>
                  </a:cubicBezTo>
                  <a:lnTo>
                    <a:pt x="68861" y="149040"/>
                  </a:lnTo>
                  <a:lnTo>
                    <a:pt x="65697" y="85268"/>
                  </a:lnTo>
                  <a:lnTo>
                    <a:pt x="97273" y="94793"/>
                  </a:lnTo>
                  <a:cubicBezTo>
                    <a:pt x="98078" y="95031"/>
                    <a:pt x="98894" y="95146"/>
                    <a:pt x="99698" y="95146"/>
                  </a:cubicBezTo>
                  <a:cubicBezTo>
                    <a:pt x="102639" y="95146"/>
                    <a:pt x="105424" y="93609"/>
                    <a:pt x="106961" y="90944"/>
                  </a:cubicBezTo>
                  <a:cubicBezTo>
                    <a:pt x="108918" y="87552"/>
                    <a:pt x="108298" y="83311"/>
                    <a:pt x="105461" y="80636"/>
                  </a:cubicBezTo>
                  <a:lnTo>
                    <a:pt x="81094" y="57705"/>
                  </a:lnTo>
                  <a:cubicBezTo>
                    <a:pt x="79704" y="56433"/>
                    <a:pt x="77912" y="55725"/>
                    <a:pt x="76059" y="55725"/>
                  </a:cubicBezTo>
                  <a:cubicBezTo>
                    <a:pt x="75867" y="55725"/>
                    <a:pt x="75675" y="55732"/>
                    <a:pt x="75483" y="55747"/>
                  </a:cubicBezTo>
                  <a:lnTo>
                    <a:pt x="65632" y="56530"/>
                  </a:lnTo>
                  <a:cubicBezTo>
                    <a:pt x="65142" y="55225"/>
                    <a:pt x="64457" y="54051"/>
                    <a:pt x="63609" y="53040"/>
                  </a:cubicBezTo>
                  <a:lnTo>
                    <a:pt x="69220" y="44885"/>
                  </a:lnTo>
                  <a:cubicBezTo>
                    <a:pt x="70362" y="43189"/>
                    <a:pt x="70786" y="41068"/>
                    <a:pt x="70296" y="39046"/>
                  </a:cubicBezTo>
                  <a:lnTo>
                    <a:pt x="62631" y="6459"/>
                  </a:lnTo>
                  <a:cubicBezTo>
                    <a:pt x="61750" y="2675"/>
                    <a:pt x="58390" y="0"/>
                    <a:pt x="54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4" name="Google Shape;1974;p44"/>
          <p:cNvGrpSpPr/>
          <p:nvPr/>
        </p:nvGrpSpPr>
        <p:grpSpPr>
          <a:xfrm>
            <a:off x="7424575" y="2318606"/>
            <a:ext cx="516128" cy="517740"/>
            <a:chOff x="1210175" y="238175"/>
            <a:chExt cx="5202900" cy="5219150"/>
          </a:xfrm>
        </p:grpSpPr>
        <p:sp>
          <p:nvSpPr>
            <p:cNvPr id="1975" name="Google Shape;1975;p44"/>
            <p:cNvSpPr/>
            <p:nvPr/>
          </p:nvSpPr>
          <p:spPr>
            <a:xfrm>
              <a:off x="1210175" y="238175"/>
              <a:ext cx="5202900" cy="5219150"/>
            </a:xfrm>
            <a:custGeom>
              <a:avLst/>
              <a:gdLst/>
              <a:ahLst/>
              <a:cxnLst/>
              <a:rect l="l" t="t" r="r" b="b"/>
              <a:pathLst>
                <a:path w="208116" h="208766" extrusionOk="0">
                  <a:moveTo>
                    <a:pt x="114487" y="6119"/>
                  </a:moveTo>
                  <a:cubicBezTo>
                    <a:pt x="118400" y="6119"/>
                    <a:pt x="121974" y="7057"/>
                    <a:pt x="124935" y="8544"/>
                  </a:cubicBezTo>
                  <a:cubicBezTo>
                    <a:pt x="129078" y="10632"/>
                    <a:pt x="131981" y="13731"/>
                    <a:pt x="133188" y="17058"/>
                  </a:cubicBezTo>
                  <a:cubicBezTo>
                    <a:pt x="125322" y="12811"/>
                    <a:pt x="115713" y="10829"/>
                    <a:pt x="106600" y="10829"/>
                  </a:cubicBezTo>
                  <a:cubicBezTo>
                    <a:pt x="103884" y="10829"/>
                    <a:pt x="101212" y="11005"/>
                    <a:pt x="98643" y="11350"/>
                  </a:cubicBezTo>
                  <a:cubicBezTo>
                    <a:pt x="104097" y="7605"/>
                    <a:pt x="109561" y="6119"/>
                    <a:pt x="114487" y="6119"/>
                  </a:cubicBezTo>
                  <a:close/>
                  <a:moveTo>
                    <a:pt x="177952" y="6119"/>
                  </a:moveTo>
                  <a:cubicBezTo>
                    <a:pt x="182878" y="6119"/>
                    <a:pt x="188342" y="7605"/>
                    <a:pt x="193795" y="11350"/>
                  </a:cubicBezTo>
                  <a:cubicBezTo>
                    <a:pt x="191236" y="11007"/>
                    <a:pt x="188576" y="10833"/>
                    <a:pt x="185874" y="10833"/>
                  </a:cubicBezTo>
                  <a:cubicBezTo>
                    <a:pt x="176731" y="10833"/>
                    <a:pt x="167107" y="12828"/>
                    <a:pt x="159251" y="17058"/>
                  </a:cubicBezTo>
                  <a:cubicBezTo>
                    <a:pt x="160425" y="13731"/>
                    <a:pt x="163361" y="10632"/>
                    <a:pt x="167504" y="8544"/>
                  </a:cubicBezTo>
                  <a:cubicBezTo>
                    <a:pt x="170464" y="7057"/>
                    <a:pt x="174039" y="6119"/>
                    <a:pt x="177952" y="6119"/>
                  </a:cubicBezTo>
                  <a:close/>
                  <a:moveTo>
                    <a:pt x="186301" y="16962"/>
                  </a:moveTo>
                  <a:cubicBezTo>
                    <a:pt x="189662" y="16962"/>
                    <a:pt x="192866" y="17255"/>
                    <a:pt x="195720" y="17808"/>
                  </a:cubicBezTo>
                  <a:cubicBezTo>
                    <a:pt x="188674" y="21331"/>
                    <a:pt x="181889" y="27660"/>
                    <a:pt x="175887" y="30726"/>
                  </a:cubicBezTo>
                  <a:cubicBezTo>
                    <a:pt x="173897" y="31740"/>
                    <a:pt x="171859" y="32237"/>
                    <a:pt x="169909" y="32237"/>
                  </a:cubicBezTo>
                  <a:cubicBezTo>
                    <a:pt x="165274" y="32237"/>
                    <a:pt x="161140" y="29431"/>
                    <a:pt x="159349" y="24104"/>
                  </a:cubicBezTo>
                  <a:cubicBezTo>
                    <a:pt x="166905" y="19122"/>
                    <a:pt x="177179" y="16962"/>
                    <a:pt x="186301" y="16962"/>
                  </a:cubicBezTo>
                  <a:close/>
                  <a:moveTo>
                    <a:pt x="99622" y="66314"/>
                  </a:moveTo>
                  <a:lnTo>
                    <a:pt x="100927" y="78025"/>
                  </a:lnTo>
                  <a:lnTo>
                    <a:pt x="85824" y="78025"/>
                  </a:lnTo>
                  <a:lnTo>
                    <a:pt x="87129" y="66314"/>
                  </a:lnTo>
                  <a:close/>
                  <a:moveTo>
                    <a:pt x="152466" y="66314"/>
                  </a:moveTo>
                  <a:lnTo>
                    <a:pt x="153771" y="78025"/>
                  </a:lnTo>
                  <a:lnTo>
                    <a:pt x="138668" y="78025"/>
                  </a:lnTo>
                  <a:lnTo>
                    <a:pt x="139973" y="66314"/>
                  </a:lnTo>
                  <a:close/>
                  <a:moveTo>
                    <a:pt x="101612" y="84157"/>
                  </a:moveTo>
                  <a:lnTo>
                    <a:pt x="103080" y="97401"/>
                  </a:lnTo>
                  <a:lnTo>
                    <a:pt x="83671" y="97401"/>
                  </a:lnTo>
                  <a:lnTo>
                    <a:pt x="85139" y="84157"/>
                  </a:lnTo>
                  <a:close/>
                  <a:moveTo>
                    <a:pt x="154456" y="84157"/>
                  </a:moveTo>
                  <a:lnTo>
                    <a:pt x="155924" y="97401"/>
                  </a:lnTo>
                  <a:lnTo>
                    <a:pt x="136515" y="97401"/>
                  </a:lnTo>
                  <a:lnTo>
                    <a:pt x="137983" y="84157"/>
                  </a:lnTo>
                  <a:close/>
                  <a:moveTo>
                    <a:pt x="103765" y="103501"/>
                  </a:moveTo>
                  <a:lnTo>
                    <a:pt x="105069" y="115244"/>
                  </a:lnTo>
                  <a:lnTo>
                    <a:pt x="98448" y="115244"/>
                  </a:lnTo>
                  <a:cubicBezTo>
                    <a:pt x="98219" y="114004"/>
                    <a:pt x="97534" y="112895"/>
                    <a:pt x="96523" y="112112"/>
                  </a:cubicBezTo>
                  <a:cubicBezTo>
                    <a:pt x="95606" y="111425"/>
                    <a:pt x="94529" y="111076"/>
                    <a:pt x="93426" y="111076"/>
                  </a:cubicBezTo>
                  <a:cubicBezTo>
                    <a:pt x="92959" y="111076"/>
                    <a:pt x="92487" y="111138"/>
                    <a:pt x="92022" y="111264"/>
                  </a:cubicBezTo>
                  <a:lnTo>
                    <a:pt x="81811" y="114070"/>
                  </a:lnTo>
                  <a:lnTo>
                    <a:pt x="82986" y="103501"/>
                  </a:lnTo>
                  <a:close/>
                  <a:moveTo>
                    <a:pt x="156609" y="103501"/>
                  </a:moveTo>
                  <a:lnTo>
                    <a:pt x="157914" y="115244"/>
                  </a:lnTo>
                  <a:lnTo>
                    <a:pt x="134525" y="115244"/>
                  </a:lnTo>
                  <a:lnTo>
                    <a:pt x="135830" y="103501"/>
                  </a:lnTo>
                  <a:close/>
                  <a:moveTo>
                    <a:pt x="105754" y="121344"/>
                  </a:moveTo>
                  <a:lnTo>
                    <a:pt x="108266" y="144113"/>
                  </a:lnTo>
                  <a:lnTo>
                    <a:pt x="98545" y="144113"/>
                  </a:lnTo>
                  <a:lnTo>
                    <a:pt x="98545" y="121344"/>
                  </a:lnTo>
                  <a:close/>
                  <a:moveTo>
                    <a:pt x="158599" y="121344"/>
                  </a:moveTo>
                  <a:lnTo>
                    <a:pt x="161110" y="144113"/>
                  </a:lnTo>
                  <a:lnTo>
                    <a:pt x="131328" y="144113"/>
                  </a:lnTo>
                  <a:lnTo>
                    <a:pt x="133840" y="121344"/>
                  </a:lnTo>
                  <a:close/>
                  <a:moveTo>
                    <a:pt x="184597" y="150245"/>
                  </a:moveTo>
                  <a:lnTo>
                    <a:pt x="184597" y="202665"/>
                  </a:lnTo>
                  <a:lnTo>
                    <a:pt x="98545" y="202665"/>
                  </a:lnTo>
                  <a:lnTo>
                    <a:pt x="98545" y="150245"/>
                  </a:lnTo>
                  <a:close/>
                  <a:moveTo>
                    <a:pt x="114539" y="0"/>
                  </a:moveTo>
                  <a:cubicBezTo>
                    <a:pt x="105411" y="0"/>
                    <a:pt x="95450" y="4124"/>
                    <a:pt x="86770" y="13666"/>
                  </a:cubicBezTo>
                  <a:cubicBezTo>
                    <a:pt x="84291" y="16406"/>
                    <a:pt x="85759" y="20777"/>
                    <a:pt x="89347" y="21527"/>
                  </a:cubicBezTo>
                  <a:cubicBezTo>
                    <a:pt x="94925" y="22734"/>
                    <a:pt x="101122" y="27790"/>
                    <a:pt x="106733" y="31770"/>
                  </a:cubicBezTo>
                  <a:cubicBezTo>
                    <a:pt x="107280" y="32152"/>
                    <a:pt x="107902" y="32335"/>
                    <a:pt x="108515" y="32335"/>
                  </a:cubicBezTo>
                  <a:cubicBezTo>
                    <a:pt x="109473" y="32335"/>
                    <a:pt x="110410" y="31888"/>
                    <a:pt x="111006" y="31052"/>
                  </a:cubicBezTo>
                  <a:cubicBezTo>
                    <a:pt x="111985" y="29649"/>
                    <a:pt x="111659" y="27758"/>
                    <a:pt x="110289" y="26779"/>
                  </a:cubicBezTo>
                  <a:cubicBezTo>
                    <a:pt x="109343" y="26127"/>
                    <a:pt x="108397" y="25441"/>
                    <a:pt x="107483" y="24756"/>
                  </a:cubicBezTo>
                  <a:cubicBezTo>
                    <a:pt x="103993" y="22245"/>
                    <a:pt x="100405" y="19635"/>
                    <a:pt x="96719" y="17808"/>
                  </a:cubicBezTo>
                  <a:cubicBezTo>
                    <a:pt x="99587" y="17246"/>
                    <a:pt x="102735" y="16989"/>
                    <a:pt x="105930" y="16989"/>
                  </a:cubicBezTo>
                  <a:cubicBezTo>
                    <a:pt x="112184" y="16989"/>
                    <a:pt x="118621" y="17972"/>
                    <a:pt x="123500" y="19570"/>
                  </a:cubicBezTo>
                  <a:cubicBezTo>
                    <a:pt x="127088" y="20744"/>
                    <a:pt x="130285" y="22245"/>
                    <a:pt x="133090" y="24104"/>
                  </a:cubicBezTo>
                  <a:cubicBezTo>
                    <a:pt x="131381" y="29170"/>
                    <a:pt x="127473" y="32238"/>
                    <a:pt x="122569" y="32238"/>
                  </a:cubicBezTo>
                  <a:cubicBezTo>
                    <a:pt x="122231" y="32238"/>
                    <a:pt x="121889" y="32223"/>
                    <a:pt x="121542" y="32194"/>
                  </a:cubicBezTo>
                  <a:cubicBezTo>
                    <a:pt x="121446" y="32184"/>
                    <a:pt x="121350" y="32180"/>
                    <a:pt x="121255" y="32180"/>
                  </a:cubicBezTo>
                  <a:cubicBezTo>
                    <a:pt x="119709" y="32180"/>
                    <a:pt x="118371" y="33401"/>
                    <a:pt x="118248" y="34999"/>
                  </a:cubicBezTo>
                  <a:cubicBezTo>
                    <a:pt x="118117" y="36663"/>
                    <a:pt x="119357" y="38131"/>
                    <a:pt x="121021" y="38294"/>
                  </a:cubicBezTo>
                  <a:cubicBezTo>
                    <a:pt x="121539" y="38336"/>
                    <a:pt x="122051" y="38357"/>
                    <a:pt x="122557" y="38357"/>
                  </a:cubicBezTo>
                  <a:cubicBezTo>
                    <a:pt x="129419" y="38357"/>
                    <a:pt x="135165" y="34498"/>
                    <a:pt x="138081" y="28149"/>
                  </a:cubicBezTo>
                  <a:cubicBezTo>
                    <a:pt x="140071" y="30171"/>
                    <a:pt x="141767" y="32455"/>
                    <a:pt x="143137" y="34966"/>
                  </a:cubicBezTo>
                  <a:lnTo>
                    <a:pt x="143137" y="60182"/>
                  </a:lnTo>
                  <a:lnTo>
                    <a:pt x="138733" y="60182"/>
                  </a:lnTo>
                  <a:cubicBezTo>
                    <a:pt x="136319" y="60182"/>
                    <a:pt x="134297" y="62008"/>
                    <a:pt x="134036" y="64390"/>
                  </a:cubicBezTo>
                  <a:lnTo>
                    <a:pt x="125163" y="144113"/>
                  </a:lnTo>
                  <a:lnTo>
                    <a:pt x="114431" y="144113"/>
                  </a:lnTo>
                  <a:lnTo>
                    <a:pt x="105559" y="64390"/>
                  </a:lnTo>
                  <a:cubicBezTo>
                    <a:pt x="105363" y="62693"/>
                    <a:pt x="104287" y="61258"/>
                    <a:pt x="102786" y="60606"/>
                  </a:cubicBezTo>
                  <a:lnTo>
                    <a:pt x="102786" y="48863"/>
                  </a:lnTo>
                  <a:cubicBezTo>
                    <a:pt x="102786" y="40284"/>
                    <a:pt x="95838" y="33336"/>
                    <a:pt x="87259" y="33336"/>
                  </a:cubicBezTo>
                  <a:lnTo>
                    <a:pt x="76560" y="33336"/>
                  </a:lnTo>
                  <a:cubicBezTo>
                    <a:pt x="75882" y="23499"/>
                    <a:pt x="67598" y="16634"/>
                    <a:pt x="58629" y="16634"/>
                  </a:cubicBezTo>
                  <a:cubicBezTo>
                    <a:pt x="55939" y="16634"/>
                    <a:pt x="53188" y="17252"/>
                    <a:pt x="50562" y="18591"/>
                  </a:cubicBezTo>
                  <a:cubicBezTo>
                    <a:pt x="46453" y="9014"/>
                    <a:pt x="36892" y="2653"/>
                    <a:pt x="26391" y="2653"/>
                  </a:cubicBezTo>
                  <a:cubicBezTo>
                    <a:pt x="26055" y="2653"/>
                    <a:pt x="25717" y="2660"/>
                    <a:pt x="25379" y="2673"/>
                  </a:cubicBezTo>
                  <a:cubicBezTo>
                    <a:pt x="11972" y="3227"/>
                    <a:pt x="947" y="14155"/>
                    <a:pt x="360" y="27562"/>
                  </a:cubicBezTo>
                  <a:cubicBezTo>
                    <a:pt x="1" y="34803"/>
                    <a:pt x="2578" y="41654"/>
                    <a:pt x="7536" y="46873"/>
                  </a:cubicBezTo>
                  <a:cubicBezTo>
                    <a:pt x="14686" y="54356"/>
                    <a:pt x="23205" y="54973"/>
                    <a:pt x="27019" y="54973"/>
                  </a:cubicBezTo>
                  <a:cubicBezTo>
                    <a:pt x="27773" y="54973"/>
                    <a:pt x="28344" y="54949"/>
                    <a:pt x="28683" y="54949"/>
                  </a:cubicBezTo>
                  <a:cubicBezTo>
                    <a:pt x="28812" y="54949"/>
                    <a:pt x="28908" y="54953"/>
                    <a:pt x="28967" y="54962"/>
                  </a:cubicBezTo>
                  <a:cubicBezTo>
                    <a:pt x="30631" y="54962"/>
                    <a:pt x="32001" y="53592"/>
                    <a:pt x="32001" y="51896"/>
                  </a:cubicBezTo>
                  <a:cubicBezTo>
                    <a:pt x="32001" y="50233"/>
                    <a:pt x="30631" y="48863"/>
                    <a:pt x="28967" y="48863"/>
                  </a:cubicBezTo>
                  <a:lnTo>
                    <a:pt x="26456" y="48863"/>
                  </a:lnTo>
                  <a:cubicBezTo>
                    <a:pt x="20943" y="48863"/>
                    <a:pt x="15789" y="46644"/>
                    <a:pt x="11972" y="42632"/>
                  </a:cubicBezTo>
                  <a:cubicBezTo>
                    <a:pt x="8156" y="38653"/>
                    <a:pt x="6199" y="33401"/>
                    <a:pt x="6460" y="27855"/>
                  </a:cubicBezTo>
                  <a:cubicBezTo>
                    <a:pt x="6916" y="17580"/>
                    <a:pt x="15365" y="9197"/>
                    <a:pt x="25640" y="8805"/>
                  </a:cubicBezTo>
                  <a:cubicBezTo>
                    <a:pt x="25909" y="8794"/>
                    <a:pt x="26177" y="8789"/>
                    <a:pt x="26444" y="8789"/>
                  </a:cubicBezTo>
                  <a:cubicBezTo>
                    <a:pt x="35002" y="8789"/>
                    <a:pt x="42753" y="14312"/>
                    <a:pt x="45473" y="22473"/>
                  </a:cubicBezTo>
                  <a:cubicBezTo>
                    <a:pt x="45897" y="23778"/>
                    <a:pt x="46908" y="24789"/>
                    <a:pt x="48213" y="25246"/>
                  </a:cubicBezTo>
                  <a:cubicBezTo>
                    <a:pt x="48690" y="25409"/>
                    <a:pt x="49179" y="25488"/>
                    <a:pt x="49664" y="25488"/>
                  </a:cubicBezTo>
                  <a:cubicBezTo>
                    <a:pt x="50540" y="25488"/>
                    <a:pt x="51404" y="25228"/>
                    <a:pt x="52160" y="24724"/>
                  </a:cubicBezTo>
                  <a:cubicBezTo>
                    <a:pt x="54193" y="23377"/>
                    <a:pt x="56424" y="22764"/>
                    <a:pt x="58608" y="22764"/>
                  </a:cubicBezTo>
                  <a:cubicBezTo>
                    <a:pt x="64733" y="22764"/>
                    <a:pt x="70492" y="27587"/>
                    <a:pt x="70492" y="34608"/>
                  </a:cubicBezTo>
                  <a:cubicBezTo>
                    <a:pt x="70492" y="37283"/>
                    <a:pt x="72678" y="39435"/>
                    <a:pt x="75320" y="39435"/>
                  </a:cubicBezTo>
                  <a:lnTo>
                    <a:pt x="87259" y="39435"/>
                  </a:lnTo>
                  <a:cubicBezTo>
                    <a:pt x="92446" y="39435"/>
                    <a:pt x="96686" y="43676"/>
                    <a:pt x="96686" y="48863"/>
                  </a:cubicBezTo>
                  <a:lnTo>
                    <a:pt x="96686" y="60182"/>
                  </a:lnTo>
                  <a:lnTo>
                    <a:pt x="90064" y="60182"/>
                  </a:lnTo>
                  <a:lnTo>
                    <a:pt x="90064" y="55354"/>
                  </a:lnTo>
                  <a:cubicBezTo>
                    <a:pt x="90064" y="51766"/>
                    <a:pt x="87161" y="48863"/>
                    <a:pt x="83573" y="48863"/>
                  </a:cubicBezTo>
                  <a:lnTo>
                    <a:pt x="75973" y="48863"/>
                  </a:lnTo>
                  <a:cubicBezTo>
                    <a:pt x="73330" y="48863"/>
                    <a:pt x="71014" y="50526"/>
                    <a:pt x="70199" y="53005"/>
                  </a:cubicBezTo>
                  <a:cubicBezTo>
                    <a:pt x="69122" y="56333"/>
                    <a:pt x="66056" y="58551"/>
                    <a:pt x="62566" y="58551"/>
                  </a:cubicBezTo>
                  <a:cubicBezTo>
                    <a:pt x="59075" y="58551"/>
                    <a:pt x="56009" y="56333"/>
                    <a:pt x="54933" y="53005"/>
                  </a:cubicBezTo>
                  <a:cubicBezTo>
                    <a:pt x="54117" y="50526"/>
                    <a:pt x="51801" y="48863"/>
                    <a:pt x="49159" y="48863"/>
                  </a:cubicBezTo>
                  <a:lnTo>
                    <a:pt x="43222" y="48863"/>
                  </a:lnTo>
                  <a:cubicBezTo>
                    <a:pt x="41526" y="48863"/>
                    <a:pt x="40156" y="50233"/>
                    <a:pt x="40156" y="51896"/>
                  </a:cubicBezTo>
                  <a:cubicBezTo>
                    <a:pt x="40156" y="53592"/>
                    <a:pt x="41526" y="54962"/>
                    <a:pt x="43222" y="54962"/>
                  </a:cubicBezTo>
                  <a:lnTo>
                    <a:pt x="49126" y="54962"/>
                  </a:lnTo>
                  <a:cubicBezTo>
                    <a:pt x="51051" y="60769"/>
                    <a:pt x="56433" y="64651"/>
                    <a:pt x="62566" y="64651"/>
                  </a:cubicBezTo>
                  <a:cubicBezTo>
                    <a:pt x="68698" y="64651"/>
                    <a:pt x="74081" y="60769"/>
                    <a:pt x="76005" y="54962"/>
                  </a:cubicBezTo>
                  <a:lnTo>
                    <a:pt x="83573" y="54962"/>
                  </a:lnTo>
                  <a:cubicBezTo>
                    <a:pt x="83769" y="54962"/>
                    <a:pt x="83964" y="55158"/>
                    <a:pt x="83964" y="55354"/>
                  </a:cubicBezTo>
                  <a:lnTo>
                    <a:pt x="83964" y="60606"/>
                  </a:lnTo>
                  <a:cubicBezTo>
                    <a:pt x="82464" y="61258"/>
                    <a:pt x="81387" y="62693"/>
                    <a:pt x="81192" y="64390"/>
                  </a:cubicBezTo>
                  <a:lnTo>
                    <a:pt x="75483" y="115799"/>
                  </a:lnTo>
                  <a:lnTo>
                    <a:pt x="17485" y="131750"/>
                  </a:lnTo>
                  <a:cubicBezTo>
                    <a:pt x="15234" y="132369"/>
                    <a:pt x="13701" y="134424"/>
                    <a:pt x="13701" y="136740"/>
                  </a:cubicBezTo>
                  <a:lnTo>
                    <a:pt x="13701" y="148712"/>
                  </a:lnTo>
                  <a:cubicBezTo>
                    <a:pt x="13701" y="150408"/>
                    <a:pt x="15071" y="151778"/>
                    <a:pt x="16735" y="151778"/>
                  </a:cubicBezTo>
                  <a:cubicBezTo>
                    <a:pt x="18431" y="151778"/>
                    <a:pt x="19801" y="150408"/>
                    <a:pt x="19801" y="148712"/>
                  </a:cubicBezTo>
                  <a:lnTo>
                    <a:pt x="19801" y="137458"/>
                  </a:lnTo>
                  <a:lnTo>
                    <a:pt x="92446" y="117495"/>
                  </a:lnTo>
                  <a:lnTo>
                    <a:pt x="92446" y="202665"/>
                  </a:lnTo>
                  <a:lnTo>
                    <a:pt x="19801" y="202665"/>
                  </a:lnTo>
                  <a:lnTo>
                    <a:pt x="19801" y="162999"/>
                  </a:lnTo>
                  <a:cubicBezTo>
                    <a:pt x="19801" y="161303"/>
                    <a:pt x="18431" y="159933"/>
                    <a:pt x="16735" y="159933"/>
                  </a:cubicBezTo>
                  <a:cubicBezTo>
                    <a:pt x="15071" y="159933"/>
                    <a:pt x="13701" y="161303"/>
                    <a:pt x="13701" y="162999"/>
                  </a:cubicBezTo>
                  <a:lnTo>
                    <a:pt x="13701" y="205699"/>
                  </a:lnTo>
                  <a:cubicBezTo>
                    <a:pt x="13701" y="207395"/>
                    <a:pt x="15071" y="208765"/>
                    <a:pt x="16735" y="208765"/>
                  </a:cubicBezTo>
                  <a:lnTo>
                    <a:pt x="185575" y="208765"/>
                  </a:lnTo>
                  <a:cubicBezTo>
                    <a:pt x="188413" y="208765"/>
                    <a:pt x="190729" y="206449"/>
                    <a:pt x="190729" y="203611"/>
                  </a:cubicBezTo>
                  <a:lnTo>
                    <a:pt x="190729" y="149267"/>
                  </a:lnTo>
                  <a:cubicBezTo>
                    <a:pt x="190729" y="146429"/>
                    <a:pt x="188413" y="144113"/>
                    <a:pt x="185575" y="144113"/>
                  </a:cubicBezTo>
                  <a:lnTo>
                    <a:pt x="167276" y="144113"/>
                  </a:lnTo>
                  <a:lnTo>
                    <a:pt x="158403" y="64390"/>
                  </a:lnTo>
                  <a:cubicBezTo>
                    <a:pt x="158142" y="62008"/>
                    <a:pt x="156120" y="60182"/>
                    <a:pt x="153706" y="60182"/>
                  </a:cubicBezTo>
                  <a:lnTo>
                    <a:pt x="149269" y="60182"/>
                  </a:lnTo>
                  <a:lnTo>
                    <a:pt x="149269" y="35064"/>
                  </a:lnTo>
                  <a:cubicBezTo>
                    <a:pt x="150639" y="32487"/>
                    <a:pt x="152336" y="30171"/>
                    <a:pt x="154358" y="28149"/>
                  </a:cubicBezTo>
                  <a:cubicBezTo>
                    <a:pt x="157404" y="34781"/>
                    <a:pt x="163413" y="38340"/>
                    <a:pt x="169905" y="38340"/>
                  </a:cubicBezTo>
                  <a:cubicBezTo>
                    <a:pt x="172801" y="38340"/>
                    <a:pt x="175792" y="37632"/>
                    <a:pt x="178660" y="36173"/>
                  </a:cubicBezTo>
                  <a:cubicBezTo>
                    <a:pt x="186815" y="32031"/>
                    <a:pt x="195394" y="23191"/>
                    <a:pt x="203092" y="21527"/>
                  </a:cubicBezTo>
                  <a:cubicBezTo>
                    <a:pt x="206680" y="20777"/>
                    <a:pt x="208116" y="16406"/>
                    <a:pt x="205637" y="13666"/>
                  </a:cubicBezTo>
                  <a:cubicBezTo>
                    <a:pt x="196977" y="4124"/>
                    <a:pt x="187024" y="0"/>
                    <a:pt x="177899" y="0"/>
                  </a:cubicBezTo>
                  <a:cubicBezTo>
                    <a:pt x="173205" y="0"/>
                    <a:pt x="168730" y="1091"/>
                    <a:pt x="164764" y="3097"/>
                  </a:cubicBezTo>
                  <a:cubicBezTo>
                    <a:pt x="156707" y="7142"/>
                    <a:pt x="152009" y="14383"/>
                    <a:pt x="152564" y="21560"/>
                  </a:cubicBezTo>
                  <a:cubicBezTo>
                    <a:pt x="150150" y="23582"/>
                    <a:pt x="147997" y="25866"/>
                    <a:pt x="146203" y="28377"/>
                  </a:cubicBezTo>
                  <a:cubicBezTo>
                    <a:pt x="144409" y="25866"/>
                    <a:pt x="142289" y="23582"/>
                    <a:pt x="139842" y="21560"/>
                  </a:cubicBezTo>
                  <a:cubicBezTo>
                    <a:pt x="140429" y="14383"/>
                    <a:pt x="135700" y="7142"/>
                    <a:pt x="127675" y="3097"/>
                  </a:cubicBezTo>
                  <a:cubicBezTo>
                    <a:pt x="123708" y="1091"/>
                    <a:pt x="119234" y="0"/>
                    <a:pt x="114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4"/>
            <p:cNvSpPr/>
            <p:nvPr/>
          </p:nvSpPr>
          <p:spPr>
            <a:xfrm>
              <a:off x="1960450" y="3880125"/>
              <a:ext cx="569225" cy="477900"/>
            </a:xfrm>
            <a:custGeom>
              <a:avLst/>
              <a:gdLst/>
              <a:ahLst/>
              <a:cxnLst/>
              <a:rect l="l" t="t" r="r" b="b"/>
              <a:pathLst>
                <a:path w="22769" h="19116" extrusionOk="0">
                  <a:moveTo>
                    <a:pt x="16669" y="6100"/>
                  </a:moveTo>
                  <a:lnTo>
                    <a:pt x="16669" y="12983"/>
                  </a:lnTo>
                  <a:lnTo>
                    <a:pt x="6100" y="12983"/>
                  </a:lnTo>
                  <a:lnTo>
                    <a:pt x="6100" y="6100"/>
                  </a:lnTo>
                  <a:close/>
                  <a:moveTo>
                    <a:pt x="4306" y="0"/>
                  </a:moveTo>
                  <a:cubicBezTo>
                    <a:pt x="1925" y="0"/>
                    <a:pt x="0" y="1925"/>
                    <a:pt x="0" y="4306"/>
                  </a:cubicBezTo>
                  <a:lnTo>
                    <a:pt x="0" y="14777"/>
                  </a:lnTo>
                  <a:cubicBezTo>
                    <a:pt x="0" y="17158"/>
                    <a:pt x="1925" y="19116"/>
                    <a:pt x="4306" y="19116"/>
                  </a:cubicBezTo>
                  <a:lnTo>
                    <a:pt x="18463" y="19116"/>
                  </a:lnTo>
                  <a:cubicBezTo>
                    <a:pt x="20844" y="19116"/>
                    <a:pt x="22769" y="17158"/>
                    <a:pt x="22769" y="14777"/>
                  </a:cubicBezTo>
                  <a:lnTo>
                    <a:pt x="22769" y="4306"/>
                  </a:lnTo>
                  <a:cubicBezTo>
                    <a:pt x="22769" y="1925"/>
                    <a:pt x="20844" y="0"/>
                    <a:pt x="18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4"/>
            <p:cNvSpPr/>
            <p:nvPr/>
          </p:nvSpPr>
          <p:spPr>
            <a:xfrm>
              <a:off x="2696025" y="3880125"/>
              <a:ext cx="570050" cy="477900"/>
            </a:xfrm>
            <a:custGeom>
              <a:avLst/>
              <a:gdLst/>
              <a:ahLst/>
              <a:cxnLst/>
              <a:rect l="l" t="t" r="r" b="b"/>
              <a:pathLst>
                <a:path w="22802" h="19116" extrusionOk="0">
                  <a:moveTo>
                    <a:pt x="16669" y="6100"/>
                  </a:moveTo>
                  <a:lnTo>
                    <a:pt x="16669" y="12983"/>
                  </a:lnTo>
                  <a:lnTo>
                    <a:pt x="6133" y="12983"/>
                  </a:lnTo>
                  <a:lnTo>
                    <a:pt x="6133" y="6100"/>
                  </a:lnTo>
                  <a:close/>
                  <a:moveTo>
                    <a:pt x="4306" y="0"/>
                  </a:moveTo>
                  <a:cubicBezTo>
                    <a:pt x="1957" y="0"/>
                    <a:pt x="0" y="1925"/>
                    <a:pt x="0" y="4306"/>
                  </a:cubicBezTo>
                  <a:lnTo>
                    <a:pt x="0" y="14777"/>
                  </a:lnTo>
                  <a:cubicBezTo>
                    <a:pt x="0" y="17158"/>
                    <a:pt x="1957" y="19116"/>
                    <a:pt x="4306" y="19116"/>
                  </a:cubicBezTo>
                  <a:lnTo>
                    <a:pt x="18463" y="19116"/>
                  </a:lnTo>
                  <a:cubicBezTo>
                    <a:pt x="20844" y="19116"/>
                    <a:pt x="22802" y="17158"/>
                    <a:pt x="22802" y="14777"/>
                  </a:cubicBezTo>
                  <a:lnTo>
                    <a:pt x="22802" y="4306"/>
                  </a:lnTo>
                  <a:cubicBezTo>
                    <a:pt x="22802" y="1925"/>
                    <a:pt x="20844" y="0"/>
                    <a:pt x="18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4"/>
            <p:cNvSpPr/>
            <p:nvPr/>
          </p:nvSpPr>
          <p:spPr>
            <a:xfrm>
              <a:off x="1960450" y="4517850"/>
              <a:ext cx="569225" cy="477900"/>
            </a:xfrm>
            <a:custGeom>
              <a:avLst/>
              <a:gdLst/>
              <a:ahLst/>
              <a:cxnLst/>
              <a:rect l="l" t="t" r="r" b="b"/>
              <a:pathLst>
                <a:path w="22769" h="19116" extrusionOk="0">
                  <a:moveTo>
                    <a:pt x="16669" y="6100"/>
                  </a:moveTo>
                  <a:lnTo>
                    <a:pt x="16669" y="12983"/>
                  </a:lnTo>
                  <a:lnTo>
                    <a:pt x="6100" y="12983"/>
                  </a:lnTo>
                  <a:lnTo>
                    <a:pt x="6100" y="6100"/>
                  </a:lnTo>
                  <a:close/>
                  <a:moveTo>
                    <a:pt x="4306" y="0"/>
                  </a:moveTo>
                  <a:cubicBezTo>
                    <a:pt x="1925" y="0"/>
                    <a:pt x="0" y="1925"/>
                    <a:pt x="0" y="4306"/>
                  </a:cubicBezTo>
                  <a:lnTo>
                    <a:pt x="0" y="14777"/>
                  </a:lnTo>
                  <a:cubicBezTo>
                    <a:pt x="0" y="17158"/>
                    <a:pt x="1925" y="19115"/>
                    <a:pt x="4306" y="19115"/>
                  </a:cubicBezTo>
                  <a:lnTo>
                    <a:pt x="18463" y="19115"/>
                  </a:lnTo>
                  <a:cubicBezTo>
                    <a:pt x="20844" y="19115"/>
                    <a:pt x="22769" y="17158"/>
                    <a:pt x="22769" y="14777"/>
                  </a:cubicBezTo>
                  <a:lnTo>
                    <a:pt x="22769" y="4306"/>
                  </a:lnTo>
                  <a:cubicBezTo>
                    <a:pt x="22769" y="1925"/>
                    <a:pt x="20844" y="0"/>
                    <a:pt x="18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4"/>
            <p:cNvSpPr/>
            <p:nvPr/>
          </p:nvSpPr>
          <p:spPr>
            <a:xfrm>
              <a:off x="2696025" y="4517850"/>
              <a:ext cx="570050" cy="477900"/>
            </a:xfrm>
            <a:custGeom>
              <a:avLst/>
              <a:gdLst/>
              <a:ahLst/>
              <a:cxnLst/>
              <a:rect l="l" t="t" r="r" b="b"/>
              <a:pathLst>
                <a:path w="22802" h="19116" extrusionOk="0">
                  <a:moveTo>
                    <a:pt x="16669" y="6100"/>
                  </a:moveTo>
                  <a:lnTo>
                    <a:pt x="16669" y="12983"/>
                  </a:lnTo>
                  <a:lnTo>
                    <a:pt x="6133" y="12983"/>
                  </a:lnTo>
                  <a:lnTo>
                    <a:pt x="6133" y="6100"/>
                  </a:lnTo>
                  <a:close/>
                  <a:moveTo>
                    <a:pt x="4306" y="0"/>
                  </a:moveTo>
                  <a:cubicBezTo>
                    <a:pt x="1957" y="0"/>
                    <a:pt x="0" y="1925"/>
                    <a:pt x="0" y="4306"/>
                  </a:cubicBezTo>
                  <a:lnTo>
                    <a:pt x="0" y="14777"/>
                  </a:lnTo>
                  <a:cubicBezTo>
                    <a:pt x="0" y="17158"/>
                    <a:pt x="1957" y="19115"/>
                    <a:pt x="4306" y="19115"/>
                  </a:cubicBezTo>
                  <a:lnTo>
                    <a:pt x="18463" y="19115"/>
                  </a:lnTo>
                  <a:cubicBezTo>
                    <a:pt x="20844" y="19115"/>
                    <a:pt x="22802" y="17158"/>
                    <a:pt x="22802" y="14777"/>
                  </a:cubicBezTo>
                  <a:lnTo>
                    <a:pt x="22802" y="4306"/>
                  </a:lnTo>
                  <a:cubicBezTo>
                    <a:pt x="22802" y="1925"/>
                    <a:pt x="20844" y="0"/>
                    <a:pt x="18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4"/>
            <p:cNvSpPr/>
            <p:nvPr/>
          </p:nvSpPr>
          <p:spPr>
            <a:xfrm>
              <a:off x="4887250" y="4410200"/>
              <a:ext cx="570075" cy="477900"/>
            </a:xfrm>
            <a:custGeom>
              <a:avLst/>
              <a:gdLst/>
              <a:ahLst/>
              <a:cxnLst/>
              <a:rect l="l" t="t" r="r" b="b"/>
              <a:pathLst>
                <a:path w="22803" h="19116" extrusionOk="0">
                  <a:moveTo>
                    <a:pt x="16670" y="6133"/>
                  </a:moveTo>
                  <a:lnTo>
                    <a:pt x="16670" y="13016"/>
                  </a:lnTo>
                  <a:lnTo>
                    <a:pt x="6101" y="13016"/>
                  </a:lnTo>
                  <a:lnTo>
                    <a:pt x="6101" y="6133"/>
                  </a:lnTo>
                  <a:close/>
                  <a:moveTo>
                    <a:pt x="4307" y="0"/>
                  </a:moveTo>
                  <a:cubicBezTo>
                    <a:pt x="1925" y="0"/>
                    <a:pt x="1" y="1925"/>
                    <a:pt x="1" y="4306"/>
                  </a:cubicBezTo>
                  <a:lnTo>
                    <a:pt x="1" y="14810"/>
                  </a:lnTo>
                  <a:cubicBezTo>
                    <a:pt x="1" y="17191"/>
                    <a:pt x="1925" y="19115"/>
                    <a:pt x="4307" y="19115"/>
                  </a:cubicBezTo>
                  <a:lnTo>
                    <a:pt x="18464" y="19115"/>
                  </a:lnTo>
                  <a:cubicBezTo>
                    <a:pt x="20845" y="19115"/>
                    <a:pt x="22802" y="17191"/>
                    <a:pt x="22802" y="14810"/>
                  </a:cubicBezTo>
                  <a:lnTo>
                    <a:pt x="22802" y="4306"/>
                  </a:lnTo>
                  <a:cubicBezTo>
                    <a:pt x="22802" y="1925"/>
                    <a:pt x="20845" y="0"/>
                    <a:pt x="18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4"/>
            <p:cNvSpPr/>
            <p:nvPr/>
          </p:nvSpPr>
          <p:spPr>
            <a:xfrm>
              <a:off x="4042400" y="4410200"/>
              <a:ext cx="569250" cy="477900"/>
            </a:xfrm>
            <a:custGeom>
              <a:avLst/>
              <a:gdLst/>
              <a:ahLst/>
              <a:cxnLst/>
              <a:rect l="l" t="t" r="r" b="b"/>
              <a:pathLst>
                <a:path w="22770" h="19116" extrusionOk="0">
                  <a:moveTo>
                    <a:pt x="16669" y="6133"/>
                  </a:moveTo>
                  <a:lnTo>
                    <a:pt x="16669" y="13016"/>
                  </a:lnTo>
                  <a:lnTo>
                    <a:pt x="6101" y="13016"/>
                  </a:lnTo>
                  <a:lnTo>
                    <a:pt x="6101" y="6133"/>
                  </a:lnTo>
                  <a:close/>
                  <a:moveTo>
                    <a:pt x="4306" y="0"/>
                  </a:moveTo>
                  <a:cubicBezTo>
                    <a:pt x="1925" y="0"/>
                    <a:pt x="1" y="1925"/>
                    <a:pt x="1" y="4306"/>
                  </a:cubicBezTo>
                  <a:lnTo>
                    <a:pt x="1" y="14810"/>
                  </a:lnTo>
                  <a:cubicBezTo>
                    <a:pt x="1" y="17191"/>
                    <a:pt x="1925" y="19115"/>
                    <a:pt x="4306" y="19115"/>
                  </a:cubicBezTo>
                  <a:lnTo>
                    <a:pt x="18464" y="19115"/>
                  </a:lnTo>
                  <a:cubicBezTo>
                    <a:pt x="20845" y="19115"/>
                    <a:pt x="22769" y="17191"/>
                    <a:pt x="22769" y="14810"/>
                  </a:cubicBezTo>
                  <a:lnTo>
                    <a:pt x="22769" y="4306"/>
                  </a:lnTo>
                  <a:cubicBezTo>
                    <a:pt x="22769" y="1925"/>
                    <a:pt x="20845" y="0"/>
                    <a:pt x="18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2" name="Google Shape;1982;p44"/>
          <p:cNvGrpSpPr/>
          <p:nvPr/>
        </p:nvGrpSpPr>
        <p:grpSpPr>
          <a:xfrm>
            <a:off x="7403186" y="3660825"/>
            <a:ext cx="498168" cy="517715"/>
            <a:chOff x="1289300" y="238425"/>
            <a:chExt cx="5021850" cy="5218900"/>
          </a:xfrm>
        </p:grpSpPr>
        <p:sp>
          <p:nvSpPr>
            <p:cNvPr id="1983" name="Google Shape;1983;p44"/>
            <p:cNvSpPr/>
            <p:nvPr/>
          </p:nvSpPr>
          <p:spPr>
            <a:xfrm>
              <a:off x="1289300" y="238425"/>
              <a:ext cx="5021850" cy="5218900"/>
            </a:xfrm>
            <a:custGeom>
              <a:avLst/>
              <a:gdLst/>
              <a:ahLst/>
              <a:cxnLst/>
              <a:rect l="l" t="t" r="r" b="b"/>
              <a:pathLst>
                <a:path w="200874" h="208756" extrusionOk="0">
                  <a:moveTo>
                    <a:pt x="167917" y="6105"/>
                  </a:moveTo>
                  <a:cubicBezTo>
                    <a:pt x="168121" y="6105"/>
                    <a:pt x="168327" y="6152"/>
                    <a:pt x="168514" y="6251"/>
                  </a:cubicBezTo>
                  <a:cubicBezTo>
                    <a:pt x="177322" y="10589"/>
                    <a:pt x="184009" y="18092"/>
                    <a:pt x="187369" y="27323"/>
                  </a:cubicBezTo>
                  <a:cubicBezTo>
                    <a:pt x="190728" y="36555"/>
                    <a:pt x="190435" y="46602"/>
                    <a:pt x="186488" y="55572"/>
                  </a:cubicBezTo>
                  <a:cubicBezTo>
                    <a:pt x="186265" y="56073"/>
                    <a:pt x="185782" y="56384"/>
                    <a:pt x="185260" y="56384"/>
                  </a:cubicBezTo>
                  <a:cubicBezTo>
                    <a:pt x="185170" y="56384"/>
                    <a:pt x="185079" y="56374"/>
                    <a:pt x="184987" y="56355"/>
                  </a:cubicBezTo>
                  <a:lnTo>
                    <a:pt x="154651" y="49864"/>
                  </a:lnTo>
                  <a:lnTo>
                    <a:pt x="153607" y="46993"/>
                  </a:lnTo>
                  <a:cubicBezTo>
                    <a:pt x="153607" y="46993"/>
                    <a:pt x="153607" y="46961"/>
                    <a:pt x="153607" y="46961"/>
                  </a:cubicBezTo>
                  <a:cubicBezTo>
                    <a:pt x="153607" y="46961"/>
                    <a:pt x="153607" y="46928"/>
                    <a:pt x="153574" y="46928"/>
                  </a:cubicBezTo>
                  <a:lnTo>
                    <a:pt x="147833" y="31075"/>
                  </a:lnTo>
                  <a:lnTo>
                    <a:pt x="166883" y="6610"/>
                  </a:lnTo>
                  <a:cubicBezTo>
                    <a:pt x="167121" y="6286"/>
                    <a:pt x="167516" y="6105"/>
                    <a:pt x="167917" y="6105"/>
                  </a:cubicBezTo>
                  <a:close/>
                  <a:moveTo>
                    <a:pt x="144180" y="38936"/>
                  </a:moveTo>
                  <a:lnTo>
                    <a:pt x="146822" y="46178"/>
                  </a:lnTo>
                  <a:lnTo>
                    <a:pt x="117986" y="56681"/>
                  </a:lnTo>
                  <a:cubicBezTo>
                    <a:pt x="117660" y="54039"/>
                    <a:pt x="116844" y="51560"/>
                    <a:pt x="115637" y="49342"/>
                  </a:cubicBezTo>
                  <a:lnTo>
                    <a:pt x="144180" y="38936"/>
                  </a:lnTo>
                  <a:close/>
                  <a:moveTo>
                    <a:pt x="97925" y="44971"/>
                  </a:moveTo>
                  <a:cubicBezTo>
                    <a:pt x="105688" y="44971"/>
                    <a:pt x="112017" y="51266"/>
                    <a:pt x="112017" y="59063"/>
                  </a:cubicBezTo>
                  <a:cubicBezTo>
                    <a:pt x="112017" y="66826"/>
                    <a:pt x="105688" y="73154"/>
                    <a:pt x="97925" y="73154"/>
                  </a:cubicBezTo>
                  <a:cubicBezTo>
                    <a:pt x="90129" y="73154"/>
                    <a:pt x="83833" y="66826"/>
                    <a:pt x="83833" y="59063"/>
                  </a:cubicBezTo>
                  <a:cubicBezTo>
                    <a:pt x="83833" y="51266"/>
                    <a:pt x="90129" y="44971"/>
                    <a:pt x="97925" y="44971"/>
                  </a:cubicBezTo>
                  <a:close/>
                  <a:moveTo>
                    <a:pt x="105851" y="77623"/>
                  </a:moveTo>
                  <a:lnTo>
                    <a:pt x="107091" y="84995"/>
                  </a:lnTo>
                  <a:lnTo>
                    <a:pt x="97925" y="94194"/>
                  </a:lnTo>
                  <a:lnTo>
                    <a:pt x="88726" y="84995"/>
                  </a:lnTo>
                  <a:lnTo>
                    <a:pt x="89966" y="77623"/>
                  </a:lnTo>
                  <a:cubicBezTo>
                    <a:pt x="92412" y="78667"/>
                    <a:pt x="95087" y="79254"/>
                    <a:pt x="97925" y="79254"/>
                  </a:cubicBezTo>
                  <a:cubicBezTo>
                    <a:pt x="100730" y="79254"/>
                    <a:pt x="103438" y="78667"/>
                    <a:pt x="105851" y="77623"/>
                  </a:cubicBezTo>
                  <a:close/>
                  <a:moveTo>
                    <a:pt x="87486" y="92400"/>
                  </a:moveTo>
                  <a:lnTo>
                    <a:pt x="93586" y="98500"/>
                  </a:lnTo>
                  <a:lnTo>
                    <a:pt x="85073" y="107046"/>
                  </a:lnTo>
                  <a:lnTo>
                    <a:pt x="87486" y="92400"/>
                  </a:lnTo>
                  <a:close/>
                  <a:moveTo>
                    <a:pt x="108331" y="92400"/>
                  </a:moveTo>
                  <a:lnTo>
                    <a:pt x="110777" y="107046"/>
                  </a:lnTo>
                  <a:lnTo>
                    <a:pt x="102231" y="98500"/>
                  </a:lnTo>
                  <a:lnTo>
                    <a:pt x="108331" y="92400"/>
                  </a:lnTo>
                  <a:close/>
                  <a:moveTo>
                    <a:pt x="97925" y="102838"/>
                  </a:moveTo>
                  <a:lnTo>
                    <a:pt x="111234" y="116147"/>
                  </a:lnTo>
                  <a:lnTo>
                    <a:pt x="97925" y="132196"/>
                  </a:lnTo>
                  <a:lnTo>
                    <a:pt x="84616" y="116147"/>
                  </a:lnTo>
                  <a:lnTo>
                    <a:pt x="97925" y="102838"/>
                  </a:lnTo>
                  <a:close/>
                  <a:moveTo>
                    <a:pt x="84127" y="75503"/>
                  </a:moveTo>
                  <a:lnTo>
                    <a:pt x="84127" y="75503"/>
                  </a:lnTo>
                  <a:cubicBezTo>
                    <a:pt x="83637" y="78471"/>
                    <a:pt x="71959" y="148278"/>
                    <a:pt x="71633" y="150398"/>
                  </a:cubicBezTo>
                  <a:cubicBezTo>
                    <a:pt x="65435" y="140156"/>
                    <a:pt x="54540" y="132816"/>
                    <a:pt x="41590" y="131805"/>
                  </a:cubicBezTo>
                  <a:lnTo>
                    <a:pt x="41590" y="90965"/>
                  </a:lnTo>
                  <a:lnTo>
                    <a:pt x="84127" y="75503"/>
                  </a:lnTo>
                  <a:close/>
                  <a:moveTo>
                    <a:pt x="113452" y="123063"/>
                  </a:moveTo>
                  <a:lnTo>
                    <a:pt x="118867" y="155552"/>
                  </a:lnTo>
                  <a:lnTo>
                    <a:pt x="118867" y="155552"/>
                  </a:lnTo>
                  <a:lnTo>
                    <a:pt x="101970" y="136894"/>
                  </a:lnTo>
                  <a:lnTo>
                    <a:pt x="113452" y="123063"/>
                  </a:lnTo>
                  <a:close/>
                  <a:moveTo>
                    <a:pt x="82398" y="123063"/>
                  </a:moveTo>
                  <a:lnTo>
                    <a:pt x="93880" y="136894"/>
                  </a:lnTo>
                  <a:lnTo>
                    <a:pt x="76950" y="155552"/>
                  </a:lnTo>
                  <a:lnTo>
                    <a:pt x="82398" y="123063"/>
                  </a:lnTo>
                  <a:close/>
                  <a:moveTo>
                    <a:pt x="97925" y="141526"/>
                  </a:moveTo>
                  <a:lnTo>
                    <a:pt x="120726" y="166708"/>
                  </a:lnTo>
                  <a:lnTo>
                    <a:pt x="123695" y="184486"/>
                  </a:lnTo>
                  <a:lnTo>
                    <a:pt x="74373" y="184486"/>
                  </a:lnTo>
                  <a:cubicBezTo>
                    <a:pt x="76885" y="178158"/>
                    <a:pt x="77603" y="171373"/>
                    <a:pt x="76722" y="164914"/>
                  </a:cubicBezTo>
                  <a:lnTo>
                    <a:pt x="97925" y="141526"/>
                  </a:lnTo>
                  <a:close/>
                  <a:moveTo>
                    <a:pt x="148910" y="51919"/>
                  </a:moveTo>
                  <a:lnTo>
                    <a:pt x="149073" y="52408"/>
                  </a:lnTo>
                  <a:cubicBezTo>
                    <a:pt x="149693" y="54104"/>
                    <a:pt x="151128" y="55344"/>
                    <a:pt x="152889" y="55735"/>
                  </a:cubicBezTo>
                  <a:lnTo>
                    <a:pt x="169493" y="59291"/>
                  </a:lnTo>
                  <a:lnTo>
                    <a:pt x="169493" y="137579"/>
                  </a:lnTo>
                  <a:lnTo>
                    <a:pt x="164730" y="137579"/>
                  </a:lnTo>
                  <a:cubicBezTo>
                    <a:pt x="160620" y="137579"/>
                    <a:pt x="157293" y="140906"/>
                    <a:pt x="157293" y="145016"/>
                  </a:cubicBezTo>
                  <a:lnTo>
                    <a:pt x="157293" y="184486"/>
                  </a:lnTo>
                  <a:lnTo>
                    <a:pt x="129892" y="184486"/>
                  </a:lnTo>
                  <a:cubicBezTo>
                    <a:pt x="128914" y="178680"/>
                    <a:pt x="113517" y="86431"/>
                    <a:pt x="111462" y="74035"/>
                  </a:cubicBezTo>
                  <a:cubicBezTo>
                    <a:pt x="114561" y="71230"/>
                    <a:pt x="116779" y="67511"/>
                    <a:pt x="117660" y="63303"/>
                  </a:cubicBezTo>
                  <a:lnTo>
                    <a:pt x="148910" y="51919"/>
                  </a:lnTo>
                  <a:close/>
                  <a:moveTo>
                    <a:pt x="38552" y="137807"/>
                  </a:moveTo>
                  <a:cubicBezTo>
                    <a:pt x="46847" y="137807"/>
                    <a:pt x="55152" y="140963"/>
                    <a:pt x="61488" y="147299"/>
                  </a:cubicBezTo>
                  <a:cubicBezTo>
                    <a:pt x="67491" y="153301"/>
                    <a:pt x="70981" y="161489"/>
                    <a:pt x="70948" y="170296"/>
                  </a:cubicBezTo>
                  <a:cubicBezTo>
                    <a:pt x="70948" y="179267"/>
                    <a:pt x="67295" y="187324"/>
                    <a:pt x="61488" y="193163"/>
                  </a:cubicBezTo>
                  <a:cubicBezTo>
                    <a:pt x="55160" y="199491"/>
                    <a:pt x="46842" y="202655"/>
                    <a:pt x="38557" y="202655"/>
                  </a:cubicBezTo>
                  <a:cubicBezTo>
                    <a:pt x="30239" y="202655"/>
                    <a:pt x="21921" y="199491"/>
                    <a:pt x="15625" y="193163"/>
                  </a:cubicBezTo>
                  <a:cubicBezTo>
                    <a:pt x="9492" y="187030"/>
                    <a:pt x="6100" y="178843"/>
                    <a:pt x="6133" y="170166"/>
                  </a:cubicBezTo>
                  <a:cubicBezTo>
                    <a:pt x="6165" y="161522"/>
                    <a:pt x="9525" y="153399"/>
                    <a:pt x="15625" y="147299"/>
                  </a:cubicBezTo>
                  <a:cubicBezTo>
                    <a:pt x="21929" y="140979"/>
                    <a:pt x="30236" y="137807"/>
                    <a:pt x="38552" y="137807"/>
                  </a:cubicBezTo>
                  <a:close/>
                  <a:moveTo>
                    <a:pt x="167925" y="0"/>
                  </a:moveTo>
                  <a:cubicBezTo>
                    <a:pt x="165685" y="0"/>
                    <a:pt x="163492" y="1008"/>
                    <a:pt x="162055" y="2859"/>
                  </a:cubicBezTo>
                  <a:lnTo>
                    <a:pt x="142712" y="27715"/>
                  </a:lnTo>
                  <a:cubicBezTo>
                    <a:pt x="141570" y="29150"/>
                    <a:pt x="141277" y="31009"/>
                    <a:pt x="141896" y="32706"/>
                  </a:cubicBezTo>
                  <a:lnTo>
                    <a:pt x="142092" y="33195"/>
                  </a:lnTo>
                  <a:lnTo>
                    <a:pt x="111658" y="44253"/>
                  </a:lnTo>
                  <a:cubicBezTo>
                    <a:pt x="108070" y="40893"/>
                    <a:pt x="103209" y="38838"/>
                    <a:pt x="97925" y="38838"/>
                  </a:cubicBezTo>
                  <a:cubicBezTo>
                    <a:pt x="87617" y="38838"/>
                    <a:pt x="79103" y="46602"/>
                    <a:pt x="77864" y="56583"/>
                  </a:cubicBezTo>
                  <a:lnTo>
                    <a:pt x="59662" y="63205"/>
                  </a:lnTo>
                  <a:cubicBezTo>
                    <a:pt x="58096" y="63760"/>
                    <a:pt x="57248" y="65521"/>
                    <a:pt x="57835" y="67120"/>
                  </a:cubicBezTo>
                  <a:cubicBezTo>
                    <a:pt x="58293" y="68366"/>
                    <a:pt x="59465" y="69137"/>
                    <a:pt x="60702" y="69137"/>
                  </a:cubicBezTo>
                  <a:cubicBezTo>
                    <a:pt x="61051" y="69137"/>
                    <a:pt x="61405" y="69076"/>
                    <a:pt x="61749" y="68946"/>
                  </a:cubicBezTo>
                  <a:lnTo>
                    <a:pt x="78092" y="63010"/>
                  </a:lnTo>
                  <a:cubicBezTo>
                    <a:pt x="78614" y="65587"/>
                    <a:pt x="79625" y="68000"/>
                    <a:pt x="81028" y="70121"/>
                  </a:cubicBezTo>
                  <a:lnTo>
                    <a:pt x="29227" y="88975"/>
                  </a:lnTo>
                  <a:cubicBezTo>
                    <a:pt x="28795" y="89131"/>
                    <a:pt x="28352" y="89205"/>
                    <a:pt x="27915" y="89205"/>
                  </a:cubicBezTo>
                  <a:cubicBezTo>
                    <a:pt x="26344" y="89205"/>
                    <a:pt x="24863" y="88242"/>
                    <a:pt x="24302" y="86659"/>
                  </a:cubicBezTo>
                  <a:cubicBezTo>
                    <a:pt x="23552" y="84669"/>
                    <a:pt x="24595" y="82451"/>
                    <a:pt x="26585" y="81733"/>
                  </a:cubicBezTo>
                  <a:lnTo>
                    <a:pt x="48441" y="73807"/>
                  </a:lnTo>
                  <a:cubicBezTo>
                    <a:pt x="50039" y="73220"/>
                    <a:pt x="50854" y="71458"/>
                    <a:pt x="50267" y="69860"/>
                  </a:cubicBezTo>
                  <a:cubicBezTo>
                    <a:pt x="49805" y="68627"/>
                    <a:pt x="48615" y="67859"/>
                    <a:pt x="47365" y="67859"/>
                  </a:cubicBezTo>
                  <a:cubicBezTo>
                    <a:pt x="47027" y="67859"/>
                    <a:pt x="46686" y="67915"/>
                    <a:pt x="46353" y="68033"/>
                  </a:cubicBezTo>
                  <a:lnTo>
                    <a:pt x="24498" y="75992"/>
                  </a:lnTo>
                  <a:cubicBezTo>
                    <a:pt x="19344" y="77884"/>
                    <a:pt x="16669" y="83593"/>
                    <a:pt x="18528" y="88779"/>
                  </a:cubicBezTo>
                  <a:cubicBezTo>
                    <a:pt x="20008" y="92810"/>
                    <a:pt x="23821" y="95324"/>
                    <a:pt x="27894" y="95324"/>
                  </a:cubicBezTo>
                  <a:cubicBezTo>
                    <a:pt x="29029" y="95324"/>
                    <a:pt x="30184" y="95129"/>
                    <a:pt x="31315" y="94716"/>
                  </a:cubicBezTo>
                  <a:lnTo>
                    <a:pt x="35490" y="93216"/>
                  </a:lnTo>
                  <a:lnTo>
                    <a:pt x="35490" y="131805"/>
                  </a:lnTo>
                  <a:cubicBezTo>
                    <a:pt x="15886" y="133338"/>
                    <a:pt x="65" y="149648"/>
                    <a:pt x="0" y="170166"/>
                  </a:cubicBezTo>
                  <a:cubicBezTo>
                    <a:pt x="0" y="180474"/>
                    <a:pt x="3980" y="190194"/>
                    <a:pt x="11286" y="197469"/>
                  </a:cubicBezTo>
                  <a:cubicBezTo>
                    <a:pt x="18789" y="205004"/>
                    <a:pt x="28673" y="208755"/>
                    <a:pt x="38557" y="208755"/>
                  </a:cubicBezTo>
                  <a:cubicBezTo>
                    <a:pt x="48408" y="208755"/>
                    <a:pt x="58292" y="205004"/>
                    <a:pt x="65794" y="197469"/>
                  </a:cubicBezTo>
                  <a:cubicBezTo>
                    <a:pt x="67915" y="195381"/>
                    <a:pt x="69741" y="193065"/>
                    <a:pt x="71274" y="190618"/>
                  </a:cubicBezTo>
                  <a:lnTo>
                    <a:pt x="197807" y="190618"/>
                  </a:lnTo>
                  <a:cubicBezTo>
                    <a:pt x="199503" y="190618"/>
                    <a:pt x="200873" y="189248"/>
                    <a:pt x="200873" y="187552"/>
                  </a:cubicBezTo>
                  <a:cubicBezTo>
                    <a:pt x="200873" y="185856"/>
                    <a:pt x="199503" y="184486"/>
                    <a:pt x="197807" y="184486"/>
                  </a:cubicBezTo>
                  <a:lnTo>
                    <a:pt x="187825" y="184486"/>
                  </a:lnTo>
                  <a:lnTo>
                    <a:pt x="187825" y="167426"/>
                  </a:lnTo>
                  <a:cubicBezTo>
                    <a:pt x="187825" y="165730"/>
                    <a:pt x="186455" y="164359"/>
                    <a:pt x="184792" y="164359"/>
                  </a:cubicBezTo>
                  <a:cubicBezTo>
                    <a:pt x="183095" y="164359"/>
                    <a:pt x="181725" y="165730"/>
                    <a:pt x="181725" y="167426"/>
                  </a:cubicBezTo>
                  <a:lnTo>
                    <a:pt x="181725" y="184486"/>
                  </a:lnTo>
                  <a:lnTo>
                    <a:pt x="163426" y="184486"/>
                  </a:lnTo>
                  <a:lnTo>
                    <a:pt x="163426" y="145016"/>
                  </a:lnTo>
                  <a:cubicBezTo>
                    <a:pt x="163426" y="144298"/>
                    <a:pt x="164013" y="143679"/>
                    <a:pt x="164730" y="143679"/>
                  </a:cubicBezTo>
                  <a:lnTo>
                    <a:pt x="180388" y="143679"/>
                  </a:lnTo>
                  <a:cubicBezTo>
                    <a:pt x="181138" y="143679"/>
                    <a:pt x="181725" y="144298"/>
                    <a:pt x="181725" y="145016"/>
                  </a:cubicBezTo>
                  <a:lnTo>
                    <a:pt x="181725" y="153138"/>
                  </a:lnTo>
                  <a:cubicBezTo>
                    <a:pt x="181725" y="154834"/>
                    <a:pt x="183095" y="156205"/>
                    <a:pt x="184792" y="156205"/>
                  </a:cubicBezTo>
                  <a:cubicBezTo>
                    <a:pt x="186455" y="156205"/>
                    <a:pt x="187825" y="154834"/>
                    <a:pt x="187825" y="153138"/>
                  </a:cubicBezTo>
                  <a:lnTo>
                    <a:pt x="187825" y="145016"/>
                  </a:lnTo>
                  <a:cubicBezTo>
                    <a:pt x="187825" y="140906"/>
                    <a:pt x="184498" y="137579"/>
                    <a:pt x="180388" y="137579"/>
                  </a:cubicBezTo>
                  <a:lnTo>
                    <a:pt x="175625" y="137579"/>
                  </a:lnTo>
                  <a:lnTo>
                    <a:pt x="175625" y="60596"/>
                  </a:lnTo>
                  <a:cubicBezTo>
                    <a:pt x="183715" y="62292"/>
                    <a:pt x="183911" y="62488"/>
                    <a:pt x="185248" y="62488"/>
                  </a:cubicBezTo>
                  <a:cubicBezTo>
                    <a:pt x="188151" y="62488"/>
                    <a:pt x="190859" y="60791"/>
                    <a:pt x="192066" y="58051"/>
                  </a:cubicBezTo>
                  <a:cubicBezTo>
                    <a:pt x="196665" y="47613"/>
                    <a:pt x="197024" y="35935"/>
                    <a:pt x="193142" y="25236"/>
                  </a:cubicBezTo>
                  <a:cubicBezTo>
                    <a:pt x="189228" y="14504"/>
                    <a:pt x="181464" y="5827"/>
                    <a:pt x="171222" y="771"/>
                  </a:cubicBezTo>
                  <a:cubicBezTo>
                    <a:pt x="170169" y="250"/>
                    <a:pt x="169042" y="0"/>
                    <a:pt x="1679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4"/>
            <p:cNvSpPr/>
            <p:nvPr/>
          </p:nvSpPr>
          <p:spPr>
            <a:xfrm>
              <a:off x="1565750" y="4178850"/>
              <a:ext cx="1025100" cy="951450"/>
            </a:xfrm>
            <a:custGeom>
              <a:avLst/>
              <a:gdLst/>
              <a:ahLst/>
              <a:cxnLst/>
              <a:rect l="l" t="t" r="r" b="b"/>
              <a:pathLst>
                <a:path w="41004" h="38058" extrusionOk="0">
                  <a:moveTo>
                    <a:pt x="8840" y="7558"/>
                  </a:moveTo>
                  <a:lnTo>
                    <a:pt x="32522" y="31240"/>
                  </a:lnTo>
                  <a:cubicBezTo>
                    <a:pt x="30848" y="31702"/>
                    <a:pt x="29142" y="31928"/>
                    <a:pt x="27447" y="31928"/>
                  </a:cubicBezTo>
                  <a:cubicBezTo>
                    <a:pt x="22441" y="31928"/>
                    <a:pt x="17535" y="29954"/>
                    <a:pt x="13831" y="26249"/>
                  </a:cubicBezTo>
                  <a:cubicBezTo>
                    <a:pt x="8873" y="21291"/>
                    <a:pt x="7046" y="14180"/>
                    <a:pt x="8840" y="7558"/>
                  </a:cubicBezTo>
                  <a:close/>
                  <a:moveTo>
                    <a:pt x="8136" y="1"/>
                  </a:moveTo>
                  <a:cubicBezTo>
                    <a:pt x="7850" y="1"/>
                    <a:pt x="7561" y="29"/>
                    <a:pt x="7274" y="88"/>
                  </a:cubicBezTo>
                  <a:cubicBezTo>
                    <a:pt x="5839" y="349"/>
                    <a:pt x="4665" y="1328"/>
                    <a:pt x="4078" y="2665"/>
                  </a:cubicBezTo>
                  <a:cubicBezTo>
                    <a:pt x="0" y="12255"/>
                    <a:pt x="2153" y="23216"/>
                    <a:pt x="9525" y="30588"/>
                  </a:cubicBezTo>
                  <a:cubicBezTo>
                    <a:pt x="14386" y="35481"/>
                    <a:pt x="20844" y="38058"/>
                    <a:pt x="27466" y="38058"/>
                  </a:cubicBezTo>
                  <a:cubicBezTo>
                    <a:pt x="30793" y="38058"/>
                    <a:pt x="34186" y="37373"/>
                    <a:pt x="37415" y="36003"/>
                  </a:cubicBezTo>
                  <a:cubicBezTo>
                    <a:pt x="40286" y="34796"/>
                    <a:pt x="41003" y="31077"/>
                    <a:pt x="38818" y="28891"/>
                  </a:cubicBezTo>
                  <a:lnTo>
                    <a:pt x="11221" y="1295"/>
                  </a:lnTo>
                  <a:cubicBezTo>
                    <a:pt x="10386" y="460"/>
                    <a:pt x="9280" y="1"/>
                    <a:pt x="8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4"/>
            <p:cNvSpPr/>
            <p:nvPr/>
          </p:nvSpPr>
          <p:spPr>
            <a:xfrm>
              <a:off x="1932725" y="3858075"/>
              <a:ext cx="1007150" cy="951050"/>
            </a:xfrm>
            <a:custGeom>
              <a:avLst/>
              <a:gdLst/>
              <a:ahLst/>
              <a:cxnLst/>
              <a:rect l="l" t="t" r="r" b="b"/>
              <a:pathLst>
                <a:path w="40286" h="38042" extrusionOk="0">
                  <a:moveTo>
                    <a:pt x="12821" y="6112"/>
                  </a:moveTo>
                  <a:cubicBezTo>
                    <a:pt x="17833" y="6112"/>
                    <a:pt x="22746" y="8069"/>
                    <a:pt x="26455" y="11777"/>
                  </a:cubicBezTo>
                  <a:cubicBezTo>
                    <a:pt x="31413" y="16736"/>
                    <a:pt x="33240" y="23847"/>
                    <a:pt x="31446" y="30469"/>
                  </a:cubicBezTo>
                  <a:lnTo>
                    <a:pt x="7764" y="6787"/>
                  </a:lnTo>
                  <a:cubicBezTo>
                    <a:pt x="9433" y="6334"/>
                    <a:pt x="11133" y="6112"/>
                    <a:pt x="12821" y="6112"/>
                  </a:cubicBezTo>
                  <a:close/>
                  <a:moveTo>
                    <a:pt x="12826" y="0"/>
                  </a:moveTo>
                  <a:cubicBezTo>
                    <a:pt x="9479" y="0"/>
                    <a:pt x="6097" y="663"/>
                    <a:pt x="2871" y="2024"/>
                  </a:cubicBezTo>
                  <a:cubicBezTo>
                    <a:pt x="1533" y="2611"/>
                    <a:pt x="555" y="3785"/>
                    <a:pt x="294" y="5221"/>
                  </a:cubicBezTo>
                  <a:cubicBezTo>
                    <a:pt x="0" y="6656"/>
                    <a:pt x="457" y="8124"/>
                    <a:pt x="1468" y="9168"/>
                  </a:cubicBezTo>
                  <a:lnTo>
                    <a:pt x="29097" y="36764"/>
                  </a:lnTo>
                  <a:cubicBezTo>
                    <a:pt x="29964" y="37631"/>
                    <a:pt x="31073" y="38041"/>
                    <a:pt x="32170" y="38041"/>
                  </a:cubicBezTo>
                  <a:cubicBezTo>
                    <a:pt x="33838" y="38041"/>
                    <a:pt x="35480" y="37093"/>
                    <a:pt x="36208" y="35362"/>
                  </a:cubicBezTo>
                  <a:cubicBezTo>
                    <a:pt x="40286" y="25804"/>
                    <a:pt x="38133" y="14844"/>
                    <a:pt x="30793" y="7472"/>
                  </a:cubicBezTo>
                  <a:cubicBezTo>
                    <a:pt x="25901" y="2580"/>
                    <a:pt x="19429" y="0"/>
                    <a:pt x="12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6" name="Google Shape;1986;p44"/>
          <p:cNvGrpSpPr/>
          <p:nvPr/>
        </p:nvGrpSpPr>
        <p:grpSpPr>
          <a:xfrm>
            <a:off x="5941626" y="3660825"/>
            <a:ext cx="461842" cy="522989"/>
            <a:chOff x="1492350" y="237875"/>
            <a:chExt cx="4609200" cy="5219450"/>
          </a:xfrm>
        </p:grpSpPr>
        <p:sp>
          <p:nvSpPr>
            <p:cNvPr id="1987" name="Google Shape;1987;p44"/>
            <p:cNvSpPr/>
            <p:nvPr/>
          </p:nvSpPr>
          <p:spPr>
            <a:xfrm>
              <a:off x="3064625" y="3580025"/>
              <a:ext cx="459150" cy="459150"/>
            </a:xfrm>
            <a:custGeom>
              <a:avLst/>
              <a:gdLst/>
              <a:ahLst/>
              <a:cxnLst/>
              <a:rect l="l" t="t" r="r" b="b"/>
              <a:pathLst>
                <a:path w="18366" h="18366" extrusionOk="0">
                  <a:moveTo>
                    <a:pt x="9167" y="6133"/>
                  </a:moveTo>
                  <a:cubicBezTo>
                    <a:pt x="10863" y="6133"/>
                    <a:pt x="12233" y="7503"/>
                    <a:pt x="12233" y="9166"/>
                  </a:cubicBezTo>
                  <a:cubicBezTo>
                    <a:pt x="12233" y="10863"/>
                    <a:pt x="10863" y="12233"/>
                    <a:pt x="9167" y="12233"/>
                  </a:cubicBezTo>
                  <a:cubicBezTo>
                    <a:pt x="7503" y="12233"/>
                    <a:pt x="6133" y="10863"/>
                    <a:pt x="6133" y="9166"/>
                  </a:cubicBezTo>
                  <a:cubicBezTo>
                    <a:pt x="6133" y="7503"/>
                    <a:pt x="7503" y="6133"/>
                    <a:pt x="9167" y="6133"/>
                  </a:cubicBezTo>
                  <a:close/>
                  <a:moveTo>
                    <a:pt x="9167" y="0"/>
                  </a:moveTo>
                  <a:cubicBezTo>
                    <a:pt x="4111" y="0"/>
                    <a:pt x="0" y="4110"/>
                    <a:pt x="0" y="9166"/>
                  </a:cubicBezTo>
                  <a:cubicBezTo>
                    <a:pt x="0" y="14222"/>
                    <a:pt x="4111" y="18365"/>
                    <a:pt x="9167" y="18365"/>
                  </a:cubicBezTo>
                  <a:cubicBezTo>
                    <a:pt x="14255" y="18365"/>
                    <a:pt x="18365" y="14222"/>
                    <a:pt x="18365" y="9166"/>
                  </a:cubicBezTo>
                  <a:cubicBezTo>
                    <a:pt x="18365" y="4110"/>
                    <a:pt x="14255" y="0"/>
                    <a:pt x="9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4"/>
            <p:cNvSpPr/>
            <p:nvPr/>
          </p:nvSpPr>
          <p:spPr>
            <a:xfrm>
              <a:off x="2816725" y="2951075"/>
              <a:ext cx="954950" cy="532450"/>
            </a:xfrm>
            <a:custGeom>
              <a:avLst/>
              <a:gdLst/>
              <a:ahLst/>
              <a:cxnLst/>
              <a:rect l="l" t="t" r="r" b="b"/>
              <a:pathLst>
                <a:path w="38198" h="21298" extrusionOk="0">
                  <a:moveTo>
                    <a:pt x="19089" y="6116"/>
                  </a:moveTo>
                  <a:cubicBezTo>
                    <a:pt x="22707" y="6116"/>
                    <a:pt x="26385" y="6818"/>
                    <a:pt x="29912" y="8294"/>
                  </a:cubicBezTo>
                  <a:lnTo>
                    <a:pt x="24987" y="14589"/>
                  </a:lnTo>
                  <a:cubicBezTo>
                    <a:pt x="23079" y="14019"/>
                    <a:pt x="21089" y="13733"/>
                    <a:pt x="19099" y="13733"/>
                  </a:cubicBezTo>
                  <a:cubicBezTo>
                    <a:pt x="17109" y="13733"/>
                    <a:pt x="15119" y="14019"/>
                    <a:pt x="13211" y="14589"/>
                  </a:cubicBezTo>
                  <a:lnTo>
                    <a:pt x="8285" y="8294"/>
                  </a:lnTo>
                  <a:cubicBezTo>
                    <a:pt x="11669" y="6867"/>
                    <a:pt x="15347" y="6116"/>
                    <a:pt x="19089" y="6116"/>
                  </a:cubicBezTo>
                  <a:close/>
                  <a:moveTo>
                    <a:pt x="19099" y="0"/>
                  </a:moveTo>
                  <a:cubicBezTo>
                    <a:pt x="13203" y="0"/>
                    <a:pt x="7307" y="1525"/>
                    <a:pt x="2022" y="4575"/>
                  </a:cubicBezTo>
                  <a:cubicBezTo>
                    <a:pt x="424" y="5488"/>
                    <a:pt x="0" y="7641"/>
                    <a:pt x="1142" y="9109"/>
                  </a:cubicBezTo>
                  <a:lnTo>
                    <a:pt x="9753" y="20102"/>
                  </a:lnTo>
                  <a:cubicBezTo>
                    <a:pt x="10366" y="20874"/>
                    <a:pt x="11263" y="21298"/>
                    <a:pt x="12181" y="21298"/>
                  </a:cubicBezTo>
                  <a:cubicBezTo>
                    <a:pt x="12582" y="21298"/>
                    <a:pt x="12987" y="21217"/>
                    <a:pt x="13374" y="21048"/>
                  </a:cubicBezTo>
                  <a:cubicBezTo>
                    <a:pt x="15201" y="20265"/>
                    <a:pt x="17125" y="19874"/>
                    <a:pt x="19083" y="19874"/>
                  </a:cubicBezTo>
                  <a:cubicBezTo>
                    <a:pt x="21072" y="19874"/>
                    <a:pt x="22997" y="20265"/>
                    <a:pt x="24824" y="21048"/>
                  </a:cubicBezTo>
                  <a:cubicBezTo>
                    <a:pt x="25211" y="21217"/>
                    <a:pt x="25616" y="21298"/>
                    <a:pt x="26017" y="21298"/>
                  </a:cubicBezTo>
                  <a:cubicBezTo>
                    <a:pt x="26935" y="21298"/>
                    <a:pt x="27832" y="20874"/>
                    <a:pt x="28445" y="20102"/>
                  </a:cubicBezTo>
                  <a:lnTo>
                    <a:pt x="37056" y="9109"/>
                  </a:lnTo>
                  <a:cubicBezTo>
                    <a:pt x="38198" y="7641"/>
                    <a:pt x="37774" y="5488"/>
                    <a:pt x="36175" y="4575"/>
                  </a:cubicBezTo>
                  <a:cubicBezTo>
                    <a:pt x="30891" y="1525"/>
                    <a:pt x="24995" y="0"/>
                    <a:pt x="19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4"/>
            <p:cNvSpPr/>
            <p:nvPr/>
          </p:nvSpPr>
          <p:spPr>
            <a:xfrm>
              <a:off x="2435875" y="3735825"/>
              <a:ext cx="680150" cy="825450"/>
            </a:xfrm>
            <a:custGeom>
              <a:avLst/>
              <a:gdLst/>
              <a:ahLst/>
              <a:cxnLst/>
              <a:rect l="l" t="t" r="r" b="b"/>
              <a:pathLst>
                <a:path w="27206" h="33018" extrusionOk="0">
                  <a:moveTo>
                    <a:pt x="6361" y="6588"/>
                  </a:moveTo>
                  <a:lnTo>
                    <a:pt x="14288" y="7730"/>
                  </a:lnTo>
                  <a:cubicBezTo>
                    <a:pt x="15201" y="11579"/>
                    <a:pt x="17289" y="15167"/>
                    <a:pt x="20192" y="17907"/>
                  </a:cubicBezTo>
                  <a:lnTo>
                    <a:pt x="17191" y="25344"/>
                  </a:lnTo>
                  <a:cubicBezTo>
                    <a:pt x="11222" y="20777"/>
                    <a:pt x="7340" y="14058"/>
                    <a:pt x="6361" y="6588"/>
                  </a:cubicBezTo>
                  <a:close/>
                  <a:moveTo>
                    <a:pt x="3060" y="1"/>
                  </a:moveTo>
                  <a:cubicBezTo>
                    <a:pt x="1411" y="1"/>
                    <a:pt x="1" y="1353"/>
                    <a:pt x="1" y="3065"/>
                  </a:cubicBezTo>
                  <a:cubicBezTo>
                    <a:pt x="33" y="15232"/>
                    <a:pt x="6525" y="26486"/>
                    <a:pt x="17093" y="32618"/>
                  </a:cubicBezTo>
                  <a:cubicBezTo>
                    <a:pt x="17569" y="32890"/>
                    <a:pt x="18086" y="33018"/>
                    <a:pt x="18594" y="33018"/>
                  </a:cubicBezTo>
                  <a:cubicBezTo>
                    <a:pt x="19794" y="33018"/>
                    <a:pt x="20951" y="32309"/>
                    <a:pt x="21432" y="31118"/>
                  </a:cubicBezTo>
                  <a:lnTo>
                    <a:pt x="26684" y="18135"/>
                  </a:lnTo>
                  <a:cubicBezTo>
                    <a:pt x="27206" y="16863"/>
                    <a:pt x="26781" y="15363"/>
                    <a:pt x="25672" y="14547"/>
                  </a:cubicBezTo>
                  <a:cubicBezTo>
                    <a:pt x="22508" y="12166"/>
                    <a:pt x="20421" y="8578"/>
                    <a:pt x="19964" y="4631"/>
                  </a:cubicBezTo>
                  <a:cubicBezTo>
                    <a:pt x="19801" y="3261"/>
                    <a:pt x="18724" y="2152"/>
                    <a:pt x="17354" y="1956"/>
                  </a:cubicBezTo>
                  <a:lnTo>
                    <a:pt x="3491" y="31"/>
                  </a:lnTo>
                  <a:cubicBezTo>
                    <a:pt x="3346" y="11"/>
                    <a:pt x="3202" y="1"/>
                    <a:pt x="30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4"/>
            <p:cNvSpPr/>
            <p:nvPr/>
          </p:nvSpPr>
          <p:spPr>
            <a:xfrm>
              <a:off x="3472375" y="3735825"/>
              <a:ext cx="680150" cy="825600"/>
            </a:xfrm>
            <a:custGeom>
              <a:avLst/>
              <a:gdLst/>
              <a:ahLst/>
              <a:cxnLst/>
              <a:rect l="l" t="t" r="r" b="b"/>
              <a:pathLst>
                <a:path w="27206" h="33024" extrusionOk="0">
                  <a:moveTo>
                    <a:pt x="20844" y="6588"/>
                  </a:moveTo>
                  <a:lnTo>
                    <a:pt x="20844" y="6588"/>
                  </a:lnTo>
                  <a:cubicBezTo>
                    <a:pt x="19866" y="14025"/>
                    <a:pt x="15984" y="20777"/>
                    <a:pt x="10015" y="25344"/>
                  </a:cubicBezTo>
                  <a:lnTo>
                    <a:pt x="7014" y="17907"/>
                  </a:lnTo>
                  <a:cubicBezTo>
                    <a:pt x="9917" y="15167"/>
                    <a:pt x="11972" y="11579"/>
                    <a:pt x="12918" y="7730"/>
                  </a:cubicBezTo>
                  <a:lnTo>
                    <a:pt x="20844" y="6588"/>
                  </a:lnTo>
                  <a:close/>
                  <a:moveTo>
                    <a:pt x="24146" y="1"/>
                  </a:moveTo>
                  <a:cubicBezTo>
                    <a:pt x="24004" y="1"/>
                    <a:pt x="23860" y="11"/>
                    <a:pt x="23715" y="31"/>
                  </a:cubicBezTo>
                  <a:lnTo>
                    <a:pt x="9852" y="1956"/>
                  </a:lnTo>
                  <a:cubicBezTo>
                    <a:pt x="8482" y="2152"/>
                    <a:pt x="7405" y="3261"/>
                    <a:pt x="7242" y="4631"/>
                  </a:cubicBezTo>
                  <a:cubicBezTo>
                    <a:pt x="6785" y="8578"/>
                    <a:pt x="4730" y="12166"/>
                    <a:pt x="1534" y="14547"/>
                  </a:cubicBezTo>
                  <a:cubicBezTo>
                    <a:pt x="424" y="15363"/>
                    <a:pt x="0" y="16863"/>
                    <a:pt x="522" y="18135"/>
                  </a:cubicBezTo>
                  <a:lnTo>
                    <a:pt x="5741" y="31118"/>
                  </a:lnTo>
                  <a:cubicBezTo>
                    <a:pt x="6243" y="32326"/>
                    <a:pt x="7397" y="33024"/>
                    <a:pt x="8592" y="33024"/>
                  </a:cubicBezTo>
                  <a:cubicBezTo>
                    <a:pt x="9107" y="33024"/>
                    <a:pt x="9631" y="32894"/>
                    <a:pt x="10113" y="32618"/>
                  </a:cubicBezTo>
                  <a:cubicBezTo>
                    <a:pt x="20649" y="26519"/>
                    <a:pt x="27173" y="15265"/>
                    <a:pt x="27205" y="3065"/>
                  </a:cubicBezTo>
                  <a:cubicBezTo>
                    <a:pt x="27205" y="1353"/>
                    <a:pt x="25795" y="1"/>
                    <a:pt x="24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4"/>
            <p:cNvSpPr/>
            <p:nvPr/>
          </p:nvSpPr>
          <p:spPr>
            <a:xfrm>
              <a:off x="2643825" y="402850"/>
              <a:ext cx="625525" cy="468125"/>
            </a:xfrm>
            <a:custGeom>
              <a:avLst/>
              <a:gdLst/>
              <a:ahLst/>
              <a:cxnLst/>
              <a:rect l="l" t="t" r="r" b="b"/>
              <a:pathLst>
                <a:path w="25021" h="18725" extrusionOk="0">
                  <a:moveTo>
                    <a:pt x="15658" y="6133"/>
                  </a:moveTo>
                  <a:cubicBezTo>
                    <a:pt x="17420" y="6133"/>
                    <a:pt x="18888" y="7568"/>
                    <a:pt x="18888" y="9362"/>
                  </a:cubicBezTo>
                  <a:cubicBezTo>
                    <a:pt x="18888" y="11156"/>
                    <a:pt x="17420" y="12624"/>
                    <a:pt x="15658" y="12624"/>
                  </a:cubicBezTo>
                  <a:lnTo>
                    <a:pt x="9363" y="12624"/>
                  </a:lnTo>
                  <a:cubicBezTo>
                    <a:pt x="7568" y="12624"/>
                    <a:pt x="6101" y="11156"/>
                    <a:pt x="6101" y="9362"/>
                  </a:cubicBezTo>
                  <a:cubicBezTo>
                    <a:pt x="6101" y="7568"/>
                    <a:pt x="7568" y="6133"/>
                    <a:pt x="9363" y="6133"/>
                  </a:cubicBezTo>
                  <a:close/>
                  <a:moveTo>
                    <a:pt x="9363" y="0"/>
                  </a:moveTo>
                  <a:cubicBezTo>
                    <a:pt x="4176" y="0"/>
                    <a:pt x="1" y="4208"/>
                    <a:pt x="1" y="9362"/>
                  </a:cubicBezTo>
                  <a:cubicBezTo>
                    <a:pt x="1" y="14516"/>
                    <a:pt x="4176" y="18724"/>
                    <a:pt x="9363" y="18724"/>
                  </a:cubicBezTo>
                  <a:lnTo>
                    <a:pt x="15658" y="18724"/>
                  </a:lnTo>
                  <a:cubicBezTo>
                    <a:pt x="20812" y="18724"/>
                    <a:pt x="25020" y="14516"/>
                    <a:pt x="25020" y="9362"/>
                  </a:cubicBezTo>
                  <a:cubicBezTo>
                    <a:pt x="25020" y="4208"/>
                    <a:pt x="20812" y="0"/>
                    <a:pt x="15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4"/>
            <p:cNvSpPr/>
            <p:nvPr/>
          </p:nvSpPr>
          <p:spPr>
            <a:xfrm>
              <a:off x="1492350" y="237875"/>
              <a:ext cx="4609200" cy="5219450"/>
            </a:xfrm>
            <a:custGeom>
              <a:avLst/>
              <a:gdLst/>
              <a:ahLst/>
              <a:cxnLst/>
              <a:rect l="l" t="t" r="r" b="b"/>
              <a:pathLst>
                <a:path w="184368" h="208778" extrusionOk="0">
                  <a:moveTo>
                    <a:pt x="117889" y="75101"/>
                  </a:moveTo>
                  <a:lnTo>
                    <a:pt x="117889" y="82864"/>
                  </a:lnTo>
                  <a:lnTo>
                    <a:pt x="25574" y="82864"/>
                  </a:lnTo>
                  <a:lnTo>
                    <a:pt x="25574" y="75101"/>
                  </a:lnTo>
                  <a:close/>
                  <a:moveTo>
                    <a:pt x="166460" y="95162"/>
                  </a:moveTo>
                  <a:lnTo>
                    <a:pt x="166460" y="101327"/>
                  </a:lnTo>
                  <a:lnTo>
                    <a:pt x="157913" y="101327"/>
                  </a:lnTo>
                  <a:lnTo>
                    <a:pt x="157913" y="95162"/>
                  </a:lnTo>
                  <a:close/>
                  <a:moveTo>
                    <a:pt x="166460" y="107460"/>
                  </a:moveTo>
                  <a:lnTo>
                    <a:pt x="166460" y="114277"/>
                  </a:lnTo>
                  <a:lnTo>
                    <a:pt x="157913" y="114277"/>
                  </a:lnTo>
                  <a:lnTo>
                    <a:pt x="157913" y="107460"/>
                  </a:lnTo>
                  <a:close/>
                  <a:moveTo>
                    <a:pt x="166460" y="120377"/>
                  </a:moveTo>
                  <a:lnTo>
                    <a:pt x="166460" y="126575"/>
                  </a:lnTo>
                  <a:lnTo>
                    <a:pt x="157913" y="126575"/>
                  </a:lnTo>
                  <a:lnTo>
                    <a:pt x="157913" y="120377"/>
                  </a:lnTo>
                  <a:close/>
                  <a:moveTo>
                    <a:pt x="166460" y="132675"/>
                  </a:moveTo>
                  <a:lnTo>
                    <a:pt x="166460" y="151790"/>
                  </a:lnTo>
                  <a:lnTo>
                    <a:pt x="157913" y="151790"/>
                  </a:lnTo>
                  <a:lnTo>
                    <a:pt x="157913" y="132675"/>
                  </a:lnTo>
                  <a:close/>
                  <a:moveTo>
                    <a:pt x="130364" y="1"/>
                  </a:moveTo>
                  <a:cubicBezTo>
                    <a:pt x="120044" y="1"/>
                    <a:pt x="111103" y="6612"/>
                    <a:pt x="108070" y="16255"/>
                  </a:cubicBezTo>
                  <a:cubicBezTo>
                    <a:pt x="106308" y="15472"/>
                    <a:pt x="104417" y="15048"/>
                    <a:pt x="102427" y="15048"/>
                  </a:cubicBezTo>
                  <a:cubicBezTo>
                    <a:pt x="95772" y="15048"/>
                    <a:pt x="90227" y="19875"/>
                    <a:pt x="89085" y="26236"/>
                  </a:cubicBezTo>
                  <a:cubicBezTo>
                    <a:pt x="87990" y="26073"/>
                    <a:pt x="86901" y="25993"/>
                    <a:pt x="85824" y="25993"/>
                  </a:cubicBezTo>
                  <a:cubicBezTo>
                    <a:pt x="79170" y="25993"/>
                    <a:pt x="72988" y="29026"/>
                    <a:pt x="68861" y="33967"/>
                  </a:cubicBezTo>
                  <a:cubicBezTo>
                    <a:pt x="67295" y="33543"/>
                    <a:pt x="65664" y="33348"/>
                    <a:pt x="64033" y="33348"/>
                  </a:cubicBezTo>
                  <a:cubicBezTo>
                    <a:pt x="53334" y="33348"/>
                    <a:pt x="44624" y="42057"/>
                    <a:pt x="44624" y="52756"/>
                  </a:cubicBezTo>
                  <a:lnTo>
                    <a:pt x="44624" y="68968"/>
                  </a:lnTo>
                  <a:lnTo>
                    <a:pt x="24530" y="68968"/>
                  </a:lnTo>
                  <a:cubicBezTo>
                    <a:pt x="21725" y="68968"/>
                    <a:pt x="19442" y="71252"/>
                    <a:pt x="19442" y="74090"/>
                  </a:cubicBezTo>
                  <a:lnTo>
                    <a:pt x="19442" y="83908"/>
                  </a:lnTo>
                  <a:cubicBezTo>
                    <a:pt x="19442" y="86714"/>
                    <a:pt x="21725" y="88997"/>
                    <a:pt x="24530" y="88997"/>
                  </a:cubicBezTo>
                  <a:lnTo>
                    <a:pt x="28314" y="88997"/>
                  </a:lnTo>
                  <a:lnTo>
                    <a:pt x="28314" y="95912"/>
                  </a:lnTo>
                  <a:cubicBezTo>
                    <a:pt x="28314" y="114669"/>
                    <a:pt x="25770" y="134991"/>
                    <a:pt x="21171" y="153095"/>
                  </a:cubicBezTo>
                  <a:cubicBezTo>
                    <a:pt x="20681" y="155052"/>
                    <a:pt x="22149" y="156912"/>
                    <a:pt x="24139" y="156912"/>
                  </a:cubicBezTo>
                  <a:cubicBezTo>
                    <a:pt x="25509" y="156912"/>
                    <a:pt x="26749" y="155998"/>
                    <a:pt x="27107" y="154628"/>
                  </a:cubicBezTo>
                  <a:cubicBezTo>
                    <a:pt x="31837" y="136035"/>
                    <a:pt x="34447" y="115191"/>
                    <a:pt x="34447" y="95912"/>
                  </a:cubicBezTo>
                  <a:lnTo>
                    <a:pt x="34447" y="88997"/>
                  </a:lnTo>
                  <a:lnTo>
                    <a:pt x="108983" y="88997"/>
                  </a:lnTo>
                  <a:lnTo>
                    <a:pt x="108983" y="95912"/>
                  </a:lnTo>
                  <a:cubicBezTo>
                    <a:pt x="108983" y="114277"/>
                    <a:pt x="111365" y="134012"/>
                    <a:pt x="115670" y="151921"/>
                  </a:cubicBezTo>
                  <a:cubicBezTo>
                    <a:pt x="113452" y="152475"/>
                    <a:pt x="111756" y="154498"/>
                    <a:pt x="111756" y="156879"/>
                  </a:cubicBezTo>
                  <a:lnTo>
                    <a:pt x="111756" y="202677"/>
                  </a:lnTo>
                  <a:lnTo>
                    <a:pt x="7242" y="202677"/>
                  </a:lnTo>
                  <a:cubicBezTo>
                    <a:pt x="13440" y="192891"/>
                    <a:pt x="18692" y="181507"/>
                    <a:pt x="22932" y="168785"/>
                  </a:cubicBezTo>
                  <a:cubicBezTo>
                    <a:pt x="23487" y="167187"/>
                    <a:pt x="22606" y="165458"/>
                    <a:pt x="21008" y="164936"/>
                  </a:cubicBezTo>
                  <a:cubicBezTo>
                    <a:pt x="20682" y="164823"/>
                    <a:pt x="20351" y="164770"/>
                    <a:pt x="20026" y="164770"/>
                  </a:cubicBezTo>
                  <a:cubicBezTo>
                    <a:pt x="18754" y="164770"/>
                    <a:pt x="17567" y="165588"/>
                    <a:pt x="17126" y="166861"/>
                  </a:cubicBezTo>
                  <a:cubicBezTo>
                    <a:pt x="12820" y="179745"/>
                    <a:pt x="7438" y="191195"/>
                    <a:pt x="1109" y="200916"/>
                  </a:cubicBezTo>
                  <a:cubicBezTo>
                    <a:pt x="66" y="202481"/>
                    <a:pt x="0" y="204471"/>
                    <a:pt x="881" y="206102"/>
                  </a:cubicBezTo>
                  <a:cubicBezTo>
                    <a:pt x="1794" y="207766"/>
                    <a:pt x="3491" y="208777"/>
                    <a:pt x="5383" y="208777"/>
                  </a:cubicBezTo>
                  <a:lnTo>
                    <a:pt x="179247" y="208777"/>
                  </a:lnTo>
                  <a:cubicBezTo>
                    <a:pt x="182084" y="208777"/>
                    <a:pt x="184368" y="206494"/>
                    <a:pt x="184368" y="203688"/>
                  </a:cubicBezTo>
                  <a:lnTo>
                    <a:pt x="184368" y="194555"/>
                  </a:lnTo>
                  <a:cubicBezTo>
                    <a:pt x="184368" y="192859"/>
                    <a:pt x="182998" y="191489"/>
                    <a:pt x="181302" y="191489"/>
                  </a:cubicBezTo>
                  <a:cubicBezTo>
                    <a:pt x="179605" y="191489"/>
                    <a:pt x="178235" y="192859"/>
                    <a:pt x="178235" y="194555"/>
                  </a:cubicBezTo>
                  <a:lnTo>
                    <a:pt x="178235" y="202677"/>
                  </a:lnTo>
                  <a:lnTo>
                    <a:pt x="117889" y="202677"/>
                  </a:lnTo>
                  <a:lnTo>
                    <a:pt x="117889" y="157890"/>
                  </a:lnTo>
                  <a:lnTo>
                    <a:pt x="178235" y="157890"/>
                  </a:lnTo>
                  <a:lnTo>
                    <a:pt x="178235" y="180267"/>
                  </a:lnTo>
                  <a:cubicBezTo>
                    <a:pt x="178235" y="181964"/>
                    <a:pt x="179605" y="183334"/>
                    <a:pt x="181302" y="183334"/>
                  </a:cubicBezTo>
                  <a:cubicBezTo>
                    <a:pt x="182998" y="183334"/>
                    <a:pt x="184368" y="181964"/>
                    <a:pt x="184368" y="180267"/>
                  </a:cubicBezTo>
                  <a:lnTo>
                    <a:pt x="184368" y="156879"/>
                  </a:lnTo>
                  <a:cubicBezTo>
                    <a:pt x="184368" y="154074"/>
                    <a:pt x="182084" y="151790"/>
                    <a:pt x="179247" y="151790"/>
                  </a:cubicBezTo>
                  <a:lnTo>
                    <a:pt x="172592" y="151790"/>
                  </a:lnTo>
                  <a:lnTo>
                    <a:pt x="172592" y="94151"/>
                  </a:lnTo>
                  <a:cubicBezTo>
                    <a:pt x="172592" y="91313"/>
                    <a:pt x="170309" y="89030"/>
                    <a:pt x="167503" y="89030"/>
                  </a:cubicBezTo>
                  <a:lnTo>
                    <a:pt x="156902" y="89030"/>
                  </a:lnTo>
                  <a:cubicBezTo>
                    <a:pt x="154097" y="89030"/>
                    <a:pt x="151813" y="91313"/>
                    <a:pt x="151813" y="94151"/>
                  </a:cubicBezTo>
                  <a:lnTo>
                    <a:pt x="151813" y="151790"/>
                  </a:lnTo>
                  <a:lnTo>
                    <a:pt x="121966" y="151790"/>
                  </a:lnTo>
                  <a:cubicBezTo>
                    <a:pt x="117530" y="134012"/>
                    <a:pt x="115116" y="114245"/>
                    <a:pt x="115116" y="95912"/>
                  </a:cubicBezTo>
                  <a:lnTo>
                    <a:pt x="115116" y="88997"/>
                  </a:lnTo>
                  <a:lnTo>
                    <a:pt x="118900" y="88997"/>
                  </a:lnTo>
                  <a:cubicBezTo>
                    <a:pt x="121705" y="88997"/>
                    <a:pt x="123988" y="86714"/>
                    <a:pt x="123988" y="83908"/>
                  </a:cubicBezTo>
                  <a:lnTo>
                    <a:pt x="123988" y="74090"/>
                  </a:lnTo>
                  <a:cubicBezTo>
                    <a:pt x="123988" y="71252"/>
                    <a:pt x="121705" y="68968"/>
                    <a:pt x="118900" y="68968"/>
                  </a:cubicBezTo>
                  <a:lnTo>
                    <a:pt x="98806" y="68968"/>
                  </a:lnTo>
                  <a:lnTo>
                    <a:pt x="98806" y="57943"/>
                  </a:lnTo>
                  <a:lnTo>
                    <a:pt x="120433" y="57943"/>
                  </a:lnTo>
                  <a:cubicBezTo>
                    <a:pt x="126892" y="57943"/>
                    <a:pt x="132209" y="52919"/>
                    <a:pt x="132698" y="46591"/>
                  </a:cubicBezTo>
                  <a:cubicBezTo>
                    <a:pt x="138048" y="46037"/>
                    <a:pt x="143006" y="43688"/>
                    <a:pt x="146855" y="39839"/>
                  </a:cubicBezTo>
                  <a:cubicBezTo>
                    <a:pt x="152563" y="34098"/>
                    <a:pt x="154684" y="26139"/>
                    <a:pt x="153216" y="18766"/>
                  </a:cubicBezTo>
                  <a:cubicBezTo>
                    <a:pt x="152904" y="17319"/>
                    <a:pt x="151653" y="16316"/>
                    <a:pt x="150238" y="16316"/>
                  </a:cubicBezTo>
                  <a:cubicBezTo>
                    <a:pt x="150026" y="16316"/>
                    <a:pt x="149811" y="16339"/>
                    <a:pt x="149595" y="16385"/>
                  </a:cubicBezTo>
                  <a:cubicBezTo>
                    <a:pt x="147931" y="16711"/>
                    <a:pt x="146888" y="18342"/>
                    <a:pt x="147214" y="19973"/>
                  </a:cubicBezTo>
                  <a:cubicBezTo>
                    <a:pt x="148290" y="25356"/>
                    <a:pt x="146790" y="31260"/>
                    <a:pt x="142517" y="35533"/>
                  </a:cubicBezTo>
                  <a:cubicBezTo>
                    <a:pt x="139255" y="38795"/>
                    <a:pt x="134916" y="40589"/>
                    <a:pt x="130317" y="40589"/>
                  </a:cubicBezTo>
                  <a:cubicBezTo>
                    <a:pt x="128294" y="40589"/>
                    <a:pt x="126631" y="42253"/>
                    <a:pt x="126631" y="44275"/>
                  </a:cubicBezTo>
                  <a:lnTo>
                    <a:pt x="126631" y="45613"/>
                  </a:lnTo>
                  <a:cubicBezTo>
                    <a:pt x="126631" y="49038"/>
                    <a:pt x="123858" y="51810"/>
                    <a:pt x="120433" y="51810"/>
                  </a:cubicBezTo>
                  <a:lnTo>
                    <a:pt x="98741" y="51810"/>
                  </a:lnTo>
                  <a:cubicBezTo>
                    <a:pt x="95413" y="51810"/>
                    <a:pt x="92706" y="54518"/>
                    <a:pt x="92706" y="57845"/>
                  </a:cubicBezTo>
                  <a:lnTo>
                    <a:pt x="92706" y="68968"/>
                  </a:lnTo>
                  <a:lnTo>
                    <a:pt x="50757" y="68968"/>
                  </a:lnTo>
                  <a:lnTo>
                    <a:pt x="50757" y="52756"/>
                  </a:lnTo>
                  <a:cubicBezTo>
                    <a:pt x="50757" y="45417"/>
                    <a:pt x="56694" y="39480"/>
                    <a:pt x="64033" y="39480"/>
                  </a:cubicBezTo>
                  <a:cubicBezTo>
                    <a:pt x="65501" y="39480"/>
                    <a:pt x="66936" y="39708"/>
                    <a:pt x="68306" y="40198"/>
                  </a:cubicBezTo>
                  <a:cubicBezTo>
                    <a:pt x="68739" y="40336"/>
                    <a:pt x="69179" y="40404"/>
                    <a:pt x="69613" y="40404"/>
                  </a:cubicBezTo>
                  <a:cubicBezTo>
                    <a:pt x="70914" y="40404"/>
                    <a:pt x="72155" y="39798"/>
                    <a:pt x="72938" y="38697"/>
                  </a:cubicBezTo>
                  <a:cubicBezTo>
                    <a:pt x="75961" y="34537"/>
                    <a:pt x="80785" y="32117"/>
                    <a:pt x="85837" y="32117"/>
                  </a:cubicBezTo>
                  <a:cubicBezTo>
                    <a:pt x="87164" y="32117"/>
                    <a:pt x="88506" y="32284"/>
                    <a:pt x="89835" y="32630"/>
                  </a:cubicBezTo>
                  <a:cubicBezTo>
                    <a:pt x="90191" y="32722"/>
                    <a:pt x="90545" y="32766"/>
                    <a:pt x="90890" y="32766"/>
                  </a:cubicBezTo>
                  <a:cubicBezTo>
                    <a:pt x="93109" y="32766"/>
                    <a:pt x="94989" y="30960"/>
                    <a:pt x="94989" y="28618"/>
                  </a:cubicBezTo>
                  <a:cubicBezTo>
                    <a:pt x="94989" y="24508"/>
                    <a:pt x="98349" y="21180"/>
                    <a:pt x="102427" y="21180"/>
                  </a:cubicBezTo>
                  <a:cubicBezTo>
                    <a:pt x="104058" y="21180"/>
                    <a:pt x="105591" y="21670"/>
                    <a:pt x="106896" y="22648"/>
                  </a:cubicBezTo>
                  <a:cubicBezTo>
                    <a:pt x="107652" y="23213"/>
                    <a:pt x="108508" y="23472"/>
                    <a:pt x="109346" y="23472"/>
                  </a:cubicBezTo>
                  <a:cubicBezTo>
                    <a:pt x="111219" y="23472"/>
                    <a:pt x="113004" y="22177"/>
                    <a:pt x="113387" y="20104"/>
                  </a:cubicBezTo>
                  <a:cubicBezTo>
                    <a:pt x="114951" y="11932"/>
                    <a:pt x="122013" y="6134"/>
                    <a:pt x="130293" y="6134"/>
                  </a:cubicBezTo>
                  <a:cubicBezTo>
                    <a:pt x="130475" y="6134"/>
                    <a:pt x="130656" y="6137"/>
                    <a:pt x="130839" y="6143"/>
                  </a:cubicBezTo>
                  <a:cubicBezTo>
                    <a:pt x="134492" y="6240"/>
                    <a:pt x="137982" y="7513"/>
                    <a:pt x="140886" y="9796"/>
                  </a:cubicBezTo>
                  <a:cubicBezTo>
                    <a:pt x="141449" y="10236"/>
                    <a:pt x="142118" y="10450"/>
                    <a:pt x="142780" y="10450"/>
                  </a:cubicBezTo>
                  <a:cubicBezTo>
                    <a:pt x="143689" y="10450"/>
                    <a:pt x="144588" y="10048"/>
                    <a:pt x="145191" y="9274"/>
                  </a:cubicBezTo>
                  <a:cubicBezTo>
                    <a:pt x="146235" y="7937"/>
                    <a:pt x="145974" y="6012"/>
                    <a:pt x="144669" y="4968"/>
                  </a:cubicBezTo>
                  <a:cubicBezTo>
                    <a:pt x="140722" y="1869"/>
                    <a:pt x="135993" y="173"/>
                    <a:pt x="131034" y="10"/>
                  </a:cubicBezTo>
                  <a:cubicBezTo>
                    <a:pt x="130810" y="4"/>
                    <a:pt x="130586" y="1"/>
                    <a:pt x="13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4"/>
            <p:cNvSpPr/>
            <p:nvPr/>
          </p:nvSpPr>
          <p:spPr>
            <a:xfrm>
              <a:off x="4656475" y="4397150"/>
              <a:ext cx="469750" cy="469750"/>
            </a:xfrm>
            <a:custGeom>
              <a:avLst/>
              <a:gdLst/>
              <a:ahLst/>
              <a:cxnLst/>
              <a:rect l="l" t="t" r="r" b="b"/>
              <a:pathLst>
                <a:path w="18790" h="18790" extrusionOk="0">
                  <a:moveTo>
                    <a:pt x="12690" y="6100"/>
                  </a:moveTo>
                  <a:lnTo>
                    <a:pt x="12690" y="12657"/>
                  </a:lnTo>
                  <a:lnTo>
                    <a:pt x="6100" y="12657"/>
                  </a:lnTo>
                  <a:lnTo>
                    <a:pt x="6100" y="6100"/>
                  </a:lnTo>
                  <a:close/>
                  <a:moveTo>
                    <a:pt x="4665" y="0"/>
                  </a:moveTo>
                  <a:cubicBezTo>
                    <a:pt x="2088" y="0"/>
                    <a:pt x="0" y="2088"/>
                    <a:pt x="0" y="4665"/>
                  </a:cubicBezTo>
                  <a:lnTo>
                    <a:pt x="0" y="14092"/>
                  </a:lnTo>
                  <a:cubicBezTo>
                    <a:pt x="0" y="16669"/>
                    <a:pt x="2088" y="18789"/>
                    <a:pt x="4665" y="18789"/>
                  </a:cubicBezTo>
                  <a:lnTo>
                    <a:pt x="14092" y="18789"/>
                  </a:lnTo>
                  <a:cubicBezTo>
                    <a:pt x="16702" y="18789"/>
                    <a:pt x="18789" y="16669"/>
                    <a:pt x="18789" y="14092"/>
                  </a:cubicBezTo>
                  <a:lnTo>
                    <a:pt x="18789" y="4665"/>
                  </a:lnTo>
                  <a:cubicBezTo>
                    <a:pt x="18789" y="2088"/>
                    <a:pt x="16702" y="0"/>
                    <a:pt x="14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4"/>
            <p:cNvSpPr/>
            <p:nvPr/>
          </p:nvSpPr>
          <p:spPr>
            <a:xfrm>
              <a:off x="5261575" y="4397150"/>
              <a:ext cx="469750" cy="469750"/>
            </a:xfrm>
            <a:custGeom>
              <a:avLst/>
              <a:gdLst/>
              <a:ahLst/>
              <a:cxnLst/>
              <a:rect l="l" t="t" r="r" b="b"/>
              <a:pathLst>
                <a:path w="18790" h="18790" extrusionOk="0">
                  <a:moveTo>
                    <a:pt x="12689" y="6100"/>
                  </a:moveTo>
                  <a:lnTo>
                    <a:pt x="12689" y="12657"/>
                  </a:lnTo>
                  <a:lnTo>
                    <a:pt x="6133" y="12657"/>
                  </a:lnTo>
                  <a:lnTo>
                    <a:pt x="6133" y="6100"/>
                  </a:lnTo>
                  <a:close/>
                  <a:moveTo>
                    <a:pt x="4698" y="0"/>
                  </a:moveTo>
                  <a:cubicBezTo>
                    <a:pt x="2121" y="0"/>
                    <a:pt x="0" y="2088"/>
                    <a:pt x="0" y="4665"/>
                  </a:cubicBezTo>
                  <a:lnTo>
                    <a:pt x="0" y="14092"/>
                  </a:lnTo>
                  <a:cubicBezTo>
                    <a:pt x="0" y="16669"/>
                    <a:pt x="2121" y="18789"/>
                    <a:pt x="4698" y="18789"/>
                  </a:cubicBezTo>
                  <a:lnTo>
                    <a:pt x="14125" y="18789"/>
                  </a:lnTo>
                  <a:cubicBezTo>
                    <a:pt x="16702" y="18789"/>
                    <a:pt x="18789" y="16669"/>
                    <a:pt x="18789" y="14092"/>
                  </a:cubicBezTo>
                  <a:lnTo>
                    <a:pt x="18789" y="4665"/>
                  </a:lnTo>
                  <a:cubicBezTo>
                    <a:pt x="18789" y="2088"/>
                    <a:pt x="16702" y="0"/>
                    <a:pt x="14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678;p31"/>
          <p:cNvSpPr/>
          <p:nvPr/>
        </p:nvSpPr>
        <p:spPr>
          <a:xfrm>
            <a:off x="2697199" y="1087090"/>
            <a:ext cx="1004366" cy="851779"/>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smtClean="0">
                <a:solidFill>
                  <a:schemeClr val="bg1"/>
                </a:solidFill>
                <a:latin typeface="UTM Essendine Caps" panose="02040603050506020204" pitchFamily="18" charset="0"/>
                <a:ea typeface="Fira Sans Extra Condensed SemiBold"/>
                <a:cs typeface="Fira Sans Extra Condensed SemiBold"/>
                <a:sym typeface="Fira Sans Extra Condensed SemiBold"/>
              </a:rPr>
              <a:t>I</a:t>
            </a:r>
            <a:endParaRPr sz="4000" b="1">
              <a:solidFill>
                <a:schemeClr val="bg1"/>
              </a:solidFill>
              <a:latin typeface="UTM Essendine Caps" panose="02040603050506020204" pitchFamily="18" charset="0"/>
              <a:ea typeface="Fira Sans Extra Condensed SemiBold"/>
              <a:cs typeface="Fira Sans Extra Condensed SemiBold"/>
              <a:sym typeface="Fira Sans Extra Condensed SemiBold"/>
            </a:endParaRPr>
          </a:p>
        </p:txBody>
      </p:sp>
      <p:sp>
        <p:nvSpPr>
          <p:cNvPr id="94" name="Google Shape;671;p31"/>
          <p:cNvSpPr/>
          <p:nvPr/>
        </p:nvSpPr>
        <p:spPr>
          <a:xfrm>
            <a:off x="943102" y="3466053"/>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672;p31"/>
          <p:cNvGrpSpPr/>
          <p:nvPr/>
        </p:nvGrpSpPr>
        <p:grpSpPr>
          <a:xfrm>
            <a:off x="1239399" y="3670464"/>
            <a:ext cx="596555" cy="523103"/>
            <a:chOff x="1190625" y="559425"/>
            <a:chExt cx="5219200" cy="4576575"/>
          </a:xfrm>
        </p:grpSpPr>
        <p:sp>
          <p:nvSpPr>
            <p:cNvPr id="96" name="Google Shape;673;p31"/>
            <p:cNvSpPr/>
            <p:nvPr/>
          </p:nvSpPr>
          <p:spPr>
            <a:xfrm>
              <a:off x="1190625" y="559425"/>
              <a:ext cx="5219200" cy="4576575"/>
            </a:xfrm>
            <a:custGeom>
              <a:avLst/>
              <a:gdLst/>
              <a:ahLst/>
              <a:cxnLst/>
              <a:rect l="l" t="t" r="r" b="b"/>
              <a:pathLst>
                <a:path w="208768" h="183063" extrusionOk="0">
                  <a:moveTo>
                    <a:pt x="146985" y="13505"/>
                  </a:moveTo>
                  <a:cubicBezTo>
                    <a:pt x="148583" y="13505"/>
                    <a:pt x="149856" y="14777"/>
                    <a:pt x="149856" y="16375"/>
                  </a:cubicBezTo>
                  <a:cubicBezTo>
                    <a:pt x="149856" y="17941"/>
                    <a:pt x="148583" y="19213"/>
                    <a:pt x="146985" y="19213"/>
                  </a:cubicBezTo>
                  <a:lnTo>
                    <a:pt x="135666" y="19213"/>
                  </a:lnTo>
                  <a:lnTo>
                    <a:pt x="135666" y="13505"/>
                  </a:lnTo>
                  <a:close/>
                  <a:moveTo>
                    <a:pt x="88106" y="20127"/>
                  </a:moveTo>
                  <a:cubicBezTo>
                    <a:pt x="87617" y="22116"/>
                    <a:pt x="87356" y="24204"/>
                    <a:pt x="87356" y="26324"/>
                  </a:cubicBezTo>
                  <a:lnTo>
                    <a:pt x="87356" y="32424"/>
                  </a:lnTo>
                  <a:cubicBezTo>
                    <a:pt x="87356" y="34545"/>
                    <a:pt x="87617" y="36632"/>
                    <a:pt x="88106" y="38622"/>
                  </a:cubicBezTo>
                  <a:lnTo>
                    <a:pt x="78222" y="38622"/>
                  </a:lnTo>
                  <a:lnTo>
                    <a:pt x="78222" y="20127"/>
                  </a:lnTo>
                  <a:close/>
                  <a:moveTo>
                    <a:pt x="146985" y="39536"/>
                  </a:moveTo>
                  <a:cubicBezTo>
                    <a:pt x="148583" y="39536"/>
                    <a:pt x="149856" y="40808"/>
                    <a:pt x="149856" y="42373"/>
                  </a:cubicBezTo>
                  <a:cubicBezTo>
                    <a:pt x="149856" y="43972"/>
                    <a:pt x="148583" y="45244"/>
                    <a:pt x="146985" y="45244"/>
                  </a:cubicBezTo>
                  <a:lnTo>
                    <a:pt x="135666" y="45244"/>
                  </a:lnTo>
                  <a:lnTo>
                    <a:pt x="135666" y="39536"/>
                  </a:lnTo>
                  <a:close/>
                  <a:moveTo>
                    <a:pt x="129566" y="6133"/>
                  </a:moveTo>
                  <a:lnTo>
                    <a:pt x="129566" y="52616"/>
                  </a:lnTo>
                  <a:lnTo>
                    <a:pt x="113680" y="52616"/>
                  </a:lnTo>
                  <a:cubicBezTo>
                    <a:pt x="102524" y="52616"/>
                    <a:pt x="93489" y="43548"/>
                    <a:pt x="93489" y="32424"/>
                  </a:cubicBezTo>
                  <a:lnTo>
                    <a:pt x="93489" y="26324"/>
                  </a:lnTo>
                  <a:cubicBezTo>
                    <a:pt x="93489" y="15201"/>
                    <a:pt x="102524" y="6133"/>
                    <a:pt x="113680" y="6133"/>
                  </a:cubicBezTo>
                  <a:close/>
                  <a:moveTo>
                    <a:pt x="107189" y="86704"/>
                  </a:moveTo>
                  <a:cubicBezTo>
                    <a:pt x="135666" y="86704"/>
                    <a:pt x="161142" y="102524"/>
                    <a:pt x="173766" y="111952"/>
                  </a:cubicBezTo>
                  <a:cubicBezTo>
                    <a:pt x="177256" y="114561"/>
                    <a:pt x="180453" y="117171"/>
                    <a:pt x="183324" y="119683"/>
                  </a:cubicBezTo>
                  <a:lnTo>
                    <a:pt x="105982" y="119683"/>
                  </a:lnTo>
                  <a:cubicBezTo>
                    <a:pt x="100991" y="107548"/>
                    <a:pt x="93913" y="96686"/>
                    <a:pt x="84877" y="87291"/>
                  </a:cubicBezTo>
                  <a:cubicBezTo>
                    <a:pt x="88074" y="86932"/>
                    <a:pt x="91336" y="86704"/>
                    <a:pt x="94467" y="86704"/>
                  </a:cubicBezTo>
                  <a:close/>
                  <a:moveTo>
                    <a:pt x="37252" y="116094"/>
                  </a:moveTo>
                  <a:cubicBezTo>
                    <a:pt x="39959" y="116094"/>
                    <a:pt x="42177" y="118312"/>
                    <a:pt x="42177" y="121020"/>
                  </a:cubicBezTo>
                  <a:cubicBezTo>
                    <a:pt x="42177" y="123760"/>
                    <a:pt x="39959" y="125978"/>
                    <a:pt x="37252" y="125978"/>
                  </a:cubicBezTo>
                  <a:lnTo>
                    <a:pt x="28184" y="125978"/>
                  </a:lnTo>
                  <a:cubicBezTo>
                    <a:pt x="29293" y="123271"/>
                    <a:pt x="30043" y="120041"/>
                    <a:pt x="30304" y="116094"/>
                  </a:cubicBezTo>
                  <a:close/>
                  <a:moveTo>
                    <a:pt x="199144" y="136580"/>
                  </a:moveTo>
                  <a:cubicBezTo>
                    <a:pt x="201460" y="139874"/>
                    <a:pt x="202667" y="142321"/>
                    <a:pt x="202667" y="143528"/>
                  </a:cubicBezTo>
                  <a:cubicBezTo>
                    <a:pt x="202667" y="146137"/>
                    <a:pt x="201786" y="149399"/>
                    <a:pt x="200547" y="152824"/>
                  </a:cubicBezTo>
                  <a:cubicBezTo>
                    <a:pt x="193795" y="149889"/>
                    <a:pt x="192946" y="140624"/>
                    <a:pt x="199144" y="136580"/>
                  </a:cubicBezTo>
                  <a:close/>
                  <a:moveTo>
                    <a:pt x="59760" y="144115"/>
                  </a:moveTo>
                  <a:cubicBezTo>
                    <a:pt x="68795" y="144115"/>
                    <a:pt x="76167" y="151487"/>
                    <a:pt x="76167" y="160523"/>
                  </a:cubicBezTo>
                  <a:cubicBezTo>
                    <a:pt x="76167" y="169591"/>
                    <a:pt x="68795" y="176930"/>
                    <a:pt x="59760" y="176930"/>
                  </a:cubicBezTo>
                  <a:cubicBezTo>
                    <a:pt x="51050" y="176930"/>
                    <a:pt x="43352" y="169917"/>
                    <a:pt x="43352" y="160523"/>
                  </a:cubicBezTo>
                  <a:cubicBezTo>
                    <a:pt x="43352" y="151487"/>
                    <a:pt x="50724" y="144115"/>
                    <a:pt x="59760" y="144115"/>
                  </a:cubicBezTo>
                  <a:close/>
                  <a:moveTo>
                    <a:pt x="161077" y="144115"/>
                  </a:moveTo>
                  <a:cubicBezTo>
                    <a:pt x="170113" y="144115"/>
                    <a:pt x="177485" y="151487"/>
                    <a:pt x="177485" y="160523"/>
                  </a:cubicBezTo>
                  <a:cubicBezTo>
                    <a:pt x="177485" y="170113"/>
                    <a:pt x="169591" y="176930"/>
                    <a:pt x="161077" y="176930"/>
                  </a:cubicBezTo>
                  <a:cubicBezTo>
                    <a:pt x="152498" y="176930"/>
                    <a:pt x="144669" y="170080"/>
                    <a:pt x="144669" y="160523"/>
                  </a:cubicBezTo>
                  <a:cubicBezTo>
                    <a:pt x="144669" y="151487"/>
                    <a:pt x="152009" y="144115"/>
                    <a:pt x="161077" y="144115"/>
                  </a:cubicBezTo>
                  <a:close/>
                  <a:moveTo>
                    <a:pt x="113680" y="0"/>
                  </a:moveTo>
                  <a:cubicBezTo>
                    <a:pt x="103601" y="0"/>
                    <a:pt x="94859" y="5709"/>
                    <a:pt x="90422" y="14027"/>
                  </a:cubicBezTo>
                  <a:lnTo>
                    <a:pt x="77668" y="14027"/>
                  </a:lnTo>
                  <a:cubicBezTo>
                    <a:pt x="74602" y="14027"/>
                    <a:pt x="72123" y="16538"/>
                    <a:pt x="72123" y="19605"/>
                  </a:cubicBezTo>
                  <a:lnTo>
                    <a:pt x="72123" y="25313"/>
                  </a:lnTo>
                  <a:lnTo>
                    <a:pt x="13994" y="25313"/>
                  </a:lnTo>
                  <a:cubicBezTo>
                    <a:pt x="6296" y="25313"/>
                    <a:pt x="0" y="31609"/>
                    <a:pt x="0" y="39340"/>
                  </a:cubicBezTo>
                  <a:cubicBezTo>
                    <a:pt x="0" y="47038"/>
                    <a:pt x="6296" y="53334"/>
                    <a:pt x="13994" y="53334"/>
                  </a:cubicBezTo>
                  <a:lnTo>
                    <a:pt x="42569" y="53334"/>
                  </a:lnTo>
                  <a:cubicBezTo>
                    <a:pt x="46549" y="53334"/>
                    <a:pt x="49811" y="56596"/>
                    <a:pt x="49811" y="60575"/>
                  </a:cubicBezTo>
                  <a:cubicBezTo>
                    <a:pt x="49811" y="64588"/>
                    <a:pt x="46549" y="67817"/>
                    <a:pt x="42569" y="67817"/>
                  </a:cubicBezTo>
                  <a:lnTo>
                    <a:pt x="11221" y="67817"/>
                  </a:lnTo>
                  <a:cubicBezTo>
                    <a:pt x="5023" y="67817"/>
                    <a:pt x="0" y="72840"/>
                    <a:pt x="0" y="79038"/>
                  </a:cubicBezTo>
                  <a:lnTo>
                    <a:pt x="0" y="140690"/>
                  </a:lnTo>
                  <a:cubicBezTo>
                    <a:pt x="0" y="145550"/>
                    <a:pt x="3947" y="149497"/>
                    <a:pt x="8807" y="149497"/>
                  </a:cubicBezTo>
                  <a:lnTo>
                    <a:pt x="14973" y="149497"/>
                  </a:lnTo>
                  <a:cubicBezTo>
                    <a:pt x="18495" y="160620"/>
                    <a:pt x="24889" y="170667"/>
                    <a:pt x="32555" y="176441"/>
                  </a:cubicBezTo>
                  <a:cubicBezTo>
                    <a:pt x="33468" y="177093"/>
                    <a:pt x="34512" y="177420"/>
                    <a:pt x="35621" y="177420"/>
                  </a:cubicBezTo>
                  <a:lnTo>
                    <a:pt x="44885" y="177420"/>
                  </a:lnTo>
                  <a:cubicBezTo>
                    <a:pt x="48865" y="180910"/>
                    <a:pt x="54084" y="183063"/>
                    <a:pt x="59760" y="183063"/>
                  </a:cubicBezTo>
                  <a:cubicBezTo>
                    <a:pt x="65468" y="183063"/>
                    <a:pt x="70655" y="180910"/>
                    <a:pt x="74634" y="177420"/>
                  </a:cubicBezTo>
                  <a:lnTo>
                    <a:pt x="120987" y="177420"/>
                  </a:lnTo>
                  <a:cubicBezTo>
                    <a:pt x="122651" y="177420"/>
                    <a:pt x="124021" y="176050"/>
                    <a:pt x="124021" y="174353"/>
                  </a:cubicBezTo>
                  <a:cubicBezTo>
                    <a:pt x="124021" y="172690"/>
                    <a:pt x="122651" y="171320"/>
                    <a:pt x="120987" y="171320"/>
                  </a:cubicBezTo>
                  <a:lnTo>
                    <a:pt x="112799" y="171320"/>
                  </a:lnTo>
                  <a:cubicBezTo>
                    <a:pt x="113321" y="167079"/>
                    <a:pt x="113582" y="162806"/>
                    <a:pt x="113582" y="158565"/>
                  </a:cubicBezTo>
                  <a:cubicBezTo>
                    <a:pt x="113582" y="147279"/>
                    <a:pt x="111788" y="136319"/>
                    <a:pt x="108265" y="125782"/>
                  </a:cubicBezTo>
                  <a:lnTo>
                    <a:pt x="189848" y="125782"/>
                  </a:lnTo>
                  <a:cubicBezTo>
                    <a:pt x="191935" y="127903"/>
                    <a:pt x="193762" y="129893"/>
                    <a:pt x="195360" y="131784"/>
                  </a:cubicBezTo>
                  <a:cubicBezTo>
                    <a:pt x="185444" y="138733"/>
                    <a:pt x="187205" y="153770"/>
                    <a:pt x="198198" y="158468"/>
                  </a:cubicBezTo>
                  <a:cubicBezTo>
                    <a:pt x="195784" y="163752"/>
                    <a:pt x="193012" y="168580"/>
                    <a:pt x="191740" y="170765"/>
                  </a:cubicBezTo>
                  <a:cubicBezTo>
                    <a:pt x="191544" y="171091"/>
                    <a:pt x="191152" y="171320"/>
                    <a:pt x="190761" y="171320"/>
                  </a:cubicBezTo>
                  <a:lnTo>
                    <a:pt x="180845" y="171320"/>
                  </a:lnTo>
                  <a:cubicBezTo>
                    <a:pt x="182573" y="168090"/>
                    <a:pt x="183585" y="164437"/>
                    <a:pt x="183585" y="160523"/>
                  </a:cubicBezTo>
                  <a:cubicBezTo>
                    <a:pt x="183585" y="148094"/>
                    <a:pt x="173472" y="138015"/>
                    <a:pt x="161077" y="138015"/>
                  </a:cubicBezTo>
                  <a:cubicBezTo>
                    <a:pt x="148649" y="138015"/>
                    <a:pt x="138537" y="148094"/>
                    <a:pt x="138537" y="160523"/>
                  </a:cubicBezTo>
                  <a:cubicBezTo>
                    <a:pt x="138537" y="164437"/>
                    <a:pt x="139548" y="168090"/>
                    <a:pt x="141309" y="171320"/>
                  </a:cubicBezTo>
                  <a:lnTo>
                    <a:pt x="135242" y="171320"/>
                  </a:lnTo>
                  <a:cubicBezTo>
                    <a:pt x="133546" y="171320"/>
                    <a:pt x="132176" y="172690"/>
                    <a:pt x="132176" y="174353"/>
                  </a:cubicBezTo>
                  <a:cubicBezTo>
                    <a:pt x="132176" y="176050"/>
                    <a:pt x="133546" y="177420"/>
                    <a:pt x="135242" y="177420"/>
                  </a:cubicBezTo>
                  <a:lnTo>
                    <a:pt x="146202" y="177420"/>
                  </a:lnTo>
                  <a:cubicBezTo>
                    <a:pt x="150182" y="180910"/>
                    <a:pt x="155368" y="183063"/>
                    <a:pt x="161077" y="183063"/>
                  </a:cubicBezTo>
                  <a:cubicBezTo>
                    <a:pt x="166753" y="183063"/>
                    <a:pt x="171972" y="180910"/>
                    <a:pt x="175919" y="177420"/>
                  </a:cubicBezTo>
                  <a:lnTo>
                    <a:pt x="190761" y="177420"/>
                  </a:lnTo>
                  <a:cubicBezTo>
                    <a:pt x="193305" y="177420"/>
                    <a:pt x="195687" y="176082"/>
                    <a:pt x="196991" y="173864"/>
                  </a:cubicBezTo>
                  <a:cubicBezTo>
                    <a:pt x="207234" y="156576"/>
                    <a:pt x="208767" y="147442"/>
                    <a:pt x="208767" y="143528"/>
                  </a:cubicBezTo>
                  <a:cubicBezTo>
                    <a:pt x="208767" y="136808"/>
                    <a:pt x="198100" y="125391"/>
                    <a:pt x="193371" y="120694"/>
                  </a:cubicBezTo>
                  <a:cubicBezTo>
                    <a:pt x="192783" y="120041"/>
                    <a:pt x="186129" y="113550"/>
                    <a:pt x="177452" y="107059"/>
                  </a:cubicBezTo>
                  <a:cubicBezTo>
                    <a:pt x="164176" y="97175"/>
                    <a:pt x="137460" y="80571"/>
                    <a:pt x="107221" y="80571"/>
                  </a:cubicBezTo>
                  <a:lnTo>
                    <a:pt x="94467" y="80571"/>
                  </a:lnTo>
                  <a:cubicBezTo>
                    <a:pt x="82724" y="80571"/>
                    <a:pt x="69970" y="83442"/>
                    <a:pt x="61325" y="85823"/>
                  </a:cubicBezTo>
                  <a:cubicBezTo>
                    <a:pt x="59694" y="86280"/>
                    <a:pt x="58748" y="87976"/>
                    <a:pt x="59205" y="89607"/>
                  </a:cubicBezTo>
                  <a:cubicBezTo>
                    <a:pt x="59584" y="90960"/>
                    <a:pt x="60794" y="91842"/>
                    <a:pt x="62127" y="91842"/>
                  </a:cubicBezTo>
                  <a:cubicBezTo>
                    <a:pt x="62400" y="91842"/>
                    <a:pt x="62679" y="91805"/>
                    <a:pt x="62956" y="91727"/>
                  </a:cubicBezTo>
                  <a:cubicBezTo>
                    <a:pt x="67001" y="90618"/>
                    <a:pt x="71992" y="89379"/>
                    <a:pt x="77309" y="88433"/>
                  </a:cubicBezTo>
                  <a:cubicBezTo>
                    <a:pt x="96163" y="106276"/>
                    <a:pt x="107482" y="131263"/>
                    <a:pt x="107482" y="158565"/>
                  </a:cubicBezTo>
                  <a:cubicBezTo>
                    <a:pt x="107482" y="162806"/>
                    <a:pt x="107189" y="167079"/>
                    <a:pt x="106634" y="171320"/>
                  </a:cubicBezTo>
                  <a:lnTo>
                    <a:pt x="79527" y="171320"/>
                  </a:lnTo>
                  <a:cubicBezTo>
                    <a:pt x="81289" y="168123"/>
                    <a:pt x="82300" y="164437"/>
                    <a:pt x="82300" y="160523"/>
                  </a:cubicBezTo>
                  <a:cubicBezTo>
                    <a:pt x="82300" y="148094"/>
                    <a:pt x="72188" y="138015"/>
                    <a:pt x="59760" y="138015"/>
                  </a:cubicBezTo>
                  <a:cubicBezTo>
                    <a:pt x="47331" y="138015"/>
                    <a:pt x="37252" y="148094"/>
                    <a:pt x="37252" y="160523"/>
                  </a:cubicBezTo>
                  <a:cubicBezTo>
                    <a:pt x="37252" y="164437"/>
                    <a:pt x="38230" y="168123"/>
                    <a:pt x="39992" y="171320"/>
                  </a:cubicBezTo>
                  <a:lnTo>
                    <a:pt x="35947" y="171320"/>
                  </a:lnTo>
                  <a:cubicBezTo>
                    <a:pt x="27172" y="164535"/>
                    <a:pt x="20061" y="150574"/>
                    <a:pt x="18463" y="137004"/>
                  </a:cubicBezTo>
                  <a:cubicBezTo>
                    <a:pt x="20714" y="135568"/>
                    <a:pt x="22671" y="133970"/>
                    <a:pt x="24334" y="132111"/>
                  </a:cubicBezTo>
                  <a:lnTo>
                    <a:pt x="37252" y="132111"/>
                  </a:lnTo>
                  <a:cubicBezTo>
                    <a:pt x="43352" y="132111"/>
                    <a:pt x="48310" y="127120"/>
                    <a:pt x="48310" y="121020"/>
                  </a:cubicBezTo>
                  <a:cubicBezTo>
                    <a:pt x="48310" y="114920"/>
                    <a:pt x="43352" y="109962"/>
                    <a:pt x="37252" y="109962"/>
                  </a:cubicBezTo>
                  <a:lnTo>
                    <a:pt x="30369" y="109962"/>
                  </a:lnTo>
                  <a:cubicBezTo>
                    <a:pt x="30336" y="108494"/>
                    <a:pt x="30239" y="106928"/>
                    <a:pt x="30076" y="105297"/>
                  </a:cubicBezTo>
                  <a:cubicBezTo>
                    <a:pt x="34251" y="102427"/>
                    <a:pt x="41297" y="99067"/>
                    <a:pt x="49517" y="96066"/>
                  </a:cubicBezTo>
                  <a:cubicBezTo>
                    <a:pt x="51083" y="95479"/>
                    <a:pt x="51898" y="93717"/>
                    <a:pt x="51311" y="92151"/>
                  </a:cubicBezTo>
                  <a:cubicBezTo>
                    <a:pt x="50853" y="90905"/>
                    <a:pt x="49700" y="90134"/>
                    <a:pt x="48457" y="90134"/>
                  </a:cubicBezTo>
                  <a:cubicBezTo>
                    <a:pt x="48106" y="90134"/>
                    <a:pt x="47748" y="90195"/>
                    <a:pt x="47397" y="90325"/>
                  </a:cubicBezTo>
                  <a:cubicBezTo>
                    <a:pt x="38263" y="93684"/>
                    <a:pt x="30695" y="97338"/>
                    <a:pt x="26063" y="100633"/>
                  </a:cubicBezTo>
                  <a:cubicBezTo>
                    <a:pt x="24563" y="101709"/>
                    <a:pt x="23747" y="103503"/>
                    <a:pt x="23943" y="105330"/>
                  </a:cubicBezTo>
                  <a:cubicBezTo>
                    <a:pt x="25672" y="122618"/>
                    <a:pt x="21529" y="127837"/>
                    <a:pt x="14679" y="132176"/>
                  </a:cubicBezTo>
                  <a:cubicBezTo>
                    <a:pt x="13048" y="133220"/>
                    <a:pt x="12135" y="135112"/>
                    <a:pt x="12330" y="137036"/>
                  </a:cubicBezTo>
                  <a:cubicBezTo>
                    <a:pt x="12559" y="139157"/>
                    <a:pt x="12885" y="141277"/>
                    <a:pt x="13342" y="143397"/>
                  </a:cubicBezTo>
                  <a:lnTo>
                    <a:pt x="8807" y="143397"/>
                  </a:lnTo>
                  <a:cubicBezTo>
                    <a:pt x="7307" y="143397"/>
                    <a:pt x="6133" y="142190"/>
                    <a:pt x="6133" y="140690"/>
                  </a:cubicBezTo>
                  <a:lnTo>
                    <a:pt x="6133" y="79038"/>
                  </a:lnTo>
                  <a:cubicBezTo>
                    <a:pt x="6133" y="76233"/>
                    <a:pt x="8416" y="73949"/>
                    <a:pt x="11221" y="73949"/>
                  </a:cubicBezTo>
                  <a:lnTo>
                    <a:pt x="42569" y="73949"/>
                  </a:lnTo>
                  <a:cubicBezTo>
                    <a:pt x="49908" y="73949"/>
                    <a:pt x="55910" y="67947"/>
                    <a:pt x="55910" y="60575"/>
                  </a:cubicBezTo>
                  <a:cubicBezTo>
                    <a:pt x="55910" y="53203"/>
                    <a:pt x="49908" y="47201"/>
                    <a:pt x="42569" y="47201"/>
                  </a:cubicBezTo>
                  <a:lnTo>
                    <a:pt x="13994" y="47201"/>
                  </a:lnTo>
                  <a:cubicBezTo>
                    <a:pt x="9655" y="47201"/>
                    <a:pt x="6133" y="43678"/>
                    <a:pt x="6133" y="39340"/>
                  </a:cubicBezTo>
                  <a:cubicBezTo>
                    <a:pt x="6133" y="34969"/>
                    <a:pt x="9655" y="31446"/>
                    <a:pt x="13994" y="31446"/>
                  </a:cubicBezTo>
                  <a:lnTo>
                    <a:pt x="72123" y="31446"/>
                  </a:lnTo>
                  <a:lnTo>
                    <a:pt x="72123" y="39144"/>
                  </a:lnTo>
                  <a:cubicBezTo>
                    <a:pt x="72123" y="42243"/>
                    <a:pt x="74602" y="44722"/>
                    <a:pt x="77668" y="44722"/>
                  </a:cubicBezTo>
                  <a:lnTo>
                    <a:pt x="90422" y="44722"/>
                  </a:lnTo>
                  <a:cubicBezTo>
                    <a:pt x="94859" y="53040"/>
                    <a:pt x="103601" y="58749"/>
                    <a:pt x="113680" y="58749"/>
                  </a:cubicBezTo>
                  <a:lnTo>
                    <a:pt x="129599" y="58749"/>
                  </a:lnTo>
                  <a:cubicBezTo>
                    <a:pt x="132959" y="58749"/>
                    <a:pt x="135666" y="56009"/>
                    <a:pt x="135666" y="52681"/>
                  </a:cubicBezTo>
                  <a:lnTo>
                    <a:pt x="135666" y="51377"/>
                  </a:lnTo>
                  <a:lnTo>
                    <a:pt x="146985" y="51377"/>
                  </a:lnTo>
                  <a:cubicBezTo>
                    <a:pt x="151943" y="51377"/>
                    <a:pt x="155956" y="47332"/>
                    <a:pt x="155956" y="42373"/>
                  </a:cubicBezTo>
                  <a:cubicBezTo>
                    <a:pt x="155956" y="37448"/>
                    <a:pt x="151943" y="33403"/>
                    <a:pt x="146985" y="33403"/>
                  </a:cubicBezTo>
                  <a:lnTo>
                    <a:pt x="135666" y="33403"/>
                  </a:lnTo>
                  <a:lnTo>
                    <a:pt x="135666" y="25346"/>
                  </a:lnTo>
                  <a:lnTo>
                    <a:pt x="146985" y="25346"/>
                  </a:lnTo>
                  <a:cubicBezTo>
                    <a:pt x="151943" y="25346"/>
                    <a:pt x="155956" y="21301"/>
                    <a:pt x="155956" y="16375"/>
                  </a:cubicBezTo>
                  <a:cubicBezTo>
                    <a:pt x="155956" y="11417"/>
                    <a:pt x="151943" y="7405"/>
                    <a:pt x="146985" y="7405"/>
                  </a:cubicBezTo>
                  <a:lnTo>
                    <a:pt x="135666" y="7405"/>
                  </a:lnTo>
                  <a:lnTo>
                    <a:pt x="135666" y="6068"/>
                  </a:lnTo>
                  <a:cubicBezTo>
                    <a:pt x="135666" y="2740"/>
                    <a:pt x="132959" y="0"/>
                    <a:pt x="1295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74;p31"/>
            <p:cNvSpPr/>
            <p:nvPr/>
          </p:nvSpPr>
          <p:spPr>
            <a:xfrm>
              <a:off x="3916000" y="1117225"/>
              <a:ext cx="152525" cy="353125"/>
            </a:xfrm>
            <a:custGeom>
              <a:avLst/>
              <a:gdLst/>
              <a:ahLst/>
              <a:cxnLst/>
              <a:rect l="l" t="t" r="r" b="b"/>
              <a:pathLst>
                <a:path w="6101" h="14125" extrusionOk="0">
                  <a:moveTo>
                    <a:pt x="3034" y="0"/>
                  </a:moveTo>
                  <a:cubicBezTo>
                    <a:pt x="1371" y="0"/>
                    <a:pt x="1" y="1370"/>
                    <a:pt x="1" y="3066"/>
                  </a:cubicBezTo>
                  <a:lnTo>
                    <a:pt x="1" y="11058"/>
                  </a:lnTo>
                  <a:cubicBezTo>
                    <a:pt x="1" y="12755"/>
                    <a:pt x="1371" y="14125"/>
                    <a:pt x="3034" y="14125"/>
                  </a:cubicBezTo>
                  <a:cubicBezTo>
                    <a:pt x="4730" y="14125"/>
                    <a:pt x="6101" y="12755"/>
                    <a:pt x="6101" y="11058"/>
                  </a:cubicBezTo>
                  <a:lnTo>
                    <a:pt x="6101" y="3066"/>
                  </a:lnTo>
                  <a:cubicBezTo>
                    <a:pt x="6101" y="1370"/>
                    <a:pt x="4730" y="0"/>
                    <a:pt x="30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75;p31"/>
            <p:cNvSpPr/>
            <p:nvPr/>
          </p:nvSpPr>
          <p:spPr>
            <a:xfrm>
              <a:off x="2435875" y="4323750"/>
              <a:ext cx="498300" cy="498300"/>
            </a:xfrm>
            <a:custGeom>
              <a:avLst/>
              <a:gdLst/>
              <a:ahLst/>
              <a:cxnLst/>
              <a:rect l="l" t="t" r="r" b="b"/>
              <a:pathLst>
                <a:path w="19932" h="19932" extrusionOk="0">
                  <a:moveTo>
                    <a:pt x="9950" y="6100"/>
                  </a:moveTo>
                  <a:cubicBezTo>
                    <a:pt x="12070" y="6100"/>
                    <a:pt x="13799" y="7829"/>
                    <a:pt x="13799" y="9950"/>
                  </a:cubicBezTo>
                  <a:cubicBezTo>
                    <a:pt x="13799" y="12070"/>
                    <a:pt x="12070" y="13799"/>
                    <a:pt x="9950" y="13799"/>
                  </a:cubicBezTo>
                  <a:cubicBezTo>
                    <a:pt x="7829" y="13799"/>
                    <a:pt x="6100" y="12070"/>
                    <a:pt x="6100" y="9950"/>
                  </a:cubicBezTo>
                  <a:cubicBezTo>
                    <a:pt x="6100" y="7829"/>
                    <a:pt x="7829" y="6100"/>
                    <a:pt x="9950" y="6100"/>
                  </a:cubicBezTo>
                  <a:close/>
                  <a:moveTo>
                    <a:pt x="9950" y="1"/>
                  </a:moveTo>
                  <a:cubicBezTo>
                    <a:pt x="4469" y="1"/>
                    <a:pt x="1" y="4469"/>
                    <a:pt x="1" y="9950"/>
                  </a:cubicBezTo>
                  <a:cubicBezTo>
                    <a:pt x="1" y="15462"/>
                    <a:pt x="4469" y="19931"/>
                    <a:pt x="9950" y="19931"/>
                  </a:cubicBezTo>
                  <a:cubicBezTo>
                    <a:pt x="15462" y="19931"/>
                    <a:pt x="19931" y="15462"/>
                    <a:pt x="19931" y="9950"/>
                  </a:cubicBezTo>
                  <a:cubicBezTo>
                    <a:pt x="19931" y="4469"/>
                    <a:pt x="15462" y="1"/>
                    <a:pt x="9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76;p31"/>
            <p:cNvSpPr/>
            <p:nvPr/>
          </p:nvSpPr>
          <p:spPr>
            <a:xfrm>
              <a:off x="4968000" y="4323750"/>
              <a:ext cx="498275" cy="498300"/>
            </a:xfrm>
            <a:custGeom>
              <a:avLst/>
              <a:gdLst/>
              <a:ahLst/>
              <a:cxnLst/>
              <a:rect l="l" t="t" r="r" b="b"/>
              <a:pathLst>
                <a:path w="19931" h="19932" extrusionOk="0">
                  <a:moveTo>
                    <a:pt x="9982" y="6100"/>
                  </a:moveTo>
                  <a:cubicBezTo>
                    <a:pt x="12102" y="6100"/>
                    <a:pt x="13831" y="7829"/>
                    <a:pt x="13831" y="9950"/>
                  </a:cubicBezTo>
                  <a:cubicBezTo>
                    <a:pt x="13831" y="12070"/>
                    <a:pt x="12102" y="13799"/>
                    <a:pt x="9982" y="13799"/>
                  </a:cubicBezTo>
                  <a:cubicBezTo>
                    <a:pt x="7862" y="13799"/>
                    <a:pt x="6133" y="12070"/>
                    <a:pt x="6133" y="9950"/>
                  </a:cubicBezTo>
                  <a:cubicBezTo>
                    <a:pt x="6133" y="7829"/>
                    <a:pt x="7862" y="6100"/>
                    <a:pt x="9982" y="6100"/>
                  </a:cubicBezTo>
                  <a:close/>
                  <a:moveTo>
                    <a:pt x="9982" y="1"/>
                  </a:moveTo>
                  <a:cubicBezTo>
                    <a:pt x="4469" y="1"/>
                    <a:pt x="0" y="4469"/>
                    <a:pt x="0" y="9950"/>
                  </a:cubicBezTo>
                  <a:cubicBezTo>
                    <a:pt x="0" y="15462"/>
                    <a:pt x="4469" y="19931"/>
                    <a:pt x="9982" y="19931"/>
                  </a:cubicBezTo>
                  <a:cubicBezTo>
                    <a:pt x="15462" y="19931"/>
                    <a:pt x="19931" y="15462"/>
                    <a:pt x="19931" y="9950"/>
                  </a:cubicBezTo>
                  <a:cubicBezTo>
                    <a:pt x="19931" y="4469"/>
                    <a:pt x="15462" y="1"/>
                    <a:pt x="9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677;p31"/>
          <p:cNvSpPr/>
          <p:nvPr/>
        </p:nvSpPr>
        <p:spPr>
          <a:xfrm>
            <a:off x="2136702" y="3466053"/>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78;p31"/>
          <p:cNvSpPr/>
          <p:nvPr/>
        </p:nvSpPr>
        <p:spPr>
          <a:xfrm>
            <a:off x="3314852" y="3466053"/>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679;p31"/>
          <p:cNvGrpSpPr/>
          <p:nvPr/>
        </p:nvGrpSpPr>
        <p:grpSpPr>
          <a:xfrm>
            <a:off x="2518552" y="3670533"/>
            <a:ext cx="482190" cy="522964"/>
            <a:chOff x="1409975" y="238125"/>
            <a:chExt cx="4812275" cy="5219200"/>
          </a:xfrm>
        </p:grpSpPr>
        <p:sp>
          <p:nvSpPr>
            <p:cNvPr id="103" name="Google Shape;680;p31"/>
            <p:cNvSpPr/>
            <p:nvPr/>
          </p:nvSpPr>
          <p:spPr>
            <a:xfrm>
              <a:off x="2419575" y="3573500"/>
              <a:ext cx="322125" cy="153325"/>
            </a:xfrm>
            <a:custGeom>
              <a:avLst/>
              <a:gdLst/>
              <a:ahLst/>
              <a:cxnLst/>
              <a:rect l="l" t="t" r="r" b="b"/>
              <a:pathLst>
                <a:path w="12885" h="6133" extrusionOk="0">
                  <a:moveTo>
                    <a:pt x="3034" y="0"/>
                  </a:moveTo>
                  <a:cubicBezTo>
                    <a:pt x="1370" y="0"/>
                    <a:pt x="0" y="1370"/>
                    <a:pt x="0" y="3067"/>
                  </a:cubicBezTo>
                  <a:cubicBezTo>
                    <a:pt x="0" y="4763"/>
                    <a:pt x="1370" y="6133"/>
                    <a:pt x="3034" y="6133"/>
                  </a:cubicBezTo>
                  <a:lnTo>
                    <a:pt x="9819" y="6133"/>
                  </a:lnTo>
                  <a:cubicBezTo>
                    <a:pt x="11515" y="6133"/>
                    <a:pt x="12885" y="4763"/>
                    <a:pt x="12885" y="3067"/>
                  </a:cubicBezTo>
                  <a:cubicBezTo>
                    <a:pt x="12885" y="1370"/>
                    <a:pt x="11515" y="0"/>
                    <a:pt x="9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81;p31"/>
            <p:cNvSpPr/>
            <p:nvPr/>
          </p:nvSpPr>
          <p:spPr>
            <a:xfrm>
              <a:off x="1409975" y="238125"/>
              <a:ext cx="4812275" cy="5219200"/>
            </a:xfrm>
            <a:custGeom>
              <a:avLst/>
              <a:gdLst/>
              <a:ahLst/>
              <a:cxnLst/>
              <a:rect l="l" t="t" r="r" b="b"/>
              <a:pathLst>
                <a:path w="192491" h="208768" extrusionOk="0">
                  <a:moveTo>
                    <a:pt x="144442" y="6100"/>
                  </a:moveTo>
                  <a:lnTo>
                    <a:pt x="144442" y="51931"/>
                  </a:lnTo>
                  <a:lnTo>
                    <a:pt x="118900" y="51931"/>
                  </a:lnTo>
                  <a:lnTo>
                    <a:pt x="118900" y="13961"/>
                  </a:lnTo>
                  <a:cubicBezTo>
                    <a:pt x="118900" y="9623"/>
                    <a:pt x="122423" y="6100"/>
                    <a:pt x="126762" y="6100"/>
                  </a:cubicBezTo>
                  <a:close/>
                  <a:moveTo>
                    <a:pt x="135341" y="58063"/>
                  </a:moveTo>
                  <a:lnTo>
                    <a:pt x="135341" y="66023"/>
                  </a:lnTo>
                  <a:cubicBezTo>
                    <a:pt x="135341" y="66708"/>
                    <a:pt x="134753" y="67295"/>
                    <a:pt x="134068" y="67295"/>
                  </a:cubicBezTo>
                  <a:lnTo>
                    <a:pt x="127381" y="67295"/>
                  </a:lnTo>
                  <a:cubicBezTo>
                    <a:pt x="126664" y="67295"/>
                    <a:pt x="126077" y="66708"/>
                    <a:pt x="126077" y="66023"/>
                  </a:cubicBezTo>
                  <a:lnTo>
                    <a:pt x="126077" y="58063"/>
                  </a:lnTo>
                  <a:close/>
                  <a:moveTo>
                    <a:pt x="99132" y="87959"/>
                  </a:moveTo>
                  <a:cubicBezTo>
                    <a:pt x="108275" y="87959"/>
                    <a:pt x="115649" y="93075"/>
                    <a:pt x="117726" y="98838"/>
                  </a:cubicBezTo>
                  <a:cubicBezTo>
                    <a:pt x="109893" y="94619"/>
                    <a:pt x="100300" y="92630"/>
                    <a:pt x="91158" y="92630"/>
                  </a:cubicBezTo>
                  <a:cubicBezTo>
                    <a:pt x="88497" y="92630"/>
                    <a:pt x="85874" y="92799"/>
                    <a:pt x="83345" y="93130"/>
                  </a:cubicBezTo>
                  <a:cubicBezTo>
                    <a:pt x="88752" y="89449"/>
                    <a:pt x="94200" y="87959"/>
                    <a:pt x="99132" y="87959"/>
                  </a:cubicBezTo>
                  <a:close/>
                  <a:moveTo>
                    <a:pt x="162340" y="87971"/>
                  </a:moveTo>
                  <a:cubicBezTo>
                    <a:pt x="167290" y="87971"/>
                    <a:pt x="172746" y="89463"/>
                    <a:pt x="178138" y="93130"/>
                  </a:cubicBezTo>
                  <a:cubicBezTo>
                    <a:pt x="175608" y="92799"/>
                    <a:pt x="172985" y="92630"/>
                    <a:pt x="170324" y="92630"/>
                  </a:cubicBezTo>
                  <a:cubicBezTo>
                    <a:pt x="161181" y="92630"/>
                    <a:pt x="151582" y="94619"/>
                    <a:pt x="143724" y="98838"/>
                  </a:cubicBezTo>
                  <a:cubicBezTo>
                    <a:pt x="145857" y="93008"/>
                    <a:pt x="153244" y="87971"/>
                    <a:pt x="162340" y="87971"/>
                  </a:cubicBezTo>
                  <a:close/>
                  <a:moveTo>
                    <a:pt x="90766" y="98756"/>
                  </a:moveTo>
                  <a:cubicBezTo>
                    <a:pt x="99847" y="98756"/>
                    <a:pt x="110089" y="100898"/>
                    <a:pt x="117628" y="105884"/>
                  </a:cubicBezTo>
                  <a:cubicBezTo>
                    <a:pt x="115860" y="111188"/>
                    <a:pt x="111733" y="113971"/>
                    <a:pt x="107111" y="113971"/>
                  </a:cubicBezTo>
                  <a:cubicBezTo>
                    <a:pt x="105167" y="113971"/>
                    <a:pt x="103135" y="113478"/>
                    <a:pt x="101155" y="112473"/>
                  </a:cubicBezTo>
                  <a:cubicBezTo>
                    <a:pt x="95218" y="109440"/>
                    <a:pt x="88401" y="103111"/>
                    <a:pt x="81420" y="99588"/>
                  </a:cubicBezTo>
                  <a:cubicBezTo>
                    <a:pt x="84251" y="99045"/>
                    <a:pt x="87430" y="98756"/>
                    <a:pt x="90766" y="98756"/>
                  </a:cubicBezTo>
                  <a:close/>
                  <a:moveTo>
                    <a:pt x="87520" y="125945"/>
                  </a:moveTo>
                  <a:lnTo>
                    <a:pt x="87520" y="146170"/>
                  </a:lnTo>
                  <a:cubicBezTo>
                    <a:pt x="87520" y="146626"/>
                    <a:pt x="87161" y="147018"/>
                    <a:pt x="86704" y="147018"/>
                  </a:cubicBezTo>
                  <a:lnTo>
                    <a:pt x="6949" y="147018"/>
                  </a:lnTo>
                  <a:cubicBezTo>
                    <a:pt x="6492" y="147018"/>
                    <a:pt x="6101" y="146626"/>
                    <a:pt x="6101" y="146170"/>
                  </a:cubicBezTo>
                  <a:lnTo>
                    <a:pt x="6101" y="125945"/>
                  </a:lnTo>
                  <a:close/>
                  <a:moveTo>
                    <a:pt x="122619" y="109929"/>
                  </a:moveTo>
                  <a:cubicBezTo>
                    <a:pt x="124609" y="111919"/>
                    <a:pt x="126305" y="114202"/>
                    <a:pt x="127642" y="116714"/>
                  </a:cubicBezTo>
                  <a:lnTo>
                    <a:pt x="127642" y="163752"/>
                  </a:lnTo>
                  <a:cubicBezTo>
                    <a:pt x="127642" y="185216"/>
                    <a:pt x="110223" y="202667"/>
                    <a:pt x="88759" y="202667"/>
                  </a:cubicBezTo>
                  <a:cubicBezTo>
                    <a:pt x="67328" y="202667"/>
                    <a:pt x="49877" y="185216"/>
                    <a:pt x="49877" y="163752"/>
                  </a:cubicBezTo>
                  <a:lnTo>
                    <a:pt x="49877" y="153118"/>
                  </a:lnTo>
                  <a:lnTo>
                    <a:pt x="86704" y="153118"/>
                  </a:lnTo>
                  <a:cubicBezTo>
                    <a:pt x="90521" y="153118"/>
                    <a:pt x="93652" y="149986"/>
                    <a:pt x="93652" y="146170"/>
                  </a:cubicBezTo>
                  <a:lnTo>
                    <a:pt x="93652" y="122944"/>
                  </a:lnTo>
                  <a:cubicBezTo>
                    <a:pt x="93652" y="122912"/>
                    <a:pt x="93652" y="122912"/>
                    <a:pt x="93652" y="122912"/>
                  </a:cubicBezTo>
                  <a:cubicBezTo>
                    <a:pt x="93652" y="122879"/>
                    <a:pt x="93652" y="122879"/>
                    <a:pt x="93652" y="122846"/>
                  </a:cubicBezTo>
                  <a:lnTo>
                    <a:pt x="93652" y="115083"/>
                  </a:lnTo>
                  <a:cubicBezTo>
                    <a:pt x="95218" y="116159"/>
                    <a:pt x="96817" y="117105"/>
                    <a:pt x="98382" y="117921"/>
                  </a:cubicBezTo>
                  <a:cubicBezTo>
                    <a:pt x="101249" y="119384"/>
                    <a:pt x="104230" y="120090"/>
                    <a:pt x="107111" y="120090"/>
                  </a:cubicBezTo>
                  <a:cubicBezTo>
                    <a:pt x="113605" y="120090"/>
                    <a:pt x="119591" y="116504"/>
                    <a:pt x="122619" y="109929"/>
                  </a:cubicBezTo>
                  <a:close/>
                  <a:moveTo>
                    <a:pt x="6949" y="0"/>
                  </a:moveTo>
                  <a:cubicBezTo>
                    <a:pt x="3132" y="0"/>
                    <a:pt x="1" y="3132"/>
                    <a:pt x="1" y="6948"/>
                  </a:cubicBezTo>
                  <a:lnTo>
                    <a:pt x="1" y="28151"/>
                  </a:lnTo>
                  <a:cubicBezTo>
                    <a:pt x="1" y="29847"/>
                    <a:pt x="1371" y="31217"/>
                    <a:pt x="3067" y="31217"/>
                  </a:cubicBezTo>
                  <a:cubicBezTo>
                    <a:pt x="4731" y="31217"/>
                    <a:pt x="6101" y="29847"/>
                    <a:pt x="6101" y="28151"/>
                  </a:cubicBezTo>
                  <a:lnTo>
                    <a:pt x="6101" y="6948"/>
                  </a:lnTo>
                  <a:cubicBezTo>
                    <a:pt x="6101" y="6491"/>
                    <a:pt x="6492" y="6133"/>
                    <a:pt x="6949" y="6133"/>
                  </a:cubicBezTo>
                  <a:lnTo>
                    <a:pt x="86704" y="6133"/>
                  </a:lnTo>
                  <a:cubicBezTo>
                    <a:pt x="87161" y="6133"/>
                    <a:pt x="87520" y="6491"/>
                    <a:pt x="87520" y="6948"/>
                  </a:cubicBezTo>
                  <a:lnTo>
                    <a:pt x="87520" y="84061"/>
                  </a:lnTo>
                  <a:cubicBezTo>
                    <a:pt x="81779" y="86312"/>
                    <a:pt x="76299" y="90161"/>
                    <a:pt x="71471" y="95478"/>
                  </a:cubicBezTo>
                  <a:cubicBezTo>
                    <a:pt x="68992" y="98218"/>
                    <a:pt x="70460" y="102557"/>
                    <a:pt x="74015" y="103340"/>
                  </a:cubicBezTo>
                  <a:cubicBezTo>
                    <a:pt x="78354" y="104253"/>
                    <a:pt x="82986" y="107482"/>
                    <a:pt x="87520" y="110777"/>
                  </a:cubicBezTo>
                  <a:lnTo>
                    <a:pt x="87520" y="119845"/>
                  </a:lnTo>
                  <a:lnTo>
                    <a:pt x="6101" y="119845"/>
                  </a:lnTo>
                  <a:lnTo>
                    <a:pt x="6101" y="42406"/>
                  </a:lnTo>
                  <a:cubicBezTo>
                    <a:pt x="6101" y="40742"/>
                    <a:pt x="4731" y="39372"/>
                    <a:pt x="3067" y="39372"/>
                  </a:cubicBezTo>
                  <a:cubicBezTo>
                    <a:pt x="1371" y="39372"/>
                    <a:pt x="1" y="40742"/>
                    <a:pt x="1" y="42406"/>
                  </a:cubicBezTo>
                  <a:lnTo>
                    <a:pt x="1" y="146170"/>
                  </a:lnTo>
                  <a:cubicBezTo>
                    <a:pt x="1" y="149986"/>
                    <a:pt x="3132" y="153118"/>
                    <a:pt x="6949" y="153118"/>
                  </a:cubicBezTo>
                  <a:lnTo>
                    <a:pt x="43777" y="153118"/>
                  </a:lnTo>
                  <a:lnTo>
                    <a:pt x="43777" y="163752"/>
                  </a:lnTo>
                  <a:cubicBezTo>
                    <a:pt x="43777" y="188575"/>
                    <a:pt x="63968" y="208767"/>
                    <a:pt x="88759" y="208767"/>
                  </a:cubicBezTo>
                  <a:cubicBezTo>
                    <a:pt x="113583" y="208767"/>
                    <a:pt x="133775" y="188575"/>
                    <a:pt x="133775" y="163752"/>
                  </a:cubicBezTo>
                  <a:lnTo>
                    <a:pt x="133775" y="116812"/>
                  </a:lnTo>
                  <a:cubicBezTo>
                    <a:pt x="135145" y="114235"/>
                    <a:pt x="136841" y="111951"/>
                    <a:pt x="138864" y="109929"/>
                  </a:cubicBezTo>
                  <a:cubicBezTo>
                    <a:pt x="140592" y="113713"/>
                    <a:pt x="143398" y="116681"/>
                    <a:pt x="147018" y="118410"/>
                  </a:cubicBezTo>
                  <a:cubicBezTo>
                    <a:pt x="149337" y="119547"/>
                    <a:pt x="151827" y="120087"/>
                    <a:pt x="154337" y="120087"/>
                  </a:cubicBezTo>
                  <a:cubicBezTo>
                    <a:pt x="157301" y="120087"/>
                    <a:pt x="160294" y="119334"/>
                    <a:pt x="163067" y="117921"/>
                  </a:cubicBezTo>
                  <a:cubicBezTo>
                    <a:pt x="164601" y="117138"/>
                    <a:pt x="165188" y="115311"/>
                    <a:pt x="164405" y="113811"/>
                  </a:cubicBezTo>
                  <a:cubicBezTo>
                    <a:pt x="163876" y="112753"/>
                    <a:pt x="162797" y="112133"/>
                    <a:pt x="161680" y="112133"/>
                  </a:cubicBezTo>
                  <a:cubicBezTo>
                    <a:pt x="161212" y="112133"/>
                    <a:pt x="160738" y="112242"/>
                    <a:pt x="160295" y="112473"/>
                  </a:cubicBezTo>
                  <a:cubicBezTo>
                    <a:pt x="158310" y="113485"/>
                    <a:pt x="156279" y="113979"/>
                    <a:pt x="154338" y="113979"/>
                  </a:cubicBezTo>
                  <a:cubicBezTo>
                    <a:pt x="149709" y="113979"/>
                    <a:pt x="145591" y="111170"/>
                    <a:pt x="143822" y="105884"/>
                  </a:cubicBezTo>
                  <a:cubicBezTo>
                    <a:pt x="146627" y="104025"/>
                    <a:pt x="149791" y="102524"/>
                    <a:pt x="153379" y="101350"/>
                  </a:cubicBezTo>
                  <a:cubicBezTo>
                    <a:pt x="158236" y="99753"/>
                    <a:pt x="164650" y="98784"/>
                    <a:pt x="170873" y="98784"/>
                  </a:cubicBezTo>
                  <a:cubicBezTo>
                    <a:pt x="174053" y="98784"/>
                    <a:pt x="177183" y="99037"/>
                    <a:pt x="180030" y="99588"/>
                  </a:cubicBezTo>
                  <a:cubicBezTo>
                    <a:pt x="177061" y="101089"/>
                    <a:pt x="174289" y="103014"/>
                    <a:pt x="171744" y="104808"/>
                  </a:cubicBezTo>
                  <a:cubicBezTo>
                    <a:pt x="170374" y="105786"/>
                    <a:pt x="170048" y="107711"/>
                    <a:pt x="171027" y="109081"/>
                  </a:cubicBezTo>
                  <a:cubicBezTo>
                    <a:pt x="171623" y="109916"/>
                    <a:pt x="172560" y="110364"/>
                    <a:pt x="173518" y="110364"/>
                  </a:cubicBezTo>
                  <a:cubicBezTo>
                    <a:pt x="174131" y="110364"/>
                    <a:pt x="174753" y="110180"/>
                    <a:pt x="175300" y="109798"/>
                  </a:cubicBezTo>
                  <a:cubicBezTo>
                    <a:pt x="179019" y="107124"/>
                    <a:pt x="183357" y="104220"/>
                    <a:pt x="187434" y="103340"/>
                  </a:cubicBezTo>
                  <a:cubicBezTo>
                    <a:pt x="190990" y="102557"/>
                    <a:pt x="192491" y="98218"/>
                    <a:pt x="189979" y="95478"/>
                  </a:cubicBezTo>
                  <a:cubicBezTo>
                    <a:pt x="183683" y="88563"/>
                    <a:pt x="176278" y="84061"/>
                    <a:pt x="168580" y="82496"/>
                  </a:cubicBezTo>
                  <a:cubicBezTo>
                    <a:pt x="166444" y="82061"/>
                    <a:pt x="164346" y="81858"/>
                    <a:pt x="162308" y="81858"/>
                  </a:cubicBezTo>
                  <a:cubicBezTo>
                    <a:pt x="147669" y="81858"/>
                    <a:pt x="136210" y="92372"/>
                    <a:pt x="137069" y="103340"/>
                  </a:cubicBezTo>
                  <a:cubicBezTo>
                    <a:pt x="135895" y="104286"/>
                    <a:pt x="134786" y="105330"/>
                    <a:pt x="133775" y="106439"/>
                  </a:cubicBezTo>
                  <a:lnTo>
                    <a:pt x="133775" y="73395"/>
                  </a:lnTo>
                  <a:lnTo>
                    <a:pt x="134068" y="73395"/>
                  </a:lnTo>
                  <a:cubicBezTo>
                    <a:pt x="138146" y="73395"/>
                    <a:pt x="141440" y="70100"/>
                    <a:pt x="141440" y="66023"/>
                  </a:cubicBezTo>
                  <a:lnTo>
                    <a:pt x="141440" y="58063"/>
                  </a:lnTo>
                  <a:lnTo>
                    <a:pt x="145355" y="58063"/>
                  </a:lnTo>
                  <a:cubicBezTo>
                    <a:pt x="148225" y="58063"/>
                    <a:pt x="150574" y="55715"/>
                    <a:pt x="150574" y="52812"/>
                  </a:cubicBezTo>
                  <a:lnTo>
                    <a:pt x="150574" y="30467"/>
                  </a:lnTo>
                  <a:lnTo>
                    <a:pt x="160719" y="30467"/>
                  </a:lnTo>
                  <a:cubicBezTo>
                    <a:pt x="162415" y="30467"/>
                    <a:pt x="163785" y="29097"/>
                    <a:pt x="163785" y="27401"/>
                  </a:cubicBezTo>
                  <a:cubicBezTo>
                    <a:pt x="163785" y="25704"/>
                    <a:pt x="162415" y="24334"/>
                    <a:pt x="160719" y="24334"/>
                  </a:cubicBezTo>
                  <a:lnTo>
                    <a:pt x="150574" y="24334"/>
                  </a:lnTo>
                  <a:lnTo>
                    <a:pt x="150574" y="13309"/>
                  </a:lnTo>
                  <a:lnTo>
                    <a:pt x="160719" y="13309"/>
                  </a:lnTo>
                  <a:cubicBezTo>
                    <a:pt x="162415" y="13309"/>
                    <a:pt x="163785" y="11939"/>
                    <a:pt x="163785" y="10243"/>
                  </a:cubicBezTo>
                  <a:cubicBezTo>
                    <a:pt x="163785" y="8546"/>
                    <a:pt x="162415" y="7176"/>
                    <a:pt x="160719" y="7176"/>
                  </a:cubicBezTo>
                  <a:lnTo>
                    <a:pt x="150574" y="7176"/>
                  </a:lnTo>
                  <a:lnTo>
                    <a:pt x="150574" y="5219"/>
                  </a:lnTo>
                  <a:cubicBezTo>
                    <a:pt x="150574" y="2349"/>
                    <a:pt x="148225" y="0"/>
                    <a:pt x="145355" y="0"/>
                  </a:cubicBezTo>
                  <a:lnTo>
                    <a:pt x="126762" y="0"/>
                  </a:lnTo>
                  <a:cubicBezTo>
                    <a:pt x="119063" y="0"/>
                    <a:pt x="112768" y="6263"/>
                    <a:pt x="112768" y="13961"/>
                  </a:cubicBezTo>
                  <a:lnTo>
                    <a:pt x="112768" y="52812"/>
                  </a:lnTo>
                  <a:cubicBezTo>
                    <a:pt x="112768" y="55715"/>
                    <a:pt x="115116" y="58063"/>
                    <a:pt x="118019" y="58063"/>
                  </a:cubicBezTo>
                  <a:lnTo>
                    <a:pt x="119977" y="58063"/>
                  </a:lnTo>
                  <a:lnTo>
                    <a:pt x="119977" y="66023"/>
                  </a:lnTo>
                  <a:cubicBezTo>
                    <a:pt x="119977" y="70100"/>
                    <a:pt x="123304" y="73395"/>
                    <a:pt x="127381" y="73395"/>
                  </a:cubicBezTo>
                  <a:lnTo>
                    <a:pt x="127642" y="73395"/>
                  </a:lnTo>
                  <a:lnTo>
                    <a:pt x="127642" y="106373"/>
                  </a:lnTo>
                  <a:cubicBezTo>
                    <a:pt x="126631" y="105297"/>
                    <a:pt x="125555" y="104286"/>
                    <a:pt x="124413" y="103340"/>
                  </a:cubicBezTo>
                  <a:cubicBezTo>
                    <a:pt x="125256" y="92374"/>
                    <a:pt x="113806" y="81849"/>
                    <a:pt x="99127" y="81849"/>
                  </a:cubicBezTo>
                  <a:cubicBezTo>
                    <a:pt x="97344" y="81849"/>
                    <a:pt x="95514" y="82004"/>
                    <a:pt x="93652" y="82333"/>
                  </a:cubicBezTo>
                  <a:lnTo>
                    <a:pt x="93652" y="6948"/>
                  </a:lnTo>
                  <a:cubicBezTo>
                    <a:pt x="93652" y="3132"/>
                    <a:pt x="90521" y="0"/>
                    <a:pt x="86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82;p31"/>
            <p:cNvSpPr/>
            <p:nvPr/>
          </p:nvSpPr>
          <p:spPr>
            <a:xfrm>
              <a:off x="2066450" y="1143750"/>
              <a:ext cx="1028375" cy="1337775"/>
            </a:xfrm>
            <a:custGeom>
              <a:avLst/>
              <a:gdLst/>
              <a:ahLst/>
              <a:cxnLst/>
              <a:rect l="l" t="t" r="r" b="b"/>
              <a:pathLst>
                <a:path w="41135" h="53511" extrusionOk="0">
                  <a:moveTo>
                    <a:pt x="23650" y="8040"/>
                  </a:moveTo>
                  <a:lnTo>
                    <a:pt x="23650" y="22360"/>
                  </a:lnTo>
                  <a:cubicBezTo>
                    <a:pt x="23650" y="24709"/>
                    <a:pt x="25575" y="26633"/>
                    <a:pt x="27923" y="26633"/>
                  </a:cubicBezTo>
                  <a:lnTo>
                    <a:pt x="33664" y="26633"/>
                  </a:lnTo>
                  <a:lnTo>
                    <a:pt x="17452" y="45455"/>
                  </a:lnTo>
                  <a:lnTo>
                    <a:pt x="17452" y="31135"/>
                  </a:lnTo>
                  <a:cubicBezTo>
                    <a:pt x="17452" y="28786"/>
                    <a:pt x="15560" y="26894"/>
                    <a:pt x="13212" y="26894"/>
                  </a:cubicBezTo>
                  <a:lnTo>
                    <a:pt x="7471" y="26894"/>
                  </a:lnTo>
                  <a:lnTo>
                    <a:pt x="23650" y="8040"/>
                  </a:lnTo>
                  <a:close/>
                  <a:moveTo>
                    <a:pt x="24788" y="0"/>
                  </a:moveTo>
                  <a:cubicBezTo>
                    <a:pt x="23366" y="0"/>
                    <a:pt x="21981" y="609"/>
                    <a:pt x="21008" y="1745"/>
                  </a:cubicBezTo>
                  <a:lnTo>
                    <a:pt x="1664" y="24252"/>
                  </a:lnTo>
                  <a:cubicBezTo>
                    <a:pt x="294" y="25851"/>
                    <a:pt x="1" y="28004"/>
                    <a:pt x="881" y="29928"/>
                  </a:cubicBezTo>
                  <a:cubicBezTo>
                    <a:pt x="1730" y="31820"/>
                    <a:pt x="3589" y="32994"/>
                    <a:pt x="5677" y="32994"/>
                  </a:cubicBezTo>
                  <a:lnTo>
                    <a:pt x="11352" y="32994"/>
                  </a:lnTo>
                  <a:lnTo>
                    <a:pt x="11352" y="48521"/>
                  </a:lnTo>
                  <a:cubicBezTo>
                    <a:pt x="11352" y="51554"/>
                    <a:pt x="13814" y="53511"/>
                    <a:pt x="16356" y="53511"/>
                  </a:cubicBezTo>
                  <a:cubicBezTo>
                    <a:pt x="17696" y="53511"/>
                    <a:pt x="19059" y="52967"/>
                    <a:pt x="20095" y="51751"/>
                  </a:cubicBezTo>
                  <a:lnTo>
                    <a:pt x="39471" y="29243"/>
                  </a:lnTo>
                  <a:cubicBezTo>
                    <a:pt x="40841" y="27677"/>
                    <a:pt x="41134" y="25492"/>
                    <a:pt x="40254" y="23600"/>
                  </a:cubicBezTo>
                  <a:cubicBezTo>
                    <a:pt x="39373" y="21708"/>
                    <a:pt x="37546" y="20501"/>
                    <a:pt x="35459" y="20501"/>
                  </a:cubicBezTo>
                  <a:lnTo>
                    <a:pt x="29783" y="20501"/>
                  </a:lnTo>
                  <a:lnTo>
                    <a:pt x="29783" y="4974"/>
                  </a:lnTo>
                  <a:cubicBezTo>
                    <a:pt x="29783" y="2886"/>
                    <a:pt x="28510" y="1060"/>
                    <a:pt x="26521" y="309"/>
                  </a:cubicBezTo>
                  <a:cubicBezTo>
                    <a:pt x="25954" y="101"/>
                    <a:pt x="25368" y="0"/>
                    <a:pt x="247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683;p31"/>
          <p:cNvSpPr/>
          <p:nvPr/>
        </p:nvSpPr>
        <p:spPr>
          <a:xfrm>
            <a:off x="3667876" y="3670534"/>
            <a:ext cx="541753" cy="522963"/>
          </a:xfrm>
          <a:custGeom>
            <a:avLst/>
            <a:gdLst/>
            <a:ahLst/>
            <a:cxnLst/>
            <a:rect l="l" t="t" r="r" b="b"/>
            <a:pathLst>
              <a:path w="208768" h="201527" extrusionOk="0">
                <a:moveTo>
                  <a:pt x="70328" y="6101"/>
                </a:moveTo>
                <a:lnTo>
                  <a:pt x="70328" y="32066"/>
                </a:lnTo>
                <a:lnTo>
                  <a:pt x="56824" y="32066"/>
                </a:lnTo>
                <a:cubicBezTo>
                  <a:pt x="49974" y="32066"/>
                  <a:pt x="44363" y="26456"/>
                  <a:pt x="44363" y="19605"/>
                </a:cubicBezTo>
                <a:lnTo>
                  <a:pt x="44363" y="18562"/>
                </a:lnTo>
                <a:cubicBezTo>
                  <a:pt x="44363" y="11679"/>
                  <a:pt x="49974" y="6101"/>
                  <a:pt x="56824" y="6101"/>
                </a:cubicBezTo>
                <a:close/>
                <a:moveTo>
                  <a:pt x="74765" y="65436"/>
                </a:moveTo>
                <a:cubicBezTo>
                  <a:pt x="76559" y="65436"/>
                  <a:pt x="78027" y="66904"/>
                  <a:pt x="78027" y="68698"/>
                </a:cubicBezTo>
                <a:cubicBezTo>
                  <a:pt x="78027" y="70492"/>
                  <a:pt x="76559" y="71960"/>
                  <a:pt x="74765" y="71960"/>
                </a:cubicBezTo>
                <a:lnTo>
                  <a:pt x="65174" y="71960"/>
                </a:lnTo>
                <a:cubicBezTo>
                  <a:pt x="61293" y="71960"/>
                  <a:pt x="57541" y="73135"/>
                  <a:pt x="54345" y="75385"/>
                </a:cubicBezTo>
                <a:lnTo>
                  <a:pt x="44330" y="82333"/>
                </a:lnTo>
                <a:cubicBezTo>
                  <a:pt x="41949" y="83997"/>
                  <a:pt x="39176" y="84845"/>
                  <a:pt x="36273" y="84845"/>
                </a:cubicBezTo>
                <a:lnTo>
                  <a:pt x="34088" y="84845"/>
                </a:lnTo>
                <a:cubicBezTo>
                  <a:pt x="26292" y="84845"/>
                  <a:pt x="19996" y="78517"/>
                  <a:pt x="19996" y="70753"/>
                </a:cubicBezTo>
                <a:lnTo>
                  <a:pt x="19996" y="68698"/>
                </a:lnTo>
                <a:cubicBezTo>
                  <a:pt x="19996" y="66904"/>
                  <a:pt x="21431" y="65436"/>
                  <a:pt x="23225" y="65436"/>
                </a:cubicBezTo>
                <a:close/>
                <a:moveTo>
                  <a:pt x="148290" y="85824"/>
                </a:moveTo>
                <a:lnTo>
                  <a:pt x="157358" y="110713"/>
                </a:lnTo>
                <a:lnTo>
                  <a:pt x="147246" y="114399"/>
                </a:lnTo>
                <a:lnTo>
                  <a:pt x="138210" y="89510"/>
                </a:lnTo>
                <a:cubicBezTo>
                  <a:pt x="148225" y="85856"/>
                  <a:pt x="147572" y="86085"/>
                  <a:pt x="148290" y="85824"/>
                </a:cubicBezTo>
                <a:close/>
                <a:moveTo>
                  <a:pt x="52877" y="83834"/>
                </a:moveTo>
                <a:cubicBezTo>
                  <a:pt x="56759" y="86476"/>
                  <a:pt x="62076" y="90162"/>
                  <a:pt x="64261" y="91695"/>
                </a:cubicBezTo>
                <a:cubicBezTo>
                  <a:pt x="70557" y="96099"/>
                  <a:pt x="75156" y="102590"/>
                  <a:pt x="77146" y="110028"/>
                </a:cubicBezTo>
                <a:lnTo>
                  <a:pt x="87911" y="150215"/>
                </a:lnTo>
                <a:lnTo>
                  <a:pt x="82854" y="150215"/>
                </a:lnTo>
                <a:lnTo>
                  <a:pt x="73232" y="114366"/>
                </a:lnTo>
                <a:cubicBezTo>
                  <a:pt x="73232" y="114366"/>
                  <a:pt x="73232" y="114333"/>
                  <a:pt x="73232" y="114333"/>
                </a:cubicBezTo>
                <a:lnTo>
                  <a:pt x="72416" y="111300"/>
                </a:lnTo>
                <a:cubicBezTo>
                  <a:pt x="70720" y="104972"/>
                  <a:pt x="66838" y="99426"/>
                  <a:pt x="61456" y="95707"/>
                </a:cubicBezTo>
                <a:cubicBezTo>
                  <a:pt x="56661" y="92348"/>
                  <a:pt x="52355" y="89379"/>
                  <a:pt x="48636" y="86802"/>
                </a:cubicBezTo>
                <a:lnTo>
                  <a:pt x="52877" y="83834"/>
                </a:lnTo>
                <a:close/>
                <a:moveTo>
                  <a:pt x="135275" y="99361"/>
                </a:moveTo>
                <a:lnTo>
                  <a:pt x="138700" y="108723"/>
                </a:lnTo>
                <a:lnTo>
                  <a:pt x="136155" y="109669"/>
                </a:lnTo>
                <a:cubicBezTo>
                  <a:pt x="134133" y="110419"/>
                  <a:pt x="132437" y="111985"/>
                  <a:pt x="131589" y="114007"/>
                </a:cubicBezTo>
                <a:lnTo>
                  <a:pt x="111919" y="159903"/>
                </a:lnTo>
                <a:cubicBezTo>
                  <a:pt x="109016" y="166623"/>
                  <a:pt x="102426" y="170962"/>
                  <a:pt x="95120" y="170962"/>
                </a:cubicBezTo>
                <a:lnTo>
                  <a:pt x="37904" y="170962"/>
                </a:lnTo>
                <a:cubicBezTo>
                  <a:pt x="33925" y="170962"/>
                  <a:pt x="30663" y="167732"/>
                  <a:pt x="30565" y="163785"/>
                </a:cubicBezTo>
                <a:cubicBezTo>
                  <a:pt x="30500" y="159675"/>
                  <a:pt x="34055" y="156315"/>
                  <a:pt x="38133" y="156315"/>
                </a:cubicBezTo>
                <a:lnTo>
                  <a:pt x="96816" y="156315"/>
                </a:lnTo>
                <a:cubicBezTo>
                  <a:pt x="100306" y="156315"/>
                  <a:pt x="103438" y="154260"/>
                  <a:pt x="104840" y="151031"/>
                </a:cubicBezTo>
                <a:lnTo>
                  <a:pt x="123792" y="106798"/>
                </a:lnTo>
                <a:cubicBezTo>
                  <a:pt x="124836" y="104319"/>
                  <a:pt x="126891" y="102395"/>
                  <a:pt x="129403" y="101481"/>
                </a:cubicBezTo>
                <a:lnTo>
                  <a:pt x="135275" y="99361"/>
                </a:lnTo>
                <a:close/>
                <a:moveTo>
                  <a:pt x="170863" y="156315"/>
                </a:moveTo>
                <a:cubicBezTo>
                  <a:pt x="174908" y="156315"/>
                  <a:pt x="178202" y="159610"/>
                  <a:pt x="178202" y="163655"/>
                </a:cubicBezTo>
                <a:cubicBezTo>
                  <a:pt x="178202" y="167667"/>
                  <a:pt x="174908" y="170962"/>
                  <a:pt x="170863" y="170962"/>
                </a:cubicBezTo>
                <a:cubicBezTo>
                  <a:pt x="166851" y="170962"/>
                  <a:pt x="163556" y="167667"/>
                  <a:pt x="163556" y="163655"/>
                </a:cubicBezTo>
                <a:cubicBezTo>
                  <a:pt x="163556" y="159610"/>
                  <a:pt x="166851" y="156315"/>
                  <a:pt x="170863" y="156315"/>
                </a:cubicBezTo>
                <a:close/>
                <a:moveTo>
                  <a:pt x="37904" y="144083"/>
                </a:moveTo>
                <a:cubicBezTo>
                  <a:pt x="43352" y="144083"/>
                  <a:pt x="48473" y="146366"/>
                  <a:pt x="52094" y="150215"/>
                </a:cubicBezTo>
                <a:lnTo>
                  <a:pt x="38133" y="150215"/>
                </a:lnTo>
                <a:cubicBezTo>
                  <a:pt x="30695" y="150215"/>
                  <a:pt x="24334" y="156283"/>
                  <a:pt x="24465" y="163916"/>
                </a:cubicBezTo>
                <a:cubicBezTo>
                  <a:pt x="24595" y="171157"/>
                  <a:pt x="30630" y="177061"/>
                  <a:pt x="37904" y="177061"/>
                </a:cubicBezTo>
                <a:lnTo>
                  <a:pt x="52094" y="177061"/>
                </a:lnTo>
                <a:cubicBezTo>
                  <a:pt x="48473" y="180943"/>
                  <a:pt x="43352" y="183194"/>
                  <a:pt x="37904" y="183194"/>
                </a:cubicBezTo>
                <a:cubicBezTo>
                  <a:pt x="27107" y="183194"/>
                  <a:pt x="18365" y="174419"/>
                  <a:pt x="18365" y="163655"/>
                </a:cubicBezTo>
                <a:cubicBezTo>
                  <a:pt x="18365" y="152857"/>
                  <a:pt x="27107" y="144083"/>
                  <a:pt x="37904" y="144083"/>
                </a:cubicBezTo>
                <a:close/>
                <a:moveTo>
                  <a:pt x="170892" y="144087"/>
                </a:moveTo>
                <a:cubicBezTo>
                  <a:pt x="181468" y="144087"/>
                  <a:pt x="190435" y="152717"/>
                  <a:pt x="190435" y="163655"/>
                </a:cubicBezTo>
                <a:cubicBezTo>
                  <a:pt x="190435" y="174419"/>
                  <a:pt x="181660" y="183194"/>
                  <a:pt x="170863" y="183194"/>
                </a:cubicBezTo>
                <a:cubicBezTo>
                  <a:pt x="160098" y="183194"/>
                  <a:pt x="151324" y="174419"/>
                  <a:pt x="151324" y="163655"/>
                </a:cubicBezTo>
                <a:cubicBezTo>
                  <a:pt x="151324" y="156283"/>
                  <a:pt x="155401" y="149889"/>
                  <a:pt x="161403" y="146529"/>
                </a:cubicBezTo>
                <a:lnTo>
                  <a:pt x="163556" y="152401"/>
                </a:lnTo>
                <a:cubicBezTo>
                  <a:pt x="159870" y="154782"/>
                  <a:pt x="157423" y="158925"/>
                  <a:pt x="157423" y="163655"/>
                </a:cubicBezTo>
                <a:cubicBezTo>
                  <a:pt x="157423" y="171059"/>
                  <a:pt x="163458" y="177061"/>
                  <a:pt x="170863" y="177061"/>
                </a:cubicBezTo>
                <a:cubicBezTo>
                  <a:pt x="178268" y="177061"/>
                  <a:pt x="184302" y="171059"/>
                  <a:pt x="184302" y="163655"/>
                </a:cubicBezTo>
                <a:cubicBezTo>
                  <a:pt x="184302" y="156199"/>
                  <a:pt x="178226" y="150219"/>
                  <a:pt x="170895" y="150219"/>
                </a:cubicBezTo>
                <a:cubicBezTo>
                  <a:pt x="170368" y="150219"/>
                  <a:pt x="169835" y="150250"/>
                  <a:pt x="169297" y="150313"/>
                </a:cubicBezTo>
                <a:lnTo>
                  <a:pt x="167177" y="144442"/>
                </a:lnTo>
                <a:cubicBezTo>
                  <a:pt x="168429" y="144202"/>
                  <a:pt x="169671" y="144087"/>
                  <a:pt x="170892" y="144087"/>
                </a:cubicBezTo>
                <a:close/>
                <a:moveTo>
                  <a:pt x="56824" y="1"/>
                </a:moveTo>
                <a:cubicBezTo>
                  <a:pt x="47462" y="1"/>
                  <a:pt x="39666" y="6981"/>
                  <a:pt x="38426" y="16017"/>
                </a:cubicBezTo>
                <a:lnTo>
                  <a:pt x="15005" y="16017"/>
                </a:lnTo>
                <a:cubicBezTo>
                  <a:pt x="6752" y="16017"/>
                  <a:pt x="0" y="22769"/>
                  <a:pt x="0" y="31022"/>
                </a:cubicBezTo>
                <a:lnTo>
                  <a:pt x="0" y="103275"/>
                </a:lnTo>
                <a:cubicBezTo>
                  <a:pt x="0" y="111561"/>
                  <a:pt x="6752" y="118313"/>
                  <a:pt x="15005" y="118313"/>
                </a:cubicBezTo>
                <a:lnTo>
                  <a:pt x="67947" y="118313"/>
                </a:lnTo>
                <a:lnTo>
                  <a:pt x="76494" y="150215"/>
                </a:lnTo>
                <a:lnTo>
                  <a:pt x="73329" y="150215"/>
                </a:lnTo>
                <a:cubicBezTo>
                  <a:pt x="70785" y="143528"/>
                  <a:pt x="66316" y="137591"/>
                  <a:pt x="60542" y="133286"/>
                </a:cubicBezTo>
                <a:cubicBezTo>
                  <a:pt x="53953" y="128360"/>
                  <a:pt x="46124" y="125750"/>
                  <a:pt x="37904" y="125750"/>
                </a:cubicBezTo>
                <a:cubicBezTo>
                  <a:pt x="29162" y="125750"/>
                  <a:pt x="20616" y="128817"/>
                  <a:pt x="13863" y="134362"/>
                </a:cubicBezTo>
                <a:cubicBezTo>
                  <a:pt x="12559" y="135438"/>
                  <a:pt x="12363" y="137363"/>
                  <a:pt x="13439" y="138668"/>
                </a:cubicBezTo>
                <a:cubicBezTo>
                  <a:pt x="14047" y="139405"/>
                  <a:pt x="14926" y="139788"/>
                  <a:pt x="15810" y="139788"/>
                </a:cubicBezTo>
                <a:cubicBezTo>
                  <a:pt x="16492" y="139788"/>
                  <a:pt x="17177" y="139560"/>
                  <a:pt x="17745" y="139092"/>
                </a:cubicBezTo>
                <a:cubicBezTo>
                  <a:pt x="23421" y="134427"/>
                  <a:pt x="30565" y="131850"/>
                  <a:pt x="37904" y="131850"/>
                </a:cubicBezTo>
                <a:cubicBezTo>
                  <a:pt x="44787" y="131850"/>
                  <a:pt x="51376" y="134036"/>
                  <a:pt x="56889" y="138179"/>
                </a:cubicBezTo>
                <a:cubicBezTo>
                  <a:pt x="61097" y="141310"/>
                  <a:pt x="64457" y="145485"/>
                  <a:pt x="66675" y="150215"/>
                </a:cubicBezTo>
                <a:lnTo>
                  <a:pt x="59760" y="150215"/>
                </a:lnTo>
                <a:cubicBezTo>
                  <a:pt x="55095" y="142615"/>
                  <a:pt x="46875" y="137983"/>
                  <a:pt x="37904" y="137983"/>
                </a:cubicBezTo>
                <a:cubicBezTo>
                  <a:pt x="23747" y="137983"/>
                  <a:pt x="12232" y="149498"/>
                  <a:pt x="12232" y="163655"/>
                </a:cubicBezTo>
                <a:cubicBezTo>
                  <a:pt x="12232" y="177779"/>
                  <a:pt x="23747" y="189294"/>
                  <a:pt x="37904" y="189294"/>
                </a:cubicBezTo>
                <a:cubicBezTo>
                  <a:pt x="46875" y="189294"/>
                  <a:pt x="55095" y="184662"/>
                  <a:pt x="59760" y="177061"/>
                </a:cubicBezTo>
                <a:lnTo>
                  <a:pt x="66675" y="177061"/>
                </a:lnTo>
                <a:cubicBezTo>
                  <a:pt x="61586" y="187924"/>
                  <a:pt x="50626" y="195426"/>
                  <a:pt x="37904" y="195426"/>
                </a:cubicBezTo>
                <a:cubicBezTo>
                  <a:pt x="20387" y="195426"/>
                  <a:pt x="6133" y="181172"/>
                  <a:pt x="6133" y="163655"/>
                </a:cubicBezTo>
                <a:cubicBezTo>
                  <a:pt x="6133" y="158599"/>
                  <a:pt x="7274" y="153771"/>
                  <a:pt x="9525" y="149302"/>
                </a:cubicBezTo>
                <a:cubicBezTo>
                  <a:pt x="10308" y="147801"/>
                  <a:pt x="9721" y="145942"/>
                  <a:pt x="8188" y="145192"/>
                </a:cubicBezTo>
                <a:cubicBezTo>
                  <a:pt x="7744" y="144961"/>
                  <a:pt x="7273" y="144852"/>
                  <a:pt x="6808" y="144852"/>
                </a:cubicBezTo>
                <a:cubicBezTo>
                  <a:pt x="5699" y="144852"/>
                  <a:pt x="4629" y="145472"/>
                  <a:pt x="4077" y="146529"/>
                </a:cubicBezTo>
                <a:cubicBezTo>
                  <a:pt x="1370" y="151879"/>
                  <a:pt x="0" y="157620"/>
                  <a:pt x="0" y="163655"/>
                </a:cubicBezTo>
                <a:cubicBezTo>
                  <a:pt x="0" y="184531"/>
                  <a:pt x="16995" y="201526"/>
                  <a:pt x="37904" y="201526"/>
                </a:cubicBezTo>
                <a:cubicBezTo>
                  <a:pt x="53986" y="201526"/>
                  <a:pt x="67817" y="191479"/>
                  <a:pt x="73329" y="177061"/>
                </a:cubicBezTo>
                <a:lnTo>
                  <a:pt x="95120" y="177061"/>
                </a:lnTo>
                <a:cubicBezTo>
                  <a:pt x="104905" y="177061"/>
                  <a:pt x="113680" y="171288"/>
                  <a:pt x="117529" y="162317"/>
                </a:cubicBezTo>
                <a:lnTo>
                  <a:pt x="137199" y="116421"/>
                </a:lnTo>
                <a:cubicBezTo>
                  <a:pt x="137395" y="115932"/>
                  <a:pt x="137786" y="115573"/>
                  <a:pt x="138276" y="115410"/>
                </a:cubicBezTo>
                <a:lnTo>
                  <a:pt x="140787" y="114497"/>
                </a:lnTo>
                <a:lnTo>
                  <a:pt x="141864" y="117432"/>
                </a:lnTo>
                <a:cubicBezTo>
                  <a:pt x="142607" y="119482"/>
                  <a:pt x="144557" y="120807"/>
                  <a:pt x="146656" y="120807"/>
                </a:cubicBezTo>
                <a:cubicBezTo>
                  <a:pt x="147230" y="120807"/>
                  <a:pt x="147814" y="120709"/>
                  <a:pt x="148388" y="120499"/>
                </a:cubicBezTo>
                <a:lnTo>
                  <a:pt x="151519" y="119357"/>
                </a:lnTo>
                <a:lnTo>
                  <a:pt x="155107" y="129175"/>
                </a:lnTo>
                <a:cubicBezTo>
                  <a:pt x="142060" y="135178"/>
                  <a:pt x="132959" y="148356"/>
                  <a:pt x="132959" y="163655"/>
                </a:cubicBezTo>
                <a:cubicBezTo>
                  <a:pt x="132959" y="184531"/>
                  <a:pt x="149986" y="201526"/>
                  <a:pt x="170863" y="201526"/>
                </a:cubicBezTo>
                <a:cubicBezTo>
                  <a:pt x="179866" y="201526"/>
                  <a:pt x="188608" y="198297"/>
                  <a:pt x="195458" y="192458"/>
                </a:cubicBezTo>
                <a:cubicBezTo>
                  <a:pt x="196730" y="191349"/>
                  <a:pt x="196894" y="189424"/>
                  <a:pt x="195784" y="188152"/>
                </a:cubicBezTo>
                <a:cubicBezTo>
                  <a:pt x="195191" y="187433"/>
                  <a:pt x="194340" y="187070"/>
                  <a:pt x="193477" y="187070"/>
                </a:cubicBezTo>
                <a:cubicBezTo>
                  <a:pt x="192774" y="187070"/>
                  <a:pt x="192064" y="187310"/>
                  <a:pt x="191479" y="187793"/>
                </a:cubicBezTo>
                <a:cubicBezTo>
                  <a:pt x="185738" y="192719"/>
                  <a:pt x="178431" y="195426"/>
                  <a:pt x="170863" y="195426"/>
                </a:cubicBezTo>
                <a:cubicBezTo>
                  <a:pt x="153346" y="195426"/>
                  <a:pt x="139091" y="181172"/>
                  <a:pt x="139091" y="163655"/>
                </a:cubicBezTo>
                <a:cubicBezTo>
                  <a:pt x="139091" y="150998"/>
                  <a:pt x="146496" y="140071"/>
                  <a:pt x="157195" y="134949"/>
                </a:cubicBezTo>
                <a:lnTo>
                  <a:pt x="159315" y="140756"/>
                </a:lnTo>
                <a:cubicBezTo>
                  <a:pt x="150965" y="144996"/>
                  <a:pt x="145191" y="153640"/>
                  <a:pt x="145191" y="163655"/>
                </a:cubicBezTo>
                <a:cubicBezTo>
                  <a:pt x="145191" y="177779"/>
                  <a:pt x="156706" y="189294"/>
                  <a:pt x="170863" y="189294"/>
                </a:cubicBezTo>
                <a:cubicBezTo>
                  <a:pt x="185020" y="189294"/>
                  <a:pt x="196535" y="177779"/>
                  <a:pt x="196535" y="163655"/>
                </a:cubicBezTo>
                <a:cubicBezTo>
                  <a:pt x="196535" y="149198"/>
                  <a:pt x="184702" y="137957"/>
                  <a:pt x="170914" y="137957"/>
                </a:cubicBezTo>
                <a:cubicBezTo>
                  <a:pt x="168990" y="137957"/>
                  <a:pt x="167029" y="138176"/>
                  <a:pt x="165057" y="138635"/>
                </a:cubicBezTo>
                <a:lnTo>
                  <a:pt x="162936" y="132862"/>
                </a:lnTo>
                <a:cubicBezTo>
                  <a:pt x="165619" y="132170"/>
                  <a:pt x="168293" y="131842"/>
                  <a:pt x="170913" y="131842"/>
                </a:cubicBezTo>
                <a:cubicBezTo>
                  <a:pt x="187941" y="131842"/>
                  <a:pt x="202667" y="145702"/>
                  <a:pt x="202667" y="163655"/>
                </a:cubicBezTo>
                <a:cubicBezTo>
                  <a:pt x="202667" y="168482"/>
                  <a:pt x="201591" y="173114"/>
                  <a:pt x="199503" y="177453"/>
                </a:cubicBezTo>
                <a:cubicBezTo>
                  <a:pt x="198753" y="178953"/>
                  <a:pt x="199405" y="180813"/>
                  <a:pt x="200906" y="181530"/>
                </a:cubicBezTo>
                <a:cubicBezTo>
                  <a:pt x="201340" y="181743"/>
                  <a:pt x="201798" y="181843"/>
                  <a:pt x="202248" y="181843"/>
                </a:cubicBezTo>
                <a:cubicBezTo>
                  <a:pt x="203385" y="181843"/>
                  <a:pt x="204469" y="181203"/>
                  <a:pt x="204983" y="180128"/>
                </a:cubicBezTo>
                <a:cubicBezTo>
                  <a:pt x="207495" y="174941"/>
                  <a:pt x="208767" y="169396"/>
                  <a:pt x="208767" y="163655"/>
                </a:cubicBezTo>
                <a:cubicBezTo>
                  <a:pt x="208767" y="142228"/>
                  <a:pt x="191189" y="125720"/>
                  <a:pt x="170918" y="125720"/>
                </a:cubicBezTo>
                <a:cubicBezTo>
                  <a:pt x="167611" y="125720"/>
                  <a:pt x="164234" y="126159"/>
                  <a:pt x="160849" y="127088"/>
                </a:cubicBezTo>
                <a:lnTo>
                  <a:pt x="157260" y="117269"/>
                </a:lnTo>
                <a:lnTo>
                  <a:pt x="160392" y="116128"/>
                </a:lnTo>
                <a:cubicBezTo>
                  <a:pt x="163034" y="115149"/>
                  <a:pt x="164404" y="112246"/>
                  <a:pt x="163458" y="109604"/>
                </a:cubicBezTo>
                <a:lnTo>
                  <a:pt x="153672" y="82790"/>
                </a:lnTo>
                <a:cubicBezTo>
                  <a:pt x="152929" y="80715"/>
                  <a:pt x="150959" y="79424"/>
                  <a:pt x="148867" y="79424"/>
                </a:cubicBezTo>
                <a:cubicBezTo>
                  <a:pt x="148296" y="79424"/>
                  <a:pt x="147715" y="79521"/>
                  <a:pt x="147148" y="79724"/>
                </a:cubicBezTo>
                <a:lnTo>
                  <a:pt x="144017" y="80865"/>
                </a:lnTo>
                <a:lnTo>
                  <a:pt x="129207" y="40123"/>
                </a:lnTo>
                <a:cubicBezTo>
                  <a:pt x="128458" y="38082"/>
                  <a:pt x="126480" y="36777"/>
                  <a:pt x="124393" y="36777"/>
                </a:cubicBezTo>
                <a:cubicBezTo>
                  <a:pt x="123846" y="36777"/>
                  <a:pt x="123291" y="36867"/>
                  <a:pt x="122749" y="37057"/>
                </a:cubicBezTo>
                <a:lnTo>
                  <a:pt x="111527" y="40906"/>
                </a:lnTo>
                <a:cubicBezTo>
                  <a:pt x="109929" y="41461"/>
                  <a:pt x="109048" y="43190"/>
                  <a:pt x="109603" y="44788"/>
                </a:cubicBezTo>
                <a:cubicBezTo>
                  <a:pt x="110042" y="46054"/>
                  <a:pt x="111219" y="46850"/>
                  <a:pt x="112483" y="46850"/>
                </a:cubicBezTo>
                <a:cubicBezTo>
                  <a:pt x="112815" y="46850"/>
                  <a:pt x="113153" y="46795"/>
                  <a:pt x="113485" y="46680"/>
                </a:cubicBezTo>
                <a:lnTo>
                  <a:pt x="123792" y="43157"/>
                </a:lnTo>
                <a:lnTo>
                  <a:pt x="138276" y="82953"/>
                </a:lnTo>
                <a:lnTo>
                  <a:pt x="135144" y="84095"/>
                </a:lnTo>
                <a:cubicBezTo>
                  <a:pt x="132502" y="85073"/>
                  <a:pt x="131132" y="88009"/>
                  <a:pt x="132110" y="90651"/>
                </a:cubicBezTo>
                <a:lnTo>
                  <a:pt x="133187" y="93587"/>
                </a:lnTo>
                <a:lnTo>
                  <a:pt x="127315" y="95740"/>
                </a:lnTo>
                <a:cubicBezTo>
                  <a:pt x="123238" y="97208"/>
                  <a:pt x="119878" y="100372"/>
                  <a:pt x="118182" y="104384"/>
                </a:cubicBezTo>
                <a:lnTo>
                  <a:pt x="99197" y="148617"/>
                </a:lnTo>
                <a:cubicBezTo>
                  <a:pt x="98806" y="149596"/>
                  <a:pt x="97860" y="150215"/>
                  <a:pt x="96816" y="150215"/>
                </a:cubicBezTo>
                <a:lnTo>
                  <a:pt x="94239" y="150215"/>
                </a:lnTo>
                <a:lnTo>
                  <a:pt x="83050" y="108429"/>
                </a:lnTo>
                <a:cubicBezTo>
                  <a:pt x="80669" y="99622"/>
                  <a:pt x="75254" y="91891"/>
                  <a:pt x="67751" y="86672"/>
                </a:cubicBezTo>
                <a:cubicBezTo>
                  <a:pt x="65892" y="85367"/>
                  <a:pt x="61815" y="82562"/>
                  <a:pt x="58259" y="80115"/>
                </a:cubicBezTo>
                <a:cubicBezTo>
                  <a:pt x="60347" y="78778"/>
                  <a:pt x="62728" y="78093"/>
                  <a:pt x="65174" y="78093"/>
                </a:cubicBezTo>
                <a:lnTo>
                  <a:pt x="74765" y="78093"/>
                </a:lnTo>
                <a:cubicBezTo>
                  <a:pt x="79919" y="78093"/>
                  <a:pt x="84127" y="73885"/>
                  <a:pt x="84127" y="68698"/>
                </a:cubicBezTo>
                <a:cubicBezTo>
                  <a:pt x="84127" y="63544"/>
                  <a:pt x="79919" y="59336"/>
                  <a:pt x="74765" y="59336"/>
                </a:cubicBezTo>
                <a:lnTo>
                  <a:pt x="23225" y="59336"/>
                </a:lnTo>
                <a:cubicBezTo>
                  <a:pt x="18071" y="59336"/>
                  <a:pt x="13863" y="63544"/>
                  <a:pt x="13863" y="68698"/>
                </a:cubicBezTo>
                <a:lnTo>
                  <a:pt x="13863" y="70753"/>
                </a:lnTo>
                <a:cubicBezTo>
                  <a:pt x="13863" y="81909"/>
                  <a:pt x="22932" y="90978"/>
                  <a:pt x="34088" y="90978"/>
                </a:cubicBezTo>
                <a:lnTo>
                  <a:pt x="36273" y="90978"/>
                </a:lnTo>
                <a:cubicBezTo>
                  <a:pt x="38426" y="90978"/>
                  <a:pt x="40514" y="90619"/>
                  <a:pt x="42504" y="89999"/>
                </a:cubicBezTo>
                <a:cubicBezTo>
                  <a:pt x="46810" y="92935"/>
                  <a:pt x="51996" y="96556"/>
                  <a:pt x="57966" y="100731"/>
                </a:cubicBezTo>
                <a:cubicBezTo>
                  <a:pt x="61945" y="103504"/>
                  <a:pt x="64881" y="107548"/>
                  <a:pt x="66284" y="112181"/>
                </a:cubicBezTo>
                <a:lnTo>
                  <a:pt x="15005" y="112181"/>
                </a:lnTo>
                <a:cubicBezTo>
                  <a:pt x="10112" y="112181"/>
                  <a:pt x="6100" y="108201"/>
                  <a:pt x="6100" y="103275"/>
                </a:cubicBezTo>
                <a:lnTo>
                  <a:pt x="6100" y="31022"/>
                </a:lnTo>
                <a:cubicBezTo>
                  <a:pt x="6100" y="26129"/>
                  <a:pt x="10112" y="22150"/>
                  <a:pt x="15005" y="22150"/>
                </a:cubicBezTo>
                <a:lnTo>
                  <a:pt x="38426" y="22150"/>
                </a:lnTo>
                <a:cubicBezTo>
                  <a:pt x="39666" y="31185"/>
                  <a:pt x="47462" y="38166"/>
                  <a:pt x="56824" y="38166"/>
                </a:cubicBezTo>
                <a:lnTo>
                  <a:pt x="70948" y="38166"/>
                </a:lnTo>
                <a:cubicBezTo>
                  <a:pt x="73982" y="38166"/>
                  <a:pt x="76428" y="35720"/>
                  <a:pt x="76428" y="32686"/>
                </a:cubicBezTo>
                <a:lnTo>
                  <a:pt x="76428" y="30827"/>
                </a:lnTo>
                <a:lnTo>
                  <a:pt x="87062" y="30827"/>
                </a:lnTo>
                <a:cubicBezTo>
                  <a:pt x="88759" y="30827"/>
                  <a:pt x="90129" y="29457"/>
                  <a:pt x="90129" y="27793"/>
                </a:cubicBezTo>
                <a:cubicBezTo>
                  <a:pt x="90129" y="26097"/>
                  <a:pt x="88759" y="24727"/>
                  <a:pt x="87062" y="24727"/>
                </a:cubicBezTo>
                <a:lnTo>
                  <a:pt x="76428" y="24727"/>
                </a:lnTo>
                <a:lnTo>
                  <a:pt x="76428" y="13440"/>
                </a:lnTo>
                <a:lnTo>
                  <a:pt x="87062" y="13440"/>
                </a:lnTo>
                <a:cubicBezTo>
                  <a:pt x="88759" y="13440"/>
                  <a:pt x="90129" y="12070"/>
                  <a:pt x="90129" y="10374"/>
                </a:cubicBezTo>
                <a:cubicBezTo>
                  <a:pt x="90129" y="8678"/>
                  <a:pt x="88759" y="7308"/>
                  <a:pt x="87062" y="7308"/>
                </a:cubicBezTo>
                <a:lnTo>
                  <a:pt x="76428" y="7308"/>
                </a:lnTo>
                <a:lnTo>
                  <a:pt x="76428" y="5448"/>
                </a:lnTo>
                <a:cubicBezTo>
                  <a:pt x="76428" y="2447"/>
                  <a:pt x="73982" y="1"/>
                  <a:pt x="70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76;p33"/>
          <p:cNvSpPr/>
          <p:nvPr/>
        </p:nvSpPr>
        <p:spPr>
          <a:xfrm>
            <a:off x="7095863" y="764144"/>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80;p33"/>
          <p:cNvSpPr/>
          <p:nvPr/>
        </p:nvSpPr>
        <p:spPr>
          <a:xfrm>
            <a:off x="5612048" y="785856"/>
            <a:ext cx="1120994" cy="931925"/>
          </a:xfrm>
          <a:custGeom>
            <a:avLst/>
            <a:gdLst/>
            <a:ahLst/>
            <a:cxnLst/>
            <a:rect l="l" t="t" r="r" b="b"/>
            <a:pathLst>
              <a:path w="179359" h="149108" extrusionOk="0">
                <a:moveTo>
                  <a:pt x="90668" y="1"/>
                </a:moveTo>
                <a:cubicBezTo>
                  <a:pt x="59095" y="1"/>
                  <a:pt x="36219" y="21173"/>
                  <a:pt x="26149" y="39718"/>
                </a:cubicBezTo>
                <a:cubicBezTo>
                  <a:pt x="1" y="87844"/>
                  <a:pt x="41410" y="149108"/>
                  <a:pt x="92859" y="149108"/>
                </a:cubicBezTo>
                <a:cubicBezTo>
                  <a:pt x="93260" y="149108"/>
                  <a:pt x="93662" y="149104"/>
                  <a:pt x="94064" y="149096"/>
                </a:cubicBezTo>
                <a:cubicBezTo>
                  <a:pt x="146034" y="148129"/>
                  <a:pt x="170152" y="115239"/>
                  <a:pt x="174755" y="75644"/>
                </a:cubicBezTo>
                <a:cubicBezTo>
                  <a:pt x="179358" y="36049"/>
                  <a:pt x="151338" y="13266"/>
                  <a:pt x="109842" y="2525"/>
                </a:cubicBezTo>
                <a:cubicBezTo>
                  <a:pt x="103148" y="785"/>
                  <a:pt x="96747" y="1"/>
                  <a:pt x="90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981;p33"/>
          <p:cNvGrpSpPr/>
          <p:nvPr/>
        </p:nvGrpSpPr>
        <p:grpSpPr>
          <a:xfrm>
            <a:off x="5899529" y="949884"/>
            <a:ext cx="546005" cy="522910"/>
            <a:chOff x="1184900" y="345750"/>
            <a:chExt cx="5224925" cy="5003925"/>
          </a:xfrm>
        </p:grpSpPr>
        <p:sp>
          <p:nvSpPr>
            <p:cNvPr id="114" name="Google Shape;982;p33"/>
            <p:cNvSpPr/>
            <p:nvPr/>
          </p:nvSpPr>
          <p:spPr>
            <a:xfrm>
              <a:off x="4595300" y="761100"/>
              <a:ext cx="1074050" cy="897625"/>
            </a:xfrm>
            <a:custGeom>
              <a:avLst/>
              <a:gdLst/>
              <a:ahLst/>
              <a:cxnLst/>
              <a:rect l="l" t="t" r="r" b="b"/>
              <a:pathLst>
                <a:path w="42962" h="35905" extrusionOk="0">
                  <a:moveTo>
                    <a:pt x="22476" y="6123"/>
                  </a:moveTo>
                  <a:cubicBezTo>
                    <a:pt x="27663" y="6123"/>
                    <a:pt x="32458" y="9548"/>
                    <a:pt x="33893" y="14898"/>
                  </a:cubicBezTo>
                  <a:cubicBezTo>
                    <a:pt x="35589" y="21193"/>
                    <a:pt x="31838" y="27685"/>
                    <a:pt x="25542" y="29381"/>
                  </a:cubicBezTo>
                  <a:cubicBezTo>
                    <a:pt x="24513" y="29657"/>
                    <a:pt x="23479" y="29789"/>
                    <a:pt x="22463" y="29789"/>
                  </a:cubicBezTo>
                  <a:cubicBezTo>
                    <a:pt x="17229" y="29789"/>
                    <a:pt x="12447" y="26296"/>
                    <a:pt x="11026" y="20998"/>
                  </a:cubicBezTo>
                  <a:cubicBezTo>
                    <a:pt x="9037" y="13528"/>
                    <a:pt x="14680" y="6123"/>
                    <a:pt x="22476" y="6123"/>
                  </a:cubicBezTo>
                  <a:close/>
                  <a:moveTo>
                    <a:pt x="22502" y="1"/>
                  </a:moveTo>
                  <a:cubicBezTo>
                    <a:pt x="16291" y="1"/>
                    <a:pt x="10244" y="3224"/>
                    <a:pt x="6916" y="8961"/>
                  </a:cubicBezTo>
                  <a:cubicBezTo>
                    <a:pt x="1" y="20965"/>
                    <a:pt x="8776" y="35905"/>
                    <a:pt x="22443" y="35905"/>
                  </a:cubicBezTo>
                  <a:cubicBezTo>
                    <a:pt x="28576" y="35905"/>
                    <a:pt x="34643" y="32741"/>
                    <a:pt x="38003" y="26934"/>
                  </a:cubicBezTo>
                  <a:cubicBezTo>
                    <a:pt x="42961" y="18323"/>
                    <a:pt x="40026" y="7362"/>
                    <a:pt x="31446" y="2404"/>
                  </a:cubicBezTo>
                  <a:cubicBezTo>
                    <a:pt x="28626" y="774"/>
                    <a:pt x="25545" y="1"/>
                    <a:pt x="22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5" name="Google Shape;983;p33"/>
            <p:cNvSpPr/>
            <p:nvPr/>
          </p:nvSpPr>
          <p:spPr>
            <a:xfrm>
              <a:off x="4387350" y="739600"/>
              <a:ext cx="241425" cy="190900"/>
            </a:xfrm>
            <a:custGeom>
              <a:avLst/>
              <a:gdLst/>
              <a:ahLst/>
              <a:cxnLst/>
              <a:rect l="l" t="t" r="r" b="b"/>
              <a:pathLst>
                <a:path w="9657" h="7636" extrusionOk="0">
                  <a:moveTo>
                    <a:pt x="3528" y="1"/>
                  </a:moveTo>
                  <a:cubicBezTo>
                    <a:pt x="2467" y="1"/>
                    <a:pt x="1421" y="546"/>
                    <a:pt x="849" y="1535"/>
                  </a:cubicBezTo>
                  <a:cubicBezTo>
                    <a:pt x="1" y="3003"/>
                    <a:pt x="490" y="4895"/>
                    <a:pt x="1991" y="5711"/>
                  </a:cubicBezTo>
                  <a:cubicBezTo>
                    <a:pt x="4274" y="6983"/>
                    <a:pt x="4861" y="7635"/>
                    <a:pt x="6166" y="7635"/>
                  </a:cubicBezTo>
                  <a:cubicBezTo>
                    <a:pt x="7210" y="7635"/>
                    <a:pt x="8254" y="7113"/>
                    <a:pt x="8808" y="6135"/>
                  </a:cubicBezTo>
                  <a:cubicBezTo>
                    <a:pt x="9656" y="4667"/>
                    <a:pt x="9167" y="2775"/>
                    <a:pt x="7699" y="1959"/>
                  </a:cubicBezTo>
                  <a:lnTo>
                    <a:pt x="5024" y="394"/>
                  </a:lnTo>
                  <a:cubicBezTo>
                    <a:pt x="4557" y="128"/>
                    <a:pt x="4041" y="1"/>
                    <a:pt x="3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6" name="Google Shape;984;p33"/>
            <p:cNvSpPr/>
            <p:nvPr/>
          </p:nvSpPr>
          <p:spPr>
            <a:xfrm>
              <a:off x="4387350" y="1488475"/>
              <a:ext cx="241425" cy="191250"/>
            </a:xfrm>
            <a:custGeom>
              <a:avLst/>
              <a:gdLst/>
              <a:ahLst/>
              <a:cxnLst/>
              <a:rect l="l" t="t" r="r" b="b"/>
              <a:pathLst>
                <a:path w="9657" h="7650" extrusionOk="0">
                  <a:moveTo>
                    <a:pt x="6172" y="1"/>
                  </a:moveTo>
                  <a:cubicBezTo>
                    <a:pt x="5650" y="1"/>
                    <a:pt x="5120" y="135"/>
                    <a:pt x="4633" y="416"/>
                  </a:cubicBezTo>
                  <a:lnTo>
                    <a:pt x="1991" y="1949"/>
                  </a:lnTo>
                  <a:cubicBezTo>
                    <a:pt x="523" y="2798"/>
                    <a:pt x="1" y="4657"/>
                    <a:pt x="849" y="6125"/>
                  </a:cubicBezTo>
                  <a:cubicBezTo>
                    <a:pt x="1416" y="7106"/>
                    <a:pt x="2448" y="7649"/>
                    <a:pt x="3499" y="7649"/>
                  </a:cubicBezTo>
                  <a:cubicBezTo>
                    <a:pt x="4021" y="7649"/>
                    <a:pt x="4548" y="7515"/>
                    <a:pt x="5024" y="7234"/>
                  </a:cubicBezTo>
                  <a:lnTo>
                    <a:pt x="7699" y="5701"/>
                  </a:lnTo>
                  <a:cubicBezTo>
                    <a:pt x="9167" y="4853"/>
                    <a:pt x="9656" y="2993"/>
                    <a:pt x="8808" y="1525"/>
                  </a:cubicBezTo>
                  <a:cubicBezTo>
                    <a:pt x="8242" y="545"/>
                    <a:pt x="7223" y="1"/>
                    <a:pt x="6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7" name="Google Shape;985;p33"/>
            <p:cNvSpPr/>
            <p:nvPr/>
          </p:nvSpPr>
          <p:spPr>
            <a:xfrm>
              <a:off x="5080525" y="1843825"/>
              <a:ext cx="153350" cy="230000"/>
            </a:xfrm>
            <a:custGeom>
              <a:avLst/>
              <a:gdLst/>
              <a:ahLst/>
              <a:cxnLst/>
              <a:rect l="l" t="t" r="r" b="b"/>
              <a:pathLst>
                <a:path w="6134" h="9200" extrusionOk="0">
                  <a:moveTo>
                    <a:pt x="3067" y="1"/>
                  </a:moveTo>
                  <a:cubicBezTo>
                    <a:pt x="1371" y="1"/>
                    <a:pt x="1" y="1371"/>
                    <a:pt x="1" y="3067"/>
                  </a:cubicBezTo>
                  <a:lnTo>
                    <a:pt x="1" y="6133"/>
                  </a:lnTo>
                  <a:cubicBezTo>
                    <a:pt x="1" y="7829"/>
                    <a:pt x="1371" y="9199"/>
                    <a:pt x="3067" y="9199"/>
                  </a:cubicBezTo>
                  <a:cubicBezTo>
                    <a:pt x="4763" y="9199"/>
                    <a:pt x="6133" y="7829"/>
                    <a:pt x="6133" y="6133"/>
                  </a:cubicBezTo>
                  <a:lnTo>
                    <a:pt x="6133" y="3067"/>
                  </a:lnTo>
                  <a:cubicBezTo>
                    <a:pt x="6133" y="1371"/>
                    <a:pt x="4763" y="1"/>
                    <a:pt x="3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8" name="Google Shape;986;p33"/>
            <p:cNvSpPr/>
            <p:nvPr/>
          </p:nvSpPr>
          <p:spPr>
            <a:xfrm>
              <a:off x="5684825" y="1488475"/>
              <a:ext cx="241400" cy="191450"/>
            </a:xfrm>
            <a:custGeom>
              <a:avLst/>
              <a:gdLst/>
              <a:ahLst/>
              <a:cxnLst/>
              <a:rect l="l" t="t" r="r" b="b"/>
              <a:pathLst>
                <a:path w="9656" h="7658" extrusionOk="0">
                  <a:moveTo>
                    <a:pt x="3499" y="1"/>
                  </a:moveTo>
                  <a:cubicBezTo>
                    <a:pt x="2448" y="1"/>
                    <a:pt x="1415" y="545"/>
                    <a:pt x="848" y="1525"/>
                  </a:cubicBezTo>
                  <a:cubicBezTo>
                    <a:pt x="0" y="2993"/>
                    <a:pt x="489" y="4885"/>
                    <a:pt x="1990" y="5701"/>
                  </a:cubicBezTo>
                  <a:cubicBezTo>
                    <a:pt x="4273" y="6973"/>
                    <a:pt x="4860" y="7658"/>
                    <a:pt x="6165" y="7658"/>
                  </a:cubicBezTo>
                  <a:cubicBezTo>
                    <a:pt x="7209" y="7658"/>
                    <a:pt x="8253" y="7103"/>
                    <a:pt x="8807" y="6125"/>
                  </a:cubicBezTo>
                  <a:cubicBezTo>
                    <a:pt x="9656" y="4657"/>
                    <a:pt x="9166" y="2798"/>
                    <a:pt x="7698" y="1949"/>
                  </a:cubicBezTo>
                  <a:lnTo>
                    <a:pt x="5024" y="416"/>
                  </a:lnTo>
                  <a:cubicBezTo>
                    <a:pt x="4547" y="135"/>
                    <a:pt x="4021" y="1"/>
                    <a:pt x="3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9" name="Google Shape;987;p33"/>
            <p:cNvSpPr/>
            <p:nvPr/>
          </p:nvSpPr>
          <p:spPr>
            <a:xfrm>
              <a:off x="5684825" y="739600"/>
              <a:ext cx="241400" cy="191500"/>
            </a:xfrm>
            <a:custGeom>
              <a:avLst/>
              <a:gdLst/>
              <a:ahLst/>
              <a:cxnLst/>
              <a:rect l="l" t="t" r="r" b="b"/>
              <a:pathLst>
                <a:path w="9656" h="7660" extrusionOk="0">
                  <a:moveTo>
                    <a:pt x="6143" y="1"/>
                  </a:moveTo>
                  <a:cubicBezTo>
                    <a:pt x="5630" y="1"/>
                    <a:pt x="5110" y="128"/>
                    <a:pt x="4632" y="394"/>
                  </a:cubicBezTo>
                  <a:lnTo>
                    <a:pt x="1990" y="1959"/>
                  </a:lnTo>
                  <a:cubicBezTo>
                    <a:pt x="522" y="2775"/>
                    <a:pt x="0" y="4667"/>
                    <a:pt x="848" y="6135"/>
                  </a:cubicBezTo>
                  <a:cubicBezTo>
                    <a:pt x="1415" y="7116"/>
                    <a:pt x="2448" y="7659"/>
                    <a:pt x="3499" y="7659"/>
                  </a:cubicBezTo>
                  <a:cubicBezTo>
                    <a:pt x="4021" y="7659"/>
                    <a:pt x="4547" y="7525"/>
                    <a:pt x="5024" y="7244"/>
                  </a:cubicBezTo>
                  <a:lnTo>
                    <a:pt x="7698" y="5711"/>
                  </a:lnTo>
                  <a:cubicBezTo>
                    <a:pt x="9166" y="4863"/>
                    <a:pt x="9656" y="3003"/>
                    <a:pt x="8807" y="1535"/>
                  </a:cubicBezTo>
                  <a:cubicBezTo>
                    <a:pt x="8236" y="546"/>
                    <a:pt x="7204" y="1"/>
                    <a:pt x="6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0" name="Google Shape;988;p33"/>
            <p:cNvSpPr/>
            <p:nvPr/>
          </p:nvSpPr>
          <p:spPr>
            <a:xfrm>
              <a:off x="5080525" y="345750"/>
              <a:ext cx="153350" cy="230000"/>
            </a:xfrm>
            <a:custGeom>
              <a:avLst/>
              <a:gdLst/>
              <a:ahLst/>
              <a:cxnLst/>
              <a:rect l="l" t="t" r="r" b="b"/>
              <a:pathLst>
                <a:path w="6134" h="9200" extrusionOk="0">
                  <a:moveTo>
                    <a:pt x="3067" y="1"/>
                  </a:moveTo>
                  <a:cubicBezTo>
                    <a:pt x="1371" y="1"/>
                    <a:pt x="1" y="1371"/>
                    <a:pt x="1" y="3067"/>
                  </a:cubicBezTo>
                  <a:lnTo>
                    <a:pt x="1" y="6133"/>
                  </a:lnTo>
                  <a:cubicBezTo>
                    <a:pt x="1" y="7830"/>
                    <a:pt x="1371" y="9200"/>
                    <a:pt x="3067" y="9200"/>
                  </a:cubicBezTo>
                  <a:cubicBezTo>
                    <a:pt x="4763" y="9200"/>
                    <a:pt x="6133" y="7830"/>
                    <a:pt x="6133" y="6133"/>
                  </a:cubicBezTo>
                  <a:lnTo>
                    <a:pt x="6133" y="3067"/>
                  </a:lnTo>
                  <a:cubicBezTo>
                    <a:pt x="6133" y="1371"/>
                    <a:pt x="4763" y="1"/>
                    <a:pt x="3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1" name="Google Shape;989;p33"/>
            <p:cNvSpPr/>
            <p:nvPr/>
          </p:nvSpPr>
          <p:spPr>
            <a:xfrm>
              <a:off x="5062600" y="4411400"/>
              <a:ext cx="402050" cy="637625"/>
            </a:xfrm>
            <a:custGeom>
              <a:avLst/>
              <a:gdLst/>
              <a:ahLst/>
              <a:cxnLst/>
              <a:rect l="l" t="t" r="r" b="b"/>
              <a:pathLst>
                <a:path w="16082" h="25505" extrusionOk="0">
                  <a:moveTo>
                    <a:pt x="8958" y="0"/>
                  </a:moveTo>
                  <a:cubicBezTo>
                    <a:pt x="7877" y="0"/>
                    <a:pt x="6824" y="585"/>
                    <a:pt x="6263" y="1616"/>
                  </a:cubicBezTo>
                  <a:lnTo>
                    <a:pt x="1077" y="11304"/>
                  </a:lnTo>
                  <a:cubicBezTo>
                    <a:pt x="0" y="13326"/>
                    <a:pt x="1468" y="15805"/>
                    <a:pt x="3784" y="15805"/>
                  </a:cubicBezTo>
                  <a:lnTo>
                    <a:pt x="7209" y="15805"/>
                  </a:lnTo>
                  <a:lnTo>
                    <a:pt x="4436" y="20992"/>
                  </a:lnTo>
                  <a:cubicBezTo>
                    <a:pt x="3621" y="22493"/>
                    <a:pt x="4175" y="24352"/>
                    <a:pt x="5676" y="25135"/>
                  </a:cubicBezTo>
                  <a:cubicBezTo>
                    <a:pt x="6139" y="25386"/>
                    <a:pt x="6632" y="25504"/>
                    <a:pt x="7118" y="25504"/>
                  </a:cubicBezTo>
                  <a:cubicBezTo>
                    <a:pt x="8207" y="25504"/>
                    <a:pt x="9255" y="24910"/>
                    <a:pt x="9819" y="23895"/>
                  </a:cubicBezTo>
                  <a:lnTo>
                    <a:pt x="15005" y="14207"/>
                  </a:lnTo>
                  <a:cubicBezTo>
                    <a:pt x="16082" y="12152"/>
                    <a:pt x="14614" y="9706"/>
                    <a:pt x="12298" y="9706"/>
                  </a:cubicBezTo>
                  <a:lnTo>
                    <a:pt x="8873" y="9706"/>
                  </a:lnTo>
                  <a:lnTo>
                    <a:pt x="11678" y="4519"/>
                  </a:lnTo>
                  <a:cubicBezTo>
                    <a:pt x="12461" y="3018"/>
                    <a:pt x="11906" y="1159"/>
                    <a:pt x="10406" y="376"/>
                  </a:cubicBezTo>
                  <a:cubicBezTo>
                    <a:pt x="9947" y="121"/>
                    <a:pt x="9449" y="0"/>
                    <a:pt x="8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2" name="Google Shape;990;p33"/>
            <p:cNvSpPr/>
            <p:nvPr/>
          </p:nvSpPr>
          <p:spPr>
            <a:xfrm>
              <a:off x="1184900" y="1483375"/>
              <a:ext cx="5224925" cy="3866300"/>
            </a:xfrm>
            <a:custGeom>
              <a:avLst/>
              <a:gdLst/>
              <a:ahLst/>
              <a:cxnLst/>
              <a:rect l="l" t="t" r="r" b="b"/>
              <a:pathLst>
                <a:path w="208997" h="154652" extrusionOk="0">
                  <a:moveTo>
                    <a:pt x="48245" y="6133"/>
                  </a:moveTo>
                  <a:lnTo>
                    <a:pt x="46745" y="23813"/>
                  </a:lnTo>
                  <a:lnTo>
                    <a:pt x="24824" y="23813"/>
                  </a:lnTo>
                  <a:lnTo>
                    <a:pt x="29359" y="6133"/>
                  </a:lnTo>
                  <a:close/>
                  <a:moveTo>
                    <a:pt x="73395" y="6133"/>
                  </a:moveTo>
                  <a:lnTo>
                    <a:pt x="74896" y="23813"/>
                  </a:lnTo>
                  <a:lnTo>
                    <a:pt x="52877" y="23813"/>
                  </a:lnTo>
                  <a:lnTo>
                    <a:pt x="54411" y="6133"/>
                  </a:lnTo>
                  <a:close/>
                  <a:moveTo>
                    <a:pt x="98415" y="6133"/>
                  </a:moveTo>
                  <a:lnTo>
                    <a:pt x="102949" y="23813"/>
                  </a:lnTo>
                  <a:lnTo>
                    <a:pt x="81028" y="23813"/>
                  </a:lnTo>
                  <a:lnTo>
                    <a:pt x="79528" y="6133"/>
                  </a:lnTo>
                  <a:close/>
                  <a:moveTo>
                    <a:pt x="46223" y="29913"/>
                  </a:moveTo>
                  <a:lnTo>
                    <a:pt x="44722" y="47593"/>
                  </a:lnTo>
                  <a:lnTo>
                    <a:pt x="18757" y="47593"/>
                  </a:lnTo>
                  <a:lnTo>
                    <a:pt x="23259" y="29913"/>
                  </a:lnTo>
                  <a:close/>
                  <a:moveTo>
                    <a:pt x="75418" y="29913"/>
                  </a:moveTo>
                  <a:lnTo>
                    <a:pt x="76918" y="47593"/>
                  </a:lnTo>
                  <a:lnTo>
                    <a:pt x="50855" y="47593"/>
                  </a:lnTo>
                  <a:lnTo>
                    <a:pt x="52356" y="29913"/>
                  </a:lnTo>
                  <a:close/>
                  <a:moveTo>
                    <a:pt x="104515" y="29913"/>
                  </a:moveTo>
                  <a:lnTo>
                    <a:pt x="109049" y="47593"/>
                  </a:lnTo>
                  <a:lnTo>
                    <a:pt x="83051" y="47593"/>
                  </a:lnTo>
                  <a:lnTo>
                    <a:pt x="81550" y="29913"/>
                  </a:lnTo>
                  <a:close/>
                  <a:moveTo>
                    <a:pt x="44201" y="53725"/>
                  </a:moveTo>
                  <a:lnTo>
                    <a:pt x="42700" y="71373"/>
                  </a:lnTo>
                  <a:lnTo>
                    <a:pt x="12657" y="71373"/>
                  </a:lnTo>
                  <a:lnTo>
                    <a:pt x="17191" y="53725"/>
                  </a:lnTo>
                  <a:close/>
                  <a:moveTo>
                    <a:pt x="77440" y="53725"/>
                  </a:moveTo>
                  <a:lnTo>
                    <a:pt x="78941" y="71373"/>
                  </a:lnTo>
                  <a:lnTo>
                    <a:pt x="48833" y="71373"/>
                  </a:lnTo>
                  <a:lnTo>
                    <a:pt x="50333" y="53725"/>
                  </a:lnTo>
                  <a:close/>
                  <a:moveTo>
                    <a:pt x="110615" y="53693"/>
                  </a:moveTo>
                  <a:lnTo>
                    <a:pt x="115116" y="71373"/>
                  </a:lnTo>
                  <a:lnTo>
                    <a:pt x="85106" y="71373"/>
                  </a:lnTo>
                  <a:lnTo>
                    <a:pt x="83573" y="53693"/>
                  </a:lnTo>
                  <a:close/>
                  <a:moveTo>
                    <a:pt x="136123" y="68437"/>
                  </a:moveTo>
                  <a:cubicBezTo>
                    <a:pt x="136711" y="68437"/>
                    <a:pt x="137200" y="68926"/>
                    <a:pt x="137200" y="69546"/>
                  </a:cubicBezTo>
                  <a:lnTo>
                    <a:pt x="137200" y="77147"/>
                  </a:lnTo>
                  <a:cubicBezTo>
                    <a:pt x="133416" y="77603"/>
                    <a:pt x="130480" y="80833"/>
                    <a:pt x="130480" y="84714"/>
                  </a:cubicBezTo>
                  <a:lnTo>
                    <a:pt x="130480" y="91923"/>
                  </a:lnTo>
                  <a:lnTo>
                    <a:pt x="126696" y="91923"/>
                  </a:lnTo>
                  <a:lnTo>
                    <a:pt x="120694" y="68437"/>
                  </a:lnTo>
                  <a:close/>
                  <a:moveTo>
                    <a:pt x="142419" y="83214"/>
                  </a:moveTo>
                  <a:cubicBezTo>
                    <a:pt x="143234" y="83214"/>
                    <a:pt x="143920" y="83866"/>
                    <a:pt x="143920" y="84714"/>
                  </a:cubicBezTo>
                  <a:lnTo>
                    <a:pt x="143920" y="91923"/>
                  </a:lnTo>
                  <a:lnTo>
                    <a:pt x="136613" y="91923"/>
                  </a:lnTo>
                  <a:lnTo>
                    <a:pt x="136613" y="84714"/>
                  </a:lnTo>
                  <a:cubicBezTo>
                    <a:pt x="136613" y="83899"/>
                    <a:pt x="137298" y="83214"/>
                    <a:pt x="138113" y="83214"/>
                  </a:cubicBezTo>
                  <a:close/>
                  <a:moveTo>
                    <a:pt x="177714" y="45668"/>
                  </a:moveTo>
                  <a:cubicBezTo>
                    <a:pt x="180617" y="45668"/>
                    <a:pt x="182965" y="48050"/>
                    <a:pt x="182965" y="50953"/>
                  </a:cubicBezTo>
                  <a:lnTo>
                    <a:pt x="182965" y="77147"/>
                  </a:lnTo>
                  <a:cubicBezTo>
                    <a:pt x="179214" y="77603"/>
                    <a:pt x="176246" y="80833"/>
                    <a:pt x="176246" y="84714"/>
                  </a:cubicBezTo>
                  <a:lnTo>
                    <a:pt x="176246" y="91923"/>
                  </a:lnTo>
                  <a:lnTo>
                    <a:pt x="150052" y="91923"/>
                  </a:lnTo>
                  <a:lnTo>
                    <a:pt x="150052" y="84714"/>
                  </a:lnTo>
                  <a:cubicBezTo>
                    <a:pt x="150052" y="80833"/>
                    <a:pt x="147116" y="77603"/>
                    <a:pt x="143332" y="77147"/>
                  </a:cubicBezTo>
                  <a:lnTo>
                    <a:pt x="143332" y="69546"/>
                  </a:lnTo>
                  <a:cubicBezTo>
                    <a:pt x="143332" y="65566"/>
                    <a:pt x="140103" y="62304"/>
                    <a:pt x="136123" y="62304"/>
                  </a:cubicBezTo>
                  <a:lnTo>
                    <a:pt x="119128" y="62304"/>
                  </a:lnTo>
                  <a:lnTo>
                    <a:pt x="114855" y="45668"/>
                  </a:lnTo>
                  <a:close/>
                  <a:moveTo>
                    <a:pt x="188185" y="83214"/>
                  </a:moveTo>
                  <a:cubicBezTo>
                    <a:pt x="189000" y="83214"/>
                    <a:pt x="189685" y="83899"/>
                    <a:pt x="189685" y="84714"/>
                  </a:cubicBezTo>
                  <a:lnTo>
                    <a:pt x="189685" y="91923"/>
                  </a:lnTo>
                  <a:lnTo>
                    <a:pt x="182378" y="91923"/>
                  </a:lnTo>
                  <a:lnTo>
                    <a:pt x="182378" y="84714"/>
                  </a:lnTo>
                  <a:cubicBezTo>
                    <a:pt x="182378" y="83899"/>
                    <a:pt x="183063" y="83214"/>
                    <a:pt x="183879" y="83214"/>
                  </a:cubicBezTo>
                  <a:close/>
                  <a:moveTo>
                    <a:pt x="42178" y="77505"/>
                  </a:moveTo>
                  <a:lnTo>
                    <a:pt x="40678" y="95185"/>
                  </a:lnTo>
                  <a:lnTo>
                    <a:pt x="6557" y="95185"/>
                  </a:lnTo>
                  <a:lnTo>
                    <a:pt x="11091" y="77505"/>
                  </a:lnTo>
                  <a:close/>
                  <a:moveTo>
                    <a:pt x="79463" y="77505"/>
                  </a:moveTo>
                  <a:lnTo>
                    <a:pt x="80996" y="95185"/>
                  </a:lnTo>
                  <a:lnTo>
                    <a:pt x="46810" y="95185"/>
                  </a:lnTo>
                  <a:lnTo>
                    <a:pt x="48311" y="77505"/>
                  </a:lnTo>
                  <a:close/>
                  <a:moveTo>
                    <a:pt x="116682" y="77505"/>
                  </a:moveTo>
                  <a:lnTo>
                    <a:pt x="121216" y="95185"/>
                  </a:lnTo>
                  <a:lnTo>
                    <a:pt x="87128" y="95185"/>
                  </a:lnTo>
                  <a:lnTo>
                    <a:pt x="85595" y="77505"/>
                  </a:lnTo>
                  <a:close/>
                  <a:moveTo>
                    <a:pt x="202864" y="98023"/>
                  </a:moveTo>
                  <a:lnTo>
                    <a:pt x="202864" y="105102"/>
                  </a:lnTo>
                  <a:lnTo>
                    <a:pt x="123434" y="105102"/>
                  </a:lnTo>
                  <a:lnTo>
                    <a:pt x="123434" y="101155"/>
                  </a:lnTo>
                  <a:cubicBezTo>
                    <a:pt x="124609" y="100894"/>
                    <a:pt x="125652" y="100209"/>
                    <a:pt x="126435" y="99230"/>
                  </a:cubicBezTo>
                  <a:cubicBezTo>
                    <a:pt x="126729" y="98871"/>
                    <a:pt x="126957" y="98447"/>
                    <a:pt x="127120" y="98023"/>
                  </a:cubicBezTo>
                  <a:close/>
                  <a:moveTo>
                    <a:pt x="101024" y="101285"/>
                  </a:moveTo>
                  <a:lnTo>
                    <a:pt x="101024" y="148519"/>
                  </a:lnTo>
                  <a:lnTo>
                    <a:pt x="94664" y="148519"/>
                  </a:lnTo>
                  <a:lnTo>
                    <a:pt x="94664" y="101285"/>
                  </a:lnTo>
                  <a:close/>
                  <a:moveTo>
                    <a:pt x="29032" y="1"/>
                  </a:moveTo>
                  <a:cubicBezTo>
                    <a:pt x="26423" y="1"/>
                    <a:pt x="24139" y="1762"/>
                    <a:pt x="23487" y="4306"/>
                  </a:cubicBezTo>
                  <a:lnTo>
                    <a:pt x="392" y="94631"/>
                  </a:lnTo>
                  <a:cubicBezTo>
                    <a:pt x="1" y="96262"/>
                    <a:pt x="327" y="97925"/>
                    <a:pt x="1338" y="99230"/>
                  </a:cubicBezTo>
                  <a:cubicBezTo>
                    <a:pt x="2382" y="100535"/>
                    <a:pt x="3915" y="101285"/>
                    <a:pt x="5579" y="101285"/>
                  </a:cubicBezTo>
                  <a:lnTo>
                    <a:pt x="17844" y="101285"/>
                  </a:lnTo>
                  <a:lnTo>
                    <a:pt x="17844" y="124119"/>
                  </a:lnTo>
                  <a:cubicBezTo>
                    <a:pt x="17844" y="125815"/>
                    <a:pt x="19214" y="127185"/>
                    <a:pt x="20877" y="127185"/>
                  </a:cubicBezTo>
                  <a:cubicBezTo>
                    <a:pt x="22574" y="127185"/>
                    <a:pt x="23944" y="125815"/>
                    <a:pt x="23944" y="124119"/>
                  </a:cubicBezTo>
                  <a:lnTo>
                    <a:pt x="23944" y="101285"/>
                  </a:lnTo>
                  <a:lnTo>
                    <a:pt x="30305" y="101285"/>
                  </a:lnTo>
                  <a:lnTo>
                    <a:pt x="30305" y="148519"/>
                  </a:lnTo>
                  <a:lnTo>
                    <a:pt x="23944" y="148519"/>
                  </a:lnTo>
                  <a:lnTo>
                    <a:pt x="23944" y="138407"/>
                  </a:lnTo>
                  <a:cubicBezTo>
                    <a:pt x="23944" y="136710"/>
                    <a:pt x="22574" y="135340"/>
                    <a:pt x="20877" y="135340"/>
                  </a:cubicBezTo>
                  <a:cubicBezTo>
                    <a:pt x="19214" y="135340"/>
                    <a:pt x="17844" y="136710"/>
                    <a:pt x="17844" y="138407"/>
                  </a:cubicBezTo>
                  <a:lnTo>
                    <a:pt x="17844" y="150345"/>
                  </a:lnTo>
                  <a:cubicBezTo>
                    <a:pt x="17844" y="152727"/>
                    <a:pt x="19768" y="154651"/>
                    <a:pt x="22150" y="154651"/>
                  </a:cubicBezTo>
                  <a:lnTo>
                    <a:pt x="32131" y="154651"/>
                  </a:lnTo>
                  <a:cubicBezTo>
                    <a:pt x="34480" y="154651"/>
                    <a:pt x="36437" y="152727"/>
                    <a:pt x="36437" y="150345"/>
                  </a:cubicBezTo>
                  <a:lnTo>
                    <a:pt x="36437" y="101285"/>
                  </a:lnTo>
                  <a:lnTo>
                    <a:pt x="88564" y="101285"/>
                  </a:lnTo>
                  <a:lnTo>
                    <a:pt x="88564" y="150345"/>
                  </a:lnTo>
                  <a:cubicBezTo>
                    <a:pt x="88564" y="152727"/>
                    <a:pt x="90488" y="154651"/>
                    <a:pt x="92869" y="154651"/>
                  </a:cubicBezTo>
                  <a:lnTo>
                    <a:pt x="102851" y="154651"/>
                  </a:lnTo>
                  <a:cubicBezTo>
                    <a:pt x="105200" y="154651"/>
                    <a:pt x="107157" y="152727"/>
                    <a:pt x="107157" y="150345"/>
                  </a:cubicBezTo>
                  <a:lnTo>
                    <a:pt x="107157" y="101285"/>
                  </a:lnTo>
                  <a:lnTo>
                    <a:pt x="117302" y="101285"/>
                  </a:lnTo>
                  <a:lnTo>
                    <a:pt x="117302" y="105982"/>
                  </a:lnTo>
                  <a:cubicBezTo>
                    <a:pt x="117302" y="108853"/>
                    <a:pt x="119650" y="111202"/>
                    <a:pt x="122553" y="111202"/>
                  </a:cubicBezTo>
                  <a:lnTo>
                    <a:pt x="125489" y="111202"/>
                  </a:lnTo>
                  <a:lnTo>
                    <a:pt x="125489" y="149400"/>
                  </a:lnTo>
                  <a:cubicBezTo>
                    <a:pt x="125489" y="152303"/>
                    <a:pt x="127838" y="154651"/>
                    <a:pt x="130741" y="154651"/>
                  </a:cubicBezTo>
                  <a:lnTo>
                    <a:pt x="195557" y="154651"/>
                  </a:lnTo>
                  <a:cubicBezTo>
                    <a:pt x="198460" y="154651"/>
                    <a:pt x="200809" y="152303"/>
                    <a:pt x="200809" y="149400"/>
                  </a:cubicBezTo>
                  <a:lnTo>
                    <a:pt x="200809" y="138929"/>
                  </a:lnTo>
                  <a:cubicBezTo>
                    <a:pt x="200809" y="137232"/>
                    <a:pt x="199439" y="135862"/>
                    <a:pt x="197742" y="135862"/>
                  </a:cubicBezTo>
                  <a:cubicBezTo>
                    <a:pt x="196046" y="135862"/>
                    <a:pt x="194676" y="137232"/>
                    <a:pt x="194676" y="138929"/>
                  </a:cubicBezTo>
                  <a:lnTo>
                    <a:pt x="194676" y="148519"/>
                  </a:lnTo>
                  <a:lnTo>
                    <a:pt x="131622" y="148519"/>
                  </a:lnTo>
                  <a:lnTo>
                    <a:pt x="131622" y="111202"/>
                  </a:lnTo>
                  <a:lnTo>
                    <a:pt x="194676" y="111202"/>
                  </a:lnTo>
                  <a:lnTo>
                    <a:pt x="194676" y="124641"/>
                  </a:lnTo>
                  <a:cubicBezTo>
                    <a:pt x="194676" y="126337"/>
                    <a:pt x="196046" y="127707"/>
                    <a:pt x="197742" y="127707"/>
                  </a:cubicBezTo>
                  <a:cubicBezTo>
                    <a:pt x="199439" y="127707"/>
                    <a:pt x="200809" y="126337"/>
                    <a:pt x="200809" y="124641"/>
                  </a:cubicBezTo>
                  <a:lnTo>
                    <a:pt x="200809" y="111202"/>
                  </a:lnTo>
                  <a:lnTo>
                    <a:pt x="203744" y="111202"/>
                  </a:lnTo>
                  <a:cubicBezTo>
                    <a:pt x="206648" y="111202"/>
                    <a:pt x="208996" y="108853"/>
                    <a:pt x="208996" y="105982"/>
                  </a:cubicBezTo>
                  <a:lnTo>
                    <a:pt x="208996" y="97142"/>
                  </a:lnTo>
                  <a:cubicBezTo>
                    <a:pt x="208996" y="94272"/>
                    <a:pt x="206648" y="91923"/>
                    <a:pt x="203777" y="91923"/>
                  </a:cubicBezTo>
                  <a:lnTo>
                    <a:pt x="195818" y="91923"/>
                  </a:lnTo>
                  <a:lnTo>
                    <a:pt x="195818" y="84714"/>
                  </a:lnTo>
                  <a:cubicBezTo>
                    <a:pt x="195818" y="80833"/>
                    <a:pt x="192882" y="77603"/>
                    <a:pt x="189098" y="77147"/>
                  </a:cubicBezTo>
                  <a:lnTo>
                    <a:pt x="189098" y="50920"/>
                  </a:lnTo>
                  <a:cubicBezTo>
                    <a:pt x="189098" y="44657"/>
                    <a:pt x="183977" y="39568"/>
                    <a:pt x="177714" y="39568"/>
                  </a:cubicBezTo>
                  <a:lnTo>
                    <a:pt x="113289" y="39568"/>
                  </a:lnTo>
                  <a:lnTo>
                    <a:pt x="104286" y="4306"/>
                  </a:lnTo>
                  <a:cubicBezTo>
                    <a:pt x="103634" y="1762"/>
                    <a:pt x="101351" y="1"/>
                    <a:pt x="98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23" name="Google Shape;991;p33"/>
          <p:cNvGrpSpPr/>
          <p:nvPr/>
        </p:nvGrpSpPr>
        <p:grpSpPr>
          <a:xfrm>
            <a:off x="7411861" y="909215"/>
            <a:ext cx="546094" cy="504022"/>
            <a:chOff x="1162075" y="413025"/>
            <a:chExt cx="5276275" cy="4869775"/>
          </a:xfrm>
        </p:grpSpPr>
        <p:sp>
          <p:nvSpPr>
            <p:cNvPr id="124" name="Google Shape;992;p33"/>
            <p:cNvSpPr/>
            <p:nvPr/>
          </p:nvSpPr>
          <p:spPr>
            <a:xfrm>
              <a:off x="2236075" y="4145150"/>
              <a:ext cx="650800" cy="523575"/>
            </a:xfrm>
            <a:custGeom>
              <a:avLst/>
              <a:gdLst/>
              <a:ahLst/>
              <a:cxnLst/>
              <a:rect l="l" t="t" r="r" b="b"/>
              <a:pathLst>
                <a:path w="26032" h="20943" extrusionOk="0">
                  <a:moveTo>
                    <a:pt x="19931" y="6101"/>
                  </a:moveTo>
                  <a:lnTo>
                    <a:pt x="19931" y="14810"/>
                  </a:lnTo>
                  <a:lnTo>
                    <a:pt x="6101" y="14810"/>
                  </a:lnTo>
                  <a:lnTo>
                    <a:pt x="6101" y="6101"/>
                  </a:lnTo>
                  <a:close/>
                  <a:moveTo>
                    <a:pt x="5122" y="1"/>
                  </a:moveTo>
                  <a:cubicBezTo>
                    <a:pt x="2284" y="1"/>
                    <a:pt x="1" y="2284"/>
                    <a:pt x="1" y="5122"/>
                  </a:cubicBezTo>
                  <a:lnTo>
                    <a:pt x="1" y="15821"/>
                  </a:lnTo>
                  <a:cubicBezTo>
                    <a:pt x="1" y="18627"/>
                    <a:pt x="2284" y="20943"/>
                    <a:pt x="5122" y="20943"/>
                  </a:cubicBezTo>
                  <a:lnTo>
                    <a:pt x="20910" y="20943"/>
                  </a:lnTo>
                  <a:cubicBezTo>
                    <a:pt x="23748" y="20943"/>
                    <a:pt x="26031" y="18627"/>
                    <a:pt x="26031" y="15821"/>
                  </a:cubicBezTo>
                  <a:lnTo>
                    <a:pt x="26031" y="5122"/>
                  </a:lnTo>
                  <a:cubicBezTo>
                    <a:pt x="26031" y="2284"/>
                    <a:pt x="23748" y="1"/>
                    <a:pt x="20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5" name="Google Shape;993;p33"/>
            <p:cNvSpPr/>
            <p:nvPr/>
          </p:nvSpPr>
          <p:spPr>
            <a:xfrm>
              <a:off x="4713550" y="4145150"/>
              <a:ext cx="650800" cy="523575"/>
            </a:xfrm>
            <a:custGeom>
              <a:avLst/>
              <a:gdLst/>
              <a:ahLst/>
              <a:cxnLst/>
              <a:rect l="l" t="t" r="r" b="b"/>
              <a:pathLst>
                <a:path w="26032" h="20943" extrusionOk="0">
                  <a:moveTo>
                    <a:pt x="19932" y="6101"/>
                  </a:moveTo>
                  <a:lnTo>
                    <a:pt x="19932" y="14810"/>
                  </a:lnTo>
                  <a:lnTo>
                    <a:pt x="6101" y="14810"/>
                  </a:lnTo>
                  <a:lnTo>
                    <a:pt x="6101" y="6101"/>
                  </a:lnTo>
                  <a:close/>
                  <a:moveTo>
                    <a:pt x="5122" y="1"/>
                  </a:moveTo>
                  <a:cubicBezTo>
                    <a:pt x="2284" y="1"/>
                    <a:pt x="1" y="2284"/>
                    <a:pt x="1" y="5122"/>
                  </a:cubicBezTo>
                  <a:lnTo>
                    <a:pt x="1" y="15821"/>
                  </a:lnTo>
                  <a:cubicBezTo>
                    <a:pt x="1" y="18627"/>
                    <a:pt x="2284" y="20943"/>
                    <a:pt x="5122" y="20943"/>
                  </a:cubicBezTo>
                  <a:lnTo>
                    <a:pt x="20910" y="20943"/>
                  </a:lnTo>
                  <a:cubicBezTo>
                    <a:pt x="23748" y="20943"/>
                    <a:pt x="26031" y="18627"/>
                    <a:pt x="26031" y="15821"/>
                  </a:cubicBezTo>
                  <a:lnTo>
                    <a:pt x="26031" y="5122"/>
                  </a:lnTo>
                  <a:cubicBezTo>
                    <a:pt x="26031" y="2284"/>
                    <a:pt x="23748" y="1"/>
                    <a:pt x="20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6" name="Google Shape;994;p33"/>
            <p:cNvSpPr/>
            <p:nvPr/>
          </p:nvSpPr>
          <p:spPr>
            <a:xfrm>
              <a:off x="1162075" y="1772475"/>
              <a:ext cx="5276275" cy="3510325"/>
            </a:xfrm>
            <a:custGeom>
              <a:avLst/>
              <a:gdLst/>
              <a:ahLst/>
              <a:cxnLst/>
              <a:rect l="l" t="t" r="r" b="b"/>
              <a:pathLst>
                <a:path w="211051" h="140413" extrusionOk="0">
                  <a:moveTo>
                    <a:pt x="124380" y="19328"/>
                  </a:moveTo>
                  <a:lnTo>
                    <a:pt x="123434" y="25852"/>
                  </a:lnTo>
                  <a:lnTo>
                    <a:pt x="107189" y="25852"/>
                  </a:lnTo>
                  <a:lnTo>
                    <a:pt x="110125" y="19328"/>
                  </a:lnTo>
                  <a:close/>
                  <a:moveTo>
                    <a:pt x="145126" y="19328"/>
                  </a:moveTo>
                  <a:lnTo>
                    <a:pt x="146072" y="25852"/>
                  </a:lnTo>
                  <a:lnTo>
                    <a:pt x="129599" y="25852"/>
                  </a:lnTo>
                  <a:lnTo>
                    <a:pt x="130578" y="19328"/>
                  </a:lnTo>
                  <a:close/>
                  <a:moveTo>
                    <a:pt x="165579" y="19328"/>
                  </a:moveTo>
                  <a:lnTo>
                    <a:pt x="168482" y="25852"/>
                  </a:lnTo>
                  <a:lnTo>
                    <a:pt x="152270" y="25852"/>
                  </a:lnTo>
                  <a:lnTo>
                    <a:pt x="151291" y="19328"/>
                  </a:lnTo>
                  <a:close/>
                  <a:moveTo>
                    <a:pt x="122521" y="31984"/>
                  </a:moveTo>
                  <a:lnTo>
                    <a:pt x="121542" y="38475"/>
                  </a:lnTo>
                  <a:lnTo>
                    <a:pt x="101546" y="38475"/>
                  </a:lnTo>
                  <a:lnTo>
                    <a:pt x="104449" y="31984"/>
                  </a:lnTo>
                  <a:close/>
                  <a:moveTo>
                    <a:pt x="146985" y="31984"/>
                  </a:moveTo>
                  <a:lnTo>
                    <a:pt x="147964" y="38475"/>
                  </a:lnTo>
                  <a:lnTo>
                    <a:pt x="127707" y="38475"/>
                  </a:lnTo>
                  <a:lnTo>
                    <a:pt x="128686" y="31984"/>
                  </a:lnTo>
                  <a:close/>
                  <a:moveTo>
                    <a:pt x="171222" y="31984"/>
                  </a:moveTo>
                  <a:lnTo>
                    <a:pt x="174158" y="38475"/>
                  </a:lnTo>
                  <a:lnTo>
                    <a:pt x="154162" y="38475"/>
                  </a:lnTo>
                  <a:lnTo>
                    <a:pt x="153183" y="31984"/>
                  </a:lnTo>
                  <a:close/>
                  <a:moveTo>
                    <a:pt x="53823" y="29701"/>
                  </a:moveTo>
                  <a:cubicBezTo>
                    <a:pt x="56955" y="29701"/>
                    <a:pt x="59499" y="32245"/>
                    <a:pt x="59499" y="35377"/>
                  </a:cubicBezTo>
                  <a:lnTo>
                    <a:pt x="59499" y="46891"/>
                  </a:lnTo>
                  <a:lnTo>
                    <a:pt x="48180" y="46891"/>
                  </a:lnTo>
                  <a:lnTo>
                    <a:pt x="48180" y="35377"/>
                  </a:lnTo>
                  <a:cubicBezTo>
                    <a:pt x="48180" y="32245"/>
                    <a:pt x="50724" y="29701"/>
                    <a:pt x="53823" y="29701"/>
                  </a:cubicBezTo>
                  <a:close/>
                  <a:moveTo>
                    <a:pt x="53823" y="6606"/>
                  </a:moveTo>
                  <a:lnTo>
                    <a:pt x="75776" y="19491"/>
                  </a:lnTo>
                  <a:lnTo>
                    <a:pt x="75776" y="46891"/>
                  </a:lnTo>
                  <a:lnTo>
                    <a:pt x="65631" y="46891"/>
                  </a:lnTo>
                  <a:lnTo>
                    <a:pt x="65631" y="35377"/>
                  </a:lnTo>
                  <a:cubicBezTo>
                    <a:pt x="65631" y="28885"/>
                    <a:pt x="60347" y="23601"/>
                    <a:pt x="53823" y="23601"/>
                  </a:cubicBezTo>
                  <a:cubicBezTo>
                    <a:pt x="47332" y="23601"/>
                    <a:pt x="42047" y="28885"/>
                    <a:pt x="42047" y="35377"/>
                  </a:cubicBezTo>
                  <a:lnTo>
                    <a:pt x="42047" y="46891"/>
                  </a:lnTo>
                  <a:lnTo>
                    <a:pt x="31903" y="46891"/>
                  </a:lnTo>
                  <a:lnTo>
                    <a:pt x="31903" y="19491"/>
                  </a:lnTo>
                  <a:lnTo>
                    <a:pt x="53823" y="6606"/>
                  </a:lnTo>
                  <a:close/>
                  <a:moveTo>
                    <a:pt x="120629" y="44608"/>
                  </a:moveTo>
                  <a:lnTo>
                    <a:pt x="119650" y="51132"/>
                  </a:lnTo>
                  <a:lnTo>
                    <a:pt x="95903" y="51132"/>
                  </a:lnTo>
                  <a:lnTo>
                    <a:pt x="98806" y="44608"/>
                  </a:lnTo>
                  <a:close/>
                  <a:moveTo>
                    <a:pt x="148877" y="44608"/>
                  </a:moveTo>
                  <a:lnTo>
                    <a:pt x="149856" y="51132"/>
                  </a:lnTo>
                  <a:lnTo>
                    <a:pt x="125848" y="51132"/>
                  </a:lnTo>
                  <a:lnTo>
                    <a:pt x="126794" y="44608"/>
                  </a:lnTo>
                  <a:close/>
                  <a:moveTo>
                    <a:pt x="176865" y="44608"/>
                  </a:moveTo>
                  <a:lnTo>
                    <a:pt x="179801" y="51132"/>
                  </a:lnTo>
                  <a:lnTo>
                    <a:pt x="156021" y="51132"/>
                  </a:lnTo>
                  <a:lnTo>
                    <a:pt x="155075" y="44608"/>
                  </a:lnTo>
                  <a:close/>
                  <a:moveTo>
                    <a:pt x="118900" y="92559"/>
                  </a:moveTo>
                  <a:lnTo>
                    <a:pt x="118900" y="134280"/>
                  </a:lnTo>
                  <a:lnTo>
                    <a:pt x="92151" y="134280"/>
                  </a:lnTo>
                  <a:lnTo>
                    <a:pt x="92151" y="92559"/>
                  </a:lnTo>
                  <a:close/>
                  <a:moveTo>
                    <a:pt x="53839" y="0"/>
                  </a:moveTo>
                  <a:cubicBezTo>
                    <a:pt x="53301" y="0"/>
                    <a:pt x="52763" y="147"/>
                    <a:pt x="52290" y="441"/>
                  </a:cubicBezTo>
                  <a:lnTo>
                    <a:pt x="18170" y="20469"/>
                  </a:lnTo>
                  <a:cubicBezTo>
                    <a:pt x="16734" y="21317"/>
                    <a:pt x="16245" y="23209"/>
                    <a:pt x="17093" y="24645"/>
                  </a:cubicBezTo>
                  <a:cubicBezTo>
                    <a:pt x="17660" y="25625"/>
                    <a:pt x="18692" y="26169"/>
                    <a:pt x="19744" y="26169"/>
                  </a:cubicBezTo>
                  <a:cubicBezTo>
                    <a:pt x="20266" y="26169"/>
                    <a:pt x="20792" y="26035"/>
                    <a:pt x="21268" y="25754"/>
                  </a:cubicBezTo>
                  <a:lnTo>
                    <a:pt x="25770" y="23111"/>
                  </a:lnTo>
                  <a:lnTo>
                    <a:pt x="25770" y="34072"/>
                  </a:lnTo>
                  <a:lnTo>
                    <a:pt x="22019" y="34072"/>
                  </a:lnTo>
                  <a:cubicBezTo>
                    <a:pt x="19213" y="34072"/>
                    <a:pt x="16669" y="35735"/>
                    <a:pt x="15495" y="38280"/>
                  </a:cubicBezTo>
                  <a:lnTo>
                    <a:pt x="1631" y="68779"/>
                  </a:lnTo>
                  <a:cubicBezTo>
                    <a:pt x="0" y="72367"/>
                    <a:pt x="2643" y="76445"/>
                    <a:pt x="6590" y="76445"/>
                  </a:cubicBezTo>
                  <a:lnTo>
                    <a:pt x="16636" y="76445"/>
                  </a:lnTo>
                  <a:lnTo>
                    <a:pt x="16636" y="105640"/>
                  </a:lnTo>
                  <a:cubicBezTo>
                    <a:pt x="16636" y="107336"/>
                    <a:pt x="18006" y="108706"/>
                    <a:pt x="19670" y="108706"/>
                  </a:cubicBezTo>
                  <a:cubicBezTo>
                    <a:pt x="21366" y="108706"/>
                    <a:pt x="22736" y="107336"/>
                    <a:pt x="22736" y="105640"/>
                  </a:cubicBezTo>
                  <a:lnTo>
                    <a:pt x="22736" y="76445"/>
                  </a:lnTo>
                  <a:lnTo>
                    <a:pt x="188315" y="76445"/>
                  </a:lnTo>
                  <a:lnTo>
                    <a:pt x="188315" y="134280"/>
                  </a:lnTo>
                  <a:lnTo>
                    <a:pt x="125032" y="134280"/>
                  </a:lnTo>
                  <a:lnTo>
                    <a:pt x="125032" y="91156"/>
                  </a:lnTo>
                  <a:cubicBezTo>
                    <a:pt x="125032" y="88547"/>
                    <a:pt x="122912" y="86427"/>
                    <a:pt x="120335" y="86427"/>
                  </a:cubicBezTo>
                  <a:lnTo>
                    <a:pt x="90716" y="86427"/>
                  </a:lnTo>
                  <a:cubicBezTo>
                    <a:pt x="88139" y="86427"/>
                    <a:pt x="86019" y="88547"/>
                    <a:pt x="86019" y="91156"/>
                  </a:cubicBezTo>
                  <a:lnTo>
                    <a:pt x="86019" y="134280"/>
                  </a:lnTo>
                  <a:lnTo>
                    <a:pt x="22736" y="134280"/>
                  </a:lnTo>
                  <a:lnTo>
                    <a:pt x="22736" y="119927"/>
                  </a:lnTo>
                  <a:cubicBezTo>
                    <a:pt x="22736" y="118231"/>
                    <a:pt x="21366" y="116861"/>
                    <a:pt x="19670" y="116861"/>
                  </a:cubicBezTo>
                  <a:cubicBezTo>
                    <a:pt x="18006" y="116861"/>
                    <a:pt x="16636" y="118231"/>
                    <a:pt x="16636" y="119927"/>
                  </a:cubicBezTo>
                  <a:lnTo>
                    <a:pt x="16636" y="136107"/>
                  </a:lnTo>
                  <a:cubicBezTo>
                    <a:pt x="16636" y="138455"/>
                    <a:pt x="18561" y="140412"/>
                    <a:pt x="20910" y="140412"/>
                  </a:cubicBezTo>
                  <a:lnTo>
                    <a:pt x="190141" y="140412"/>
                  </a:lnTo>
                  <a:cubicBezTo>
                    <a:pt x="192490" y="140412"/>
                    <a:pt x="194415" y="138455"/>
                    <a:pt x="194415" y="136107"/>
                  </a:cubicBezTo>
                  <a:lnTo>
                    <a:pt x="194415" y="76445"/>
                  </a:lnTo>
                  <a:lnTo>
                    <a:pt x="204462" y="76445"/>
                  </a:lnTo>
                  <a:cubicBezTo>
                    <a:pt x="208441" y="76445"/>
                    <a:pt x="211051" y="72367"/>
                    <a:pt x="209420" y="68779"/>
                  </a:cubicBezTo>
                  <a:lnTo>
                    <a:pt x="204429" y="57786"/>
                  </a:lnTo>
                  <a:cubicBezTo>
                    <a:pt x="203905" y="56668"/>
                    <a:pt x="202808" y="56000"/>
                    <a:pt x="201658" y="56000"/>
                  </a:cubicBezTo>
                  <a:cubicBezTo>
                    <a:pt x="201232" y="56000"/>
                    <a:pt x="200798" y="56092"/>
                    <a:pt x="200384" y="56286"/>
                  </a:cubicBezTo>
                  <a:cubicBezTo>
                    <a:pt x="198851" y="56971"/>
                    <a:pt x="198166" y="58798"/>
                    <a:pt x="198851" y="60331"/>
                  </a:cubicBezTo>
                  <a:lnTo>
                    <a:pt x="203418" y="70345"/>
                  </a:lnTo>
                  <a:lnTo>
                    <a:pt x="7633" y="70345"/>
                  </a:lnTo>
                  <a:lnTo>
                    <a:pt x="21073" y="40824"/>
                  </a:lnTo>
                  <a:cubicBezTo>
                    <a:pt x="21236" y="40433"/>
                    <a:pt x="21627" y="40172"/>
                    <a:pt x="22019" y="40172"/>
                  </a:cubicBezTo>
                  <a:lnTo>
                    <a:pt x="25770" y="40172"/>
                  </a:lnTo>
                  <a:lnTo>
                    <a:pt x="25770" y="47903"/>
                  </a:lnTo>
                  <a:cubicBezTo>
                    <a:pt x="25770" y="50708"/>
                    <a:pt x="28053" y="53024"/>
                    <a:pt x="30891" y="53024"/>
                  </a:cubicBezTo>
                  <a:lnTo>
                    <a:pt x="76787" y="53024"/>
                  </a:lnTo>
                  <a:cubicBezTo>
                    <a:pt x="79593" y="53024"/>
                    <a:pt x="81909" y="50708"/>
                    <a:pt x="81909" y="47903"/>
                  </a:cubicBezTo>
                  <a:lnTo>
                    <a:pt x="81909" y="40172"/>
                  </a:lnTo>
                  <a:lnTo>
                    <a:pt x="94076" y="40172"/>
                  </a:lnTo>
                  <a:lnTo>
                    <a:pt x="89542" y="50382"/>
                  </a:lnTo>
                  <a:cubicBezTo>
                    <a:pt x="88074" y="53611"/>
                    <a:pt x="90455" y="57232"/>
                    <a:pt x="93978" y="57232"/>
                  </a:cubicBezTo>
                  <a:lnTo>
                    <a:pt x="181726" y="57232"/>
                  </a:lnTo>
                  <a:cubicBezTo>
                    <a:pt x="185249" y="57232"/>
                    <a:pt x="187597" y="53611"/>
                    <a:pt x="186162" y="50382"/>
                  </a:cubicBezTo>
                  <a:lnTo>
                    <a:pt x="181595" y="40172"/>
                  </a:lnTo>
                  <a:lnTo>
                    <a:pt x="189032" y="40172"/>
                  </a:lnTo>
                  <a:cubicBezTo>
                    <a:pt x="189424" y="40172"/>
                    <a:pt x="189815" y="40433"/>
                    <a:pt x="189978" y="40824"/>
                  </a:cubicBezTo>
                  <a:lnTo>
                    <a:pt x="192849" y="47120"/>
                  </a:lnTo>
                  <a:cubicBezTo>
                    <a:pt x="193378" y="48249"/>
                    <a:pt x="194491" y="48918"/>
                    <a:pt x="195653" y="48918"/>
                  </a:cubicBezTo>
                  <a:cubicBezTo>
                    <a:pt x="196069" y="48918"/>
                    <a:pt x="196490" y="48833"/>
                    <a:pt x="196894" y="48653"/>
                  </a:cubicBezTo>
                  <a:cubicBezTo>
                    <a:pt x="198460" y="47935"/>
                    <a:pt x="199112" y="46108"/>
                    <a:pt x="198427" y="44575"/>
                  </a:cubicBezTo>
                  <a:lnTo>
                    <a:pt x="195556" y="38280"/>
                  </a:lnTo>
                  <a:cubicBezTo>
                    <a:pt x="194382" y="35735"/>
                    <a:pt x="191838" y="34072"/>
                    <a:pt x="189032" y="34072"/>
                  </a:cubicBezTo>
                  <a:lnTo>
                    <a:pt x="178855" y="34072"/>
                  </a:lnTo>
                  <a:lnTo>
                    <a:pt x="170733" y="15902"/>
                  </a:lnTo>
                  <a:cubicBezTo>
                    <a:pt x="170015" y="14271"/>
                    <a:pt x="168384" y="13228"/>
                    <a:pt x="166623" y="13228"/>
                  </a:cubicBezTo>
                  <a:lnTo>
                    <a:pt x="109081" y="13228"/>
                  </a:lnTo>
                  <a:cubicBezTo>
                    <a:pt x="107287" y="13228"/>
                    <a:pt x="105689" y="14271"/>
                    <a:pt x="104938" y="15902"/>
                  </a:cubicBezTo>
                  <a:lnTo>
                    <a:pt x="96816" y="34072"/>
                  </a:lnTo>
                  <a:lnTo>
                    <a:pt x="81909" y="34072"/>
                  </a:lnTo>
                  <a:lnTo>
                    <a:pt x="81909" y="23111"/>
                  </a:lnTo>
                  <a:lnTo>
                    <a:pt x="86410" y="25754"/>
                  </a:lnTo>
                  <a:cubicBezTo>
                    <a:pt x="86887" y="26035"/>
                    <a:pt x="87413" y="26169"/>
                    <a:pt x="87935" y="26169"/>
                  </a:cubicBezTo>
                  <a:cubicBezTo>
                    <a:pt x="88986" y="26169"/>
                    <a:pt x="90019" y="25625"/>
                    <a:pt x="90586" y="24645"/>
                  </a:cubicBezTo>
                  <a:cubicBezTo>
                    <a:pt x="91434" y="23209"/>
                    <a:pt x="90944" y="21317"/>
                    <a:pt x="89509" y="20469"/>
                  </a:cubicBezTo>
                  <a:lnTo>
                    <a:pt x="55389" y="441"/>
                  </a:lnTo>
                  <a:cubicBezTo>
                    <a:pt x="54916" y="147"/>
                    <a:pt x="54378" y="0"/>
                    <a:pt x="53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7" name="Google Shape;995;p33"/>
            <p:cNvSpPr/>
            <p:nvPr/>
          </p:nvSpPr>
          <p:spPr>
            <a:xfrm>
              <a:off x="4189200" y="685975"/>
              <a:ext cx="881575" cy="809650"/>
            </a:xfrm>
            <a:custGeom>
              <a:avLst/>
              <a:gdLst/>
              <a:ahLst/>
              <a:cxnLst/>
              <a:rect l="l" t="t" r="r" b="b"/>
              <a:pathLst>
                <a:path w="35263" h="32386" extrusionOk="0">
                  <a:moveTo>
                    <a:pt x="16734" y="6127"/>
                  </a:moveTo>
                  <a:cubicBezTo>
                    <a:pt x="17615" y="6127"/>
                    <a:pt x="18496" y="6225"/>
                    <a:pt x="19376" y="6453"/>
                  </a:cubicBezTo>
                  <a:cubicBezTo>
                    <a:pt x="21953" y="7171"/>
                    <a:pt x="24139" y="8834"/>
                    <a:pt x="25476" y="11150"/>
                  </a:cubicBezTo>
                  <a:cubicBezTo>
                    <a:pt x="28249" y="15978"/>
                    <a:pt x="26618" y="22143"/>
                    <a:pt x="21790" y="24916"/>
                  </a:cubicBezTo>
                  <a:cubicBezTo>
                    <a:pt x="20254" y="25825"/>
                    <a:pt x="18546" y="26288"/>
                    <a:pt x="16808" y="26288"/>
                  </a:cubicBezTo>
                  <a:cubicBezTo>
                    <a:pt x="15926" y="26288"/>
                    <a:pt x="15036" y="26169"/>
                    <a:pt x="14157" y="25927"/>
                  </a:cubicBezTo>
                  <a:cubicBezTo>
                    <a:pt x="11548" y="25242"/>
                    <a:pt x="9395" y="23578"/>
                    <a:pt x="8025" y="21230"/>
                  </a:cubicBezTo>
                  <a:cubicBezTo>
                    <a:pt x="6687" y="18914"/>
                    <a:pt x="6328" y="16206"/>
                    <a:pt x="7014" y="13597"/>
                  </a:cubicBezTo>
                  <a:cubicBezTo>
                    <a:pt x="7731" y="10987"/>
                    <a:pt x="9395" y="8834"/>
                    <a:pt x="11711" y="7464"/>
                  </a:cubicBezTo>
                  <a:cubicBezTo>
                    <a:pt x="13277" y="6584"/>
                    <a:pt x="15005" y="6127"/>
                    <a:pt x="16734" y="6127"/>
                  </a:cubicBezTo>
                  <a:close/>
                  <a:moveTo>
                    <a:pt x="16761" y="0"/>
                  </a:moveTo>
                  <a:cubicBezTo>
                    <a:pt x="13944" y="0"/>
                    <a:pt x="11164" y="740"/>
                    <a:pt x="8677" y="2180"/>
                  </a:cubicBezTo>
                  <a:cubicBezTo>
                    <a:pt x="4926" y="4333"/>
                    <a:pt x="2251" y="7823"/>
                    <a:pt x="1109" y="11998"/>
                  </a:cubicBezTo>
                  <a:cubicBezTo>
                    <a:pt x="0" y="16174"/>
                    <a:pt x="587" y="20545"/>
                    <a:pt x="2740" y="24296"/>
                  </a:cubicBezTo>
                  <a:cubicBezTo>
                    <a:pt x="4893" y="28047"/>
                    <a:pt x="8384" y="30722"/>
                    <a:pt x="12559" y="31831"/>
                  </a:cubicBezTo>
                  <a:cubicBezTo>
                    <a:pt x="13962" y="32223"/>
                    <a:pt x="15364" y="32386"/>
                    <a:pt x="16799" y="32386"/>
                  </a:cubicBezTo>
                  <a:cubicBezTo>
                    <a:pt x="19605" y="32386"/>
                    <a:pt x="22377" y="31668"/>
                    <a:pt x="24857" y="30233"/>
                  </a:cubicBezTo>
                  <a:cubicBezTo>
                    <a:pt x="32587" y="25764"/>
                    <a:pt x="35262" y="15848"/>
                    <a:pt x="30793" y="8117"/>
                  </a:cubicBezTo>
                  <a:cubicBezTo>
                    <a:pt x="28608" y="4365"/>
                    <a:pt x="25118" y="1691"/>
                    <a:pt x="20942" y="549"/>
                  </a:cubicBezTo>
                  <a:cubicBezTo>
                    <a:pt x="19560" y="182"/>
                    <a:pt x="18155" y="0"/>
                    <a:pt x="16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8" name="Google Shape;996;p33"/>
            <p:cNvSpPr/>
            <p:nvPr/>
          </p:nvSpPr>
          <p:spPr>
            <a:xfrm>
              <a:off x="4173700" y="413025"/>
              <a:ext cx="208800" cy="211450"/>
            </a:xfrm>
            <a:custGeom>
              <a:avLst/>
              <a:gdLst/>
              <a:ahLst/>
              <a:cxnLst/>
              <a:rect l="l" t="t" r="r" b="b"/>
              <a:pathLst>
                <a:path w="8352" h="8458" extrusionOk="0">
                  <a:moveTo>
                    <a:pt x="3476" y="0"/>
                  </a:moveTo>
                  <a:cubicBezTo>
                    <a:pt x="2961" y="0"/>
                    <a:pt x="2438" y="131"/>
                    <a:pt x="1958" y="409"/>
                  </a:cubicBezTo>
                  <a:cubicBezTo>
                    <a:pt x="490" y="1257"/>
                    <a:pt x="0" y="3116"/>
                    <a:pt x="849" y="4584"/>
                  </a:cubicBezTo>
                  <a:lnTo>
                    <a:pt x="2186" y="6933"/>
                  </a:lnTo>
                  <a:cubicBezTo>
                    <a:pt x="2753" y="7913"/>
                    <a:pt x="3785" y="8457"/>
                    <a:pt x="4836" y="8457"/>
                  </a:cubicBezTo>
                  <a:cubicBezTo>
                    <a:pt x="5358" y="8457"/>
                    <a:pt x="5885" y="8323"/>
                    <a:pt x="6361" y="8042"/>
                  </a:cubicBezTo>
                  <a:cubicBezTo>
                    <a:pt x="7829" y="7194"/>
                    <a:pt x="8351" y="5334"/>
                    <a:pt x="7503" y="3866"/>
                  </a:cubicBezTo>
                  <a:lnTo>
                    <a:pt x="6133" y="1518"/>
                  </a:lnTo>
                  <a:cubicBezTo>
                    <a:pt x="5563" y="552"/>
                    <a:pt x="4535" y="0"/>
                    <a:pt x="3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 name="Google Shape;997;p33"/>
            <p:cNvSpPr/>
            <p:nvPr/>
          </p:nvSpPr>
          <p:spPr>
            <a:xfrm>
              <a:off x="3836900" y="1014475"/>
              <a:ext cx="221025" cy="153325"/>
            </a:xfrm>
            <a:custGeom>
              <a:avLst/>
              <a:gdLst/>
              <a:ahLst/>
              <a:cxnLst/>
              <a:rect l="l" t="t" r="r" b="b"/>
              <a:pathLst>
                <a:path w="8841" h="6133" extrusionOk="0">
                  <a:moveTo>
                    <a:pt x="3067" y="0"/>
                  </a:moveTo>
                  <a:cubicBezTo>
                    <a:pt x="1370" y="0"/>
                    <a:pt x="0" y="1370"/>
                    <a:pt x="0" y="3066"/>
                  </a:cubicBezTo>
                  <a:cubicBezTo>
                    <a:pt x="0" y="4763"/>
                    <a:pt x="1370" y="6133"/>
                    <a:pt x="3067" y="6133"/>
                  </a:cubicBezTo>
                  <a:lnTo>
                    <a:pt x="5774" y="6133"/>
                  </a:lnTo>
                  <a:cubicBezTo>
                    <a:pt x="7470" y="6133"/>
                    <a:pt x="8840" y="4763"/>
                    <a:pt x="8840" y="3066"/>
                  </a:cubicBezTo>
                  <a:cubicBezTo>
                    <a:pt x="8840" y="1370"/>
                    <a:pt x="7470" y="0"/>
                    <a:pt x="5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0" name="Google Shape;998;p33"/>
            <p:cNvSpPr/>
            <p:nvPr/>
          </p:nvSpPr>
          <p:spPr>
            <a:xfrm>
              <a:off x="4173700" y="1557200"/>
              <a:ext cx="208800" cy="211650"/>
            </a:xfrm>
            <a:custGeom>
              <a:avLst/>
              <a:gdLst/>
              <a:ahLst/>
              <a:cxnLst/>
              <a:rect l="l" t="t" r="r" b="b"/>
              <a:pathLst>
                <a:path w="8352" h="8466" extrusionOk="0">
                  <a:moveTo>
                    <a:pt x="4864" y="0"/>
                  </a:moveTo>
                  <a:cubicBezTo>
                    <a:pt x="3804" y="0"/>
                    <a:pt x="2758" y="560"/>
                    <a:pt x="2186" y="1549"/>
                  </a:cubicBezTo>
                  <a:lnTo>
                    <a:pt x="849" y="3898"/>
                  </a:lnTo>
                  <a:cubicBezTo>
                    <a:pt x="0" y="5333"/>
                    <a:pt x="490" y="7225"/>
                    <a:pt x="1958" y="8073"/>
                  </a:cubicBezTo>
                  <a:cubicBezTo>
                    <a:pt x="2436" y="8339"/>
                    <a:pt x="2956" y="8466"/>
                    <a:pt x="3468" y="8466"/>
                  </a:cubicBezTo>
                  <a:cubicBezTo>
                    <a:pt x="4530" y="8466"/>
                    <a:pt x="5561" y="7921"/>
                    <a:pt x="6133" y="6931"/>
                  </a:cubicBezTo>
                  <a:lnTo>
                    <a:pt x="7503" y="4583"/>
                  </a:lnTo>
                  <a:cubicBezTo>
                    <a:pt x="8351" y="3147"/>
                    <a:pt x="7829" y="1255"/>
                    <a:pt x="6361" y="407"/>
                  </a:cubicBezTo>
                  <a:cubicBezTo>
                    <a:pt x="5893" y="131"/>
                    <a:pt x="5377" y="0"/>
                    <a:pt x="48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 name="Google Shape;999;p33"/>
            <p:cNvSpPr/>
            <p:nvPr/>
          </p:nvSpPr>
          <p:spPr>
            <a:xfrm>
              <a:off x="4834250" y="1557200"/>
              <a:ext cx="208800" cy="211650"/>
            </a:xfrm>
            <a:custGeom>
              <a:avLst/>
              <a:gdLst/>
              <a:ahLst/>
              <a:cxnLst/>
              <a:rect l="l" t="t" r="r" b="b"/>
              <a:pathLst>
                <a:path w="8352" h="8466" extrusionOk="0">
                  <a:moveTo>
                    <a:pt x="3469" y="0"/>
                  </a:moveTo>
                  <a:cubicBezTo>
                    <a:pt x="2956" y="0"/>
                    <a:pt x="2436" y="131"/>
                    <a:pt x="1958" y="407"/>
                  </a:cubicBezTo>
                  <a:cubicBezTo>
                    <a:pt x="490" y="1255"/>
                    <a:pt x="1" y="3115"/>
                    <a:pt x="849" y="4583"/>
                  </a:cubicBezTo>
                  <a:lnTo>
                    <a:pt x="2186" y="6931"/>
                  </a:lnTo>
                  <a:cubicBezTo>
                    <a:pt x="2758" y="7921"/>
                    <a:pt x="3804" y="8466"/>
                    <a:pt x="4865" y="8466"/>
                  </a:cubicBezTo>
                  <a:cubicBezTo>
                    <a:pt x="5378" y="8466"/>
                    <a:pt x="5894" y="8339"/>
                    <a:pt x="6361" y="8073"/>
                  </a:cubicBezTo>
                  <a:cubicBezTo>
                    <a:pt x="7829" y="7225"/>
                    <a:pt x="8351" y="5333"/>
                    <a:pt x="7503" y="3898"/>
                  </a:cubicBezTo>
                  <a:lnTo>
                    <a:pt x="6133" y="1549"/>
                  </a:lnTo>
                  <a:cubicBezTo>
                    <a:pt x="5561" y="560"/>
                    <a:pt x="4530" y="0"/>
                    <a:pt x="3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2" name="Google Shape;1000;p33"/>
            <p:cNvSpPr/>
            <p:nvPr/>
          </p:nvSpPr>
          <p:spPr>
            <a:xfrm>
              <a:off x="5158825" y="1014475"/>
              <a:ext cx="220200" cy="153325"/>
            </a:xfrm>
            <a:custGeom>
              <a:avLst/>
              <a:gdLst/>
              <a:ahLst/>
              <a:cxnLst/>
              <a:rect l="l" t="t" r="r" b="b"/>
              <a:pathLst>
                <a:path w="8808" h="6133" extrusionOk="0">
                  <a:moveTo>
                    <a:pt x="3034" y="0"/>
                  </a:moveTo>
                  <a:cubicBezTo>
                    <a:pt x="1370" y="0"/>
                    <a:pt x="0" y="1370"/>
                    <a:pt x="0" y="3066"/>
                  </a:cubicBezTo>
                  <a:cubicBezTo>
                    <a:pt x="0" y="4763"/>
                    <a:pt x="1370" y="6133"/>
                    <a:pt x="3034" y="6133"/>
                  </a:cubicBezTo>
                  <a:lnTo>
                    <a:pt x="5741" y="6133"/>
                  </a:lnTo>
                  <a:cubicBezTo>
                    <a:pt x="7438" y="6133"/>
                    <a:pt x="8808" y="4763"/>
                    <a:pt x="8808" y="3066"/>
                  </a:cubicBezTo>
                  <a:cubicBezTo>
                    <a:pt x="8808" y="1370"/>
                    <a:pt x="7438" y="0"/>
                    <a:pt x="5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3" name="Google Shape;1001;p33"/>
            <p:cNvSpPr/>
            <p:nvPr/>
          </p:nvSpPr>
          <p:spPr>
            <a:xfrm>
              <a:off x="4834250" y="413025"/>
              <a:ext cx="208800" cy="211450"/>
            </a:xfrm>
            <a:custGeom>
              <a:avLst/>
              <a:gdLst/>
              <a:ahLst/>
              <a:cxnLst/>
              <a:rect l="l" t="t" r="r" b="b"/>
              <a:pathLst>
                <a:path w="8352" h="8458" extrusionOk="0">
                  <a:moveTo>
                    <a:pt x="4858" y="0"/>
                  </a:moveTo>
                  <a:cubicBezTo>
                    <a:pt x="3799" y="0"/>
                    <a:pt x="2757" y="552"/>
                    <a:pt x="2186" y="1518"/>
                  </a:cubicBezTo>
                  <a:lnTo>
                    <a:pt x="849" y="3866"/>
                  </a:lnTo>
                  <a:cubicBezTo>
                    <a:pt x="1" y="5334"/>
                    <a:pt x="490" y="7194"/>
                    <a:pt x="1958" y="8042"/>
                  </a:cubicBezTo>
                  <a:cubicBezTo>
                    <a:pt x="2445" y="8323"/>
                    <a:pt x="2975" y="8457"/>
                    <a:pt x="3497" y="8457"/>
                  </a:cubicBezTo>
                  <a:cubicBezTo>
                    <a:pt x="4548" y="8457"/>
                    <a:pt x="5566" y="7913"/>
                    <a:pt x="6133" y="6933"/>
                  </a:cubicBezTo>
                  <a:lnTo>
                    <a:pt x="7503" y="4584"/>
                  </a:lnTo>
                  <a:cubicBezTo>
                    <a:pt x="8351" y="3116"/>
                    <a:pt x="7829" y="1257"/>
                    <a:pt x="6361" y="409"/>
                  </a:cubicBezTo>
                  <a:cubicBezTo>
                    <a:pt x="5892" y="131"/>
                    <a:pt x="5373" y="0"/>
                    <a:pt x="48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8" y="1335249"/>
            <a:ext cx="4248632" cy="2389855"/>
          </a:xfrm>
          <a:prstGeom prst="rect">
            <a:avLst/>
          </a:prstGeom>
        </p:spPr>
      </p:pic>
      <p:pic>
        <p:nvPicPr>
          <p:cNvPr id="295" name="Picture 294"/>
          <p:cNvPicPr>
            <a:picLocks noChangeAspect="1"/>
          </p:cNvPicPr>
          <p:nvPr/>
        </p:nvPicPr>
        <p:blipFill>
          <a:blip r:embed="rId3"/>
          <a:stretch>
            <a:fillRect/>
          </a:stretch>
        </p:blipFill>
        <p:spPr>
          <a:xfrm>
            <a:off x="4436313" y="1335249"/>
            <a:ext cx="4012547" cy="2507843"/>
          </a:xfrm>
          <a:prstGeom prst="rect">
            <a:avLst/>
          </a:prstGeom>
        </p:spPr>
      </p:pic>
      <p:sp>
        <p:nvSpPr>
          <p:cNvPr id="6" name="Rectangle 5"/>
          <p:cNvSpPr/>
          <p:nvPr/>
        </p:nvSpPr>
        <p:spPr>
          <a:xfrm>
            <a:off x="781664" y="506873"/>
            <a:ext cx="8205020" cy="369332"/>
          </a:xfrm>
          <a:prstGeom prst="rect">
            <a:avLst/>
          </a:prstGeom>
        </p:spPr>
        <p:txBody>
          <a:bodyPr wrap="square">
            <a:spAutoFit/>
          </a:bodyPr>
          <a:lstStyle/>
          <a:p>
            <a:r>
              <a:rPr lang="vi-VN" sz="1800" i="1">
                <a:latin typeface="Times New Roman" panose="02020603050405020304" pitchFamily="18" charset="0"/>
                <a:sym typeface="Fira Sans Extra Condensed SemiBold"/>
              </a:rPr>
              <a:t>Chúng ta không nhìn thấy năng lượng nhưng có thể cảm nhận được tác dụng của nó</a:t>
            </a:r>
            <a:r>
              <a:rPr lang="vi-VN" sz="1800" i="1" smtClean="0">
                <a:latin typeface="Times New Roman" panose="02020603050405020304" pitchFamily="18" charset="0"/>
                <a:sym typeface="Fira Sans Extra Condensed SemiBold"/>
              </a:rPr>
              <a:t>.</a:t>
            </a:r>
            <a:endParaRPr lang="en-US"/>
          </a:p>
        </p:txBody>
      </p:sp>
      <p:sp>
        <p:nvSpPr>
          <p:cNvPr id="7" name="Rectangle 6"/>
          <p:cNvSpPr/>
          <p:nvPr/>
        </p:nvSpPr>
        <p:spPr>
          <a:xfrm>
            <a:off x="406129" y="4005564"/>
            <a:ext cx="3436374" cy="646331"/>
          </a:xfrm>
          <a:prstGeom prst="rect">
            <a:avLst/>
          </a:prstGeom>
        </p:spPr>
        <p:txBody>
          <a:bodyPr wrap="square">
            <a:spAutoFit/>
          </a:bodyPr>
          <a:lstStyle/>
          <a:p>
            <a:pPr algn="just"/>
            <a:r>
              <a:rPr lang="vi-VN" sz="1800" i="1">
                <a:latin typeface="Times New Roman" panose="02020603050405020304" pitchFamily="18" charset="0"/>
                <a:sym typeface="Fira Sans Extra Condensed SemiBold"/>
              </a:rPr>
              <a:t>Mọi hoạt động hằng ngày của chúng ta đều cần đến năng lượng.</a:t>
            </a:r>
            <a:r>
              <a:rPr lang="en-US" sz="1800" i="1">
                <a:sym typeface="Fira Sans Extra Condensed SemiBold"/>
              </a:rPr>
              <a:t>  </a:t>
            </a:r>
            <a:r>
              <a:rPr lang="vi-VN" sz="1800" i="1">
                <a:latin typeface="Times New Roman" panose="02020603050405020304" pitchFamily="18" charset="0"/>
                <a:sym typeface="Fira Sans Extra Condensed SemiBold"/>
              </a:rPr>
              <a:t> </a:t>
            </a:r>
            <a:endParaRPr lang="en-US"/>
          </a:p>
        </p:txBody>
      </p:sp>
      <p:sp>
        <p:nvSpPr>
          <p:cNvPr id="9" name="Rectangle 8"/>
          <p:cNvSpPr/>
          <p:nvPr/>
        </p:nvSpPr>
        <p:spPr>
          <a:xfrm>
            <a:off x="4884174" y="4005564"/>
            <a:ext cx="3116826" cy="646331"/>
          </a:xfrm>
          <a:prstGeom prst="rect">
            <a:avLst/>
          </a:prstGeom>
        </p:spPr>
        <p:txBody>
          <a:bodyPr wrap="square">
            <a:spAutoFit/>
          </a:bodyPr>
          <a:lstStyle/>
          <a:p>
            <a:pPr algn="just"/>
            <a:r>
              <a:rPr lang="vi-VN" sz="1800" i="1">
                <a:latin typeface="Times New Roman" panose="02020603050405020304" pitchFamily="18" charset="0"/>
                <a:sym typeface="Fira Sans Extra Condensed SemiBold"/>
              </a:rPr>
              <a:t>Năng lượng được lấy từ năng lượng dự trữ trong thức ăn.</a:t>
            </a:r>
            <a:endParaRPr lang="en-US"/>
          </a:p>
        </p:txBody>
      </p:sp>
    </p:spTree>
    <p:extLst>
      <p:ext uri="{BB962C8B-B14F-4D97-AF65-F5344CB8AC3E}">
        <p14:creationId xmlns:p14="http://schemas.microsoft.com/office/powerpoint/2010/main" val="1254152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07109" y="394595"/>
            <a:ext cx="2084839" cy="1369822"/>
          </a:xfrm>
          <a:prstGeom prst="rect">
            <a:avLst/>
          </a:prstGeom>
        </p:spPr>
      </p:pic>
      <p:pic>
        <p:nvPicPr>
          <p:cNvPr id="5" name="Picture 4"/>
          <p:cNvPicPr>
            <a:picLocks noChangeAspect="1"/>
          </p:cNvPicPr>
          <p:nvPr/>
        </p:nvPicPr>
        <p:blipFill>
          <a:blip r:embed="rId3"/>
          <a:stretch>
            <a:fillRect/>
          </a:stretch>
        </p:blipFill>
        <p:spPr>
          <a:xfrm>
            <a:off x="855408" y="1961251"/>
            <a:ext cx="3527381" cy="2201085"/>
          </a:xfrm>
          <a:prstGeom prst="rect">
            <a:avLst/>
          </a:prstGeom>
        </p:spPr>
      </p:pic>
      <p:sp>
        <p:nvSpPr>
          <p:cNvPr id="6" name="Rectangle 5"/>
          <p:cNvSpPr/>
          <p:nvPr/>
        </p:nvSpPr>
        <p:spPr>
          <a:xfrm>
            <a:off x="770897" y="394595"/>
            <a:ext cx="5027072" cy="923330"/>
          </a:xfrm>
          <a:prstGeom prst="rect">
            <a:avLst/>
          </a:prstGeom>
        </p:spPr>
        <p:txBody>
          <a:bodyPr wrap="square">
            <a:spAutoFit/>
          </a:bodyPr>
          <a:lstStyle/>
          <a:p>
            <a:pPr algn="just"/>
            <a:r>
              <a:rPr lang="vi-VN" sz="1800" i="1" smtClean="0">
                <a:latin typeface="Times New Roman" panose="02020603050405020304" pitchFamily="18" charset="0"/>
                <a:sym typeface="Fira Sans Extra Condensed SemiBold"/>
              </a:rPr>
              <a:t>Khi </a:t>
            </a:r>
            <a:r>
              <a:rPr lang="vi-VN" sz="1800" i="1">
                <a:latin typeface="Times New Roman" panose="02020603050405020304" pitchFamily="18" charset="0"/>
                <a:sym typeface="Fira Sans Extra Condensed SemiBold"/>
              </a:rPr>
              <a:t>lắp pin vào đèn pin và bật công tắc, thì bóng đèn pin phát ra ánh sáng. Ánh sáng được tạo ra là nhờ có năng lượng dự trữ trong pin</a:t>
            </a:r>
            <a:r>
              <a:rPr lang="vi-VN" sz="1800" i="1" smtClean="0">
                <a:latin typeface="Times New Roman" panose="02020603050405020304" pitchFamily="18" charset="0"/>
                <a:sym typeface="Fira Sans Extra Condensed SemiBold"/>
              </a:rPr>
              <a:t>.</a:t>
            </a:r>
            <a:endParaRPr lang="en-US" i="1"/>
          </a:p>
        </p:txBody>
      </p:sp>
      <p:sp>
        <p:nvSpPr>
          <p:cNvPr id="7" name="Rectangle 6"/>
          <p:cNvSpPr/>
          <p:nvPr/>
        </p:nvSpPr>
        <p:spPr>
          <a:xfrm>
            <a:off x="452286" y="4357512"/>
            <a:ext cx="8520304" cy="369332"/>
          </a:xfrm>
          <a:prstGeom prst="rect">
            <a:avLst/>
          </a:prstGeom>
        </p:spPr>
        <p:txBody>
          <a:bodyPr wrap="square">
            <a:spAutoFit/>
          </a:bodyPr>
          <a:lstStyle/>
          <a:p>
            <a:pPr algn="just"/>
            <a:r>
              <a:rPr lang="vi-VN" sz="1800" i="1">
                <a:latin typeface="Times New Roman" panose="02020603050405020304" pitchFamily="18" charset="0"/>
                <a:sym typeface="Fira Sans Extra Condensed SemiBold"/>
              </a:rPr>
              <a:t>Cây cối lớn lên, ra hoa, kết trái được là nhờ hấp thụ năng lượng của ánh sáng Mặt Trời.</a:t>
            </a:r>
            <a:endParaRPr lang="en-US" i="1"/>
          </a:p>
        </p:txBody>
      </p:sp>
      <p:pic>
        <p:nvPicPr>
          <p:cNvPr id="8" name="Picture 7"/>
          <p:cNvPicPr>
            <a:picLocks noChangeAspect="1"/>
          </p:cNvPicPr>
          <p:nvPr/>
        </p:nvPicPr>
        <p:blipFill>
          <a:blip r:embed="rId4"/>
          <a:stretch>
            <a:fillRect/>
          </a:stretch>
        </p:blipFill>
        <p:spPr>
          <a:xfrm>
            <a:off x="5151173" y="1959593"/>
            <a:ext cx="2940775" cy="2202743"/>
          </a:xfrm>
          <a:prstGeom prst="rect">
            <a:avLst/>
          </a:prstGeom>
        </p:spPr>
      </p:pic>
    </p:spTree>
    <p:extLst>
      <p:ext uri="{BB962C8B-B14F-4D97-AF65-F5344CB8AC3E}">
        <p14:creationId xmlns:p14="http://schemas.microsoft.com/office/powerpoint/2010/main" val="102486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8"/>
        <p:cNvGrpSpPr/>
        <p:nvPr/>
      </p:nvGrpSpPr>
      <p:grpSpPr>
        <a:xfrm>
          <a:off x="0" y="0"/>
          <a:ext cx="0" cy="0"/>
          <a:chOff x="0" y="0"/>
          <a:chExt cx="0" cy="0"/>
        </a:xfrm>
      </p:grpSpPr>
      <p:pic>
        <p:nvPicPr>
          <p:cNvPr id="617" name="Picture 616"/>
          <p:cNvPicPr>
            <a:picLocks noChangeAspect="1"/>
          </p:cNvPicPr>
          <p:nvPr/>
        </p:nvPicPr>
        <p:blipFill rotWithShape="1">
          <a:blip r:embed="rId3"/>
          <a:srcRect l="23209" r="23540"/>
          <a:stretch/>
        </p:blipFill>
        <p:spPr>
          <a:xfrm>
            <a:off x="4131292" y="1539130"/>
            <a:ext cx="785614" cy="1475313"/>
          </a:xfrm>
          <a:prstGeom prst="rect">
            <a:avLst/>
          </a:prstGeom>
        </p:spPr>
      </p:pic>
      <p:pic>
        <p:nvPicPr>
          <p:cNvPr id="618" name="Picture 617"/>
          <p:cNvPicPr>
            <a:picLocks noChangeAspect="1"/>
          </p:cNvPicPr>
          <p:nvPr/>
        </p:nvPicPr>
        <p:blipFill rotWithShape="1">
          <a:blip r:embed="rId4"/>
          <a:srcRect l="11692" t="18562" r="3138" b="15261"/>
          <a:stretch/>
        </p:blipFill>
        <p:spPr>
          <a:xfrm>
            <a:off x="3731772" y="3380060"/>
            <a:ext cx="1584654" cy="1231269"/>
          </a:xfrm>
          <a:prstGeom prst="rect">
            <a:avLst/>
          </a:prstGeom>
        </p:spPr>
      </p:pic>
      <p:sp>
        <p:nvSpPr>
          <p:cNvPr id="4" name="Rectangle 3"/>
          <p:cNvSpPr/>
          <p:nvPr/>
        </p:nvSpPr>
        <p:spPr>
          <a:xfrm>
            <a:off x="1184881" y="516359"/>
            <a:ext cx="7143135" cy="646331"/>
          </a:xfrm>
          <a:prstGeom prst="rect">
            <a:avLst/>
          </a:prstGeom>
          <a:solidFill>
            <a:schemeClr val="accent6">
              <a:lumMod val="20000"/>
              <a:lumOff val="80000"/>
            </a:schemeClr>
          </a:solidFill>
        </p:spPr>
        <p:txBody>
          <a:bodyPr wrap="square">
            <a:spAutoFit/>
          </a:bodyPr>
          <a:lstStyle/>
          <a:p>
            <a:pPr algn="just"/>
            <a:r>
              <a:rPr lang="vi-VN" sz="1800" i="1">
                <a:latin typeface="Times New Roman" panose="02020603050405020304" pitchFamily="18" charset="0"/>
              </a:rPr>
              <a:t>Nếu không có năng lượng của thức ăn, của pin, năng lượng của ánh sáng Mặt Trời thì những hiện tượng nêu trên có thể diễn ra được không?</a:t>
            </a:r>
            <a:endParaRPr lang="en-US" sz="1800" i="1">
              <a:latin typeface="Times New Roman" panose="02020603050405020304" pitchFamily="18" charset="0"/>
            </a:endParaRPr>
          </a:p>
        </p:txBody>
      </p:sp>
      <p:sp>
        <p:nvSpPr>
          <p:cNvPr id="5" name="Action Button: Help 4">
            <a:hlinkClick r:id="" action="ppaction://noaction" highlightClick="1"/>
          </p:cNvPr>
          <p:cNvSpPr/>
          <p:nvPr/>
        </p:nvSpPr>
        <p:spPr>
          <a:xfrm>
            <a:off x="400458" y="544556"/>
            <a:ext cx="585019" cy="589936"/>
          </a:xfrm>
          <a:prstGeom prst="actionButtonHelp">
            <a:avLst/>
          </a:prstGeom>
          <a:solidFill>
            <a:schemeClr val="accent5">
              <a:lumMod val="9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400458" y="1668664"/>
            <a:ext cx="2955450" cy="2151168"/>
          </a:xfrm>
          <a:prstGeom prst="rect">
            <a:avLst/>
          </a:prstGeom>
        </p:spPr>
      </p:pic>
      <p:pic>
        <p:nvPicPr>
          <p:cNvPr id="13" name="Picture 12"/>
          <p:cNvPicPr>
            <a:picLocks noChangeAspect="1"/>
          </p:cNvPicPr>
          <p:nvPr/>
        </p:nvPicPr>
        <p:blipFill>
          <a:blip r:embed="rId6"/>
          <a:stretch>
            <a:fillRect/>
          </a:stretch>
        </p:blipFill>
        <p:spPr>
          <a:xfrm>
            <a:off x="5430138" y="1760104"/>
            <a:ext cx="3427513" cy="1927976"/>
          </a:xfrm>
          <a:prstGeom prst="rect">
            <a:avLst/>
          </a:prstGeom>
        </p:spPr>
      </p:pic>
    </p:spTree>
    <p:extLst>
      <p:ext uri="{BB962C8B-B14F-4D97-AF65-F5344CB8AC3E}">
        <p14:creationId xmlns:p14="http://schemas.microsoft.com/office/powerpoint/2010/main" val="1839965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Renewable Energy Infographics by Slidesgo">
  <a:themeElements>
    <a:clrScheme name="Simple Light">
      <a:dk1>
        <a:srgbClr val="000000"/>
      </a:dk1>
      <a:lt1>
        <a:srgbClr val="FFFFFF"/>
      </a:lt1>
      <a:dk2>
        <a:srgbClr val="7474F3"/>
      </a:dk2>
      <a:lt2>
        <a:srgbClr val="FFFFFF"/>
      </a:lt2>
      <a:accent1>
        <a:srgbClr val="61BC9B"/>
      </a:accent1>
      <a:accent2>
        <a:srgbClr val="B9DB82"/>
      </a:accent2>
      <a:accent3>
        <a:srgbClr val="D9D9D9"/>
      </a:accent3>
      <a:accent4>
        <a:srgbClr val="F3AC3D"/>
      </a:accent4>
      <a:accent5>
        <a:srgbClr val="A7E3F7"/>
      </a:accent5>
      <a:accent6>
        <a:srgbClr val="DE4C5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524977</TotalTime>
  <Words>1404</Words>
  <Application>Microsoft Office PowerPoint</Application>
  <PresentationFormat>On-screen Show (16:9)</PresentationFormat>
  <Paragraphs>156</Paragraphs>
  <Slides>29</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PT Sans</vt:lpstr>
      <vt:lpstr>Arial</vt:lpstr>
      <vt:lpstr>Nunito Light</vt:lpstr>
      <vt:lpstr>Cambria Math</vt:lpstr>
      <vt:lpstr>Times New Roman</vt:lpstr>
      <vt:lpstr>Roboto</vt:lpstr>
      <vt:lpstr>Fira Sans Extra Condensed SemiBold</vt:lpstr>
      <vt:lpstr>UTM Aquarelle</vt:lpstr>
      <vt:lpstr>UTM Essendine Caps</vt:lpstr>
      <vt:lpstr>UTM Azuki</vt:lpstr>
      <vt:lpstr>Bebas Neue</vt:lpstr>
      <vt:lpstr>Wingdings</vt:lpstr>
      <vt:lpstr>Renewable Energy Infographics by Slidesgo</vt:lpstr>
      <vt:lpstr>KHOA HỌC TỰ NHIÊN LỚP 6  Sách Kết nối tri thức</vt:lpstr>
      <vt:lpstr>Năng lượng giữ vai trò cực kì quan trọng trong cuộc sống. Nó ảnh hưởng đến sự tồn tại, phát triển và góp phần nâng cao chất lượng cuộc sống của con người.</vt:lpstr>
      <vt:lpstr>NĂNG LƯỢNG VÀ SỰ TRUYỀN NĂNG LƯỢNG</vt:lpstr>
      <vt:lpstr>Bài 46 - NĂNG LƯỢNG VÀ SỰ TRUYỀN NĂNG LƯỢNG</vt:lpstr>
      <vt:lpstr>MỞ ĐẦU</vt:lpstr>
      <vt:lpstr>NĂNG LƯỢNG</vt:lpstr>
      <vt:lpstr>PowerPoint Presentation</vt:lpstr>
      <vt:lpstr>PowerPoint Presentation</vt:lpstr>
      <vt:lpstr>PowerPoint Presentation</vt:lpstr>
      <vt:lpstr>PowerPoint Presentation</vt:lpstr>
      <vt:lpstr>Mọi hoạt động và biến đổi đều cần năng lượng.  Không có năng lượng thì không thể làm bất cứ công việc gì. Để tác dụng dù một lực nhỏ nhất cũng cần phải có năng lượng.  Một vật có năng lượng thì có khả năng tác dụng lực lên vật khác.</vt:lpstr>
      <vt:lpstr>THẢO LUẬN NHÓM</vt:lpstr>
      <vt:lpstr>PowerPoint Presentation</vt:lpstr>
      <vt:lpstr>PowerPoint Presentation</vt:lpstr>
      <vt:lpstr>HOẠT ĐỘNG</vt:lpstr>
      <vt:lpstr>HOẠT ĐỘNG</vt:lpstr>
      <vt:lpstr>PowerPoint Presentation</vt:lpstr>
      <vt:lpstr>PowerPoint Presentation</vt:lpstr>
      <vt:lpstr>EM CÓ BIẾT</vt:lpstr>
      <vt:lpstr>LUYỆN TẬP</vt:lpstr>
      <vt:lpstr>SỰ TRUYỀN NĂNG LƯỢNG</vt:lpstr>
      <vt:lpstr>III - SỰ TRUYỀN NĂNG LƯỢNG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 TỰ NHIÊN LỚP 6  Sách Cánh Diều</dc:title>
  <cp:lastModifiedBy>over</cp:lastModifiedBy>
  <cp:revision>98</cp:revision>
  <dcterms:modified xsi:type="dcterms:W3CDTF">2022-10-25T16:45:12Z</dcterms:modified>
</cp:coreProperties>
</file>