
<file path=[Content_Types].xml><?xml version="1.0" encoding="utf-8"?>
<Types xmlns="http://schemas.openxmlformats.org/package/2006/content-types">
  <Default Extension="bin" ContentType="audio/unknown"/>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63" r:id="rId2"/>
    <p:sldId id="278" r:id="rId3"/>
    <p:sldId id="256" r:id="rId4"/>
    <p:sldId id="268" r:id="rId5"/>
    <p:sldId id="257" r:id="rId6"/>
    <p:sldId id="258" r:id="rId7"/>
    <p:sldId id="269" r:id="rId8"/>
    <p:sldId id="270" r:id="rId9"/>
    <p:sldId id="259" r:id="rId10"/>
    <p:sldId id="260" r:id="rId11"/>
    <p:sldId id="271" r:id="rId12"/>
    <p:sldId id="261" r:id="rId13"/>
    <p:sldId id="279" r:id="rId14"/>
    <p:sldId id="265" r:id="rId15"/>
    <p:sldId id="266" r:id="rId16"/>
    <p:sldId id="267" r:id="rId17"/>
    <p:sldId id="272" r:id="rId18"/>
    <p:sldId id="273" r:id="rId19"/>
    <p:sldId id="274" r:id="rId20"/>
    <p:sldId id="275" r:id="rId21"/>
    <p:sldId id="276" r:id="rId22"/>
    <p:sldId id="277" r:id="rId23"/>
    <p:sldId id="262"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1288" y="3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1C7C9E9-CFAD-46D4-9EFA-4FC2EBFE487E}" type="datetimeFigureOut">
              <a:rPr lang="en-US" smtClean="0"/>
              <a:pPr/>
              <a:t>5/31/2023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5A95B3C-2A52-44A6-A913-B66E5308D53D}" type="slidenum">
              <a:rPr lang="en-US" smtClean="0"/>
              <a:pPr/>
              <a:t>‹#›</a:t>
            </a:fld>
            <a:endParaRPr lang="en-US"/>
          </a:p>
        </p:txBody>
      </p:sp>
    </p:spTree>
    <p:extLst>
      <p:ext uri="{BB962C8B-B14F-4D97-AF65-F5344CB8AC3E}">
        <p14:creationId xmlns:p14="http://schemas.microsoft.com/office/powerpoint/2010/main" val="3331258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1665C2C4-3D26-40E3-B86D-157D6AE30B0C}" type="slidenum">
              <a:rPr lang="en-US" smtClean="0"/>
              <a:pPr/>
              <a:t>1</a:t>
            </a:fld>
            <a:endParaRPr lang="en-US" smtClean="0"/>
          </a:p>
        </p:txBody>
      </p:sp>
      <p:sp>
        <p:nvSpPr>
          <p:cNvPr id="491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915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extLst>
      <p:ext uri="{BB962C8B-B14F-4D97-AF65-F5344CB8AC3E}">
        <p14:creationId xmlns:p14="http://schemas.microsoft.com/office/powerpoint/2010/main" val="39371595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9F2239C-5A14-46AA-952F-873BF3122EF4}" type="datetimeFigureOut">
              <a:rPr lang="en-US" smtClean="0"/>
              <a:pPr/>
              <a:t>5/31/2023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7366BE-9A64-424D-8D97-901ECC56A43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F2239C-5A14-46AA-952F-873BF3122EF4}" type="datetimeFigureOut">
              <a:rPr lang="en-US" smtClean="0"/>
              <a:pPr/>
              <a:t>5/31/2023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7366BE-9A64-424D-8D97-901ECC56A43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F2239C-5A14-46AA-952F-873BF3122EF4}" type="datetimeFigureOut">
              <a:rPr lang="en-US" smtClean="0"/>
              <a:pPr/>
              <a:t>5/31/2023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7366BE-9A64-424D-8D97-901ECC56A43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F2239C-5A14-46AA-952F-873BF3122EF4}" type="datetimeFigureOut">
              <a:rPr lang="en-US" smtClean="0"/>
              <a:pPr/>
              <a:t>5/31/2023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7366BE-9A64-424D-8D97-901ECC56A43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F2239C-5A14-46AA-952F-873BF3122EF4}" type="datetimeFigureOut">
              <a:rPr lang="en-US" smtClean="0"/>
              <a:pPr/>
              <a:t>5/31/2023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7366BE-9A64-424D-8D97-901ECC56A43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9F2239C-5A14-46AA-952F-873BF3122EF4}" type="datetimeFigureOut">
              <a:rPr lang="en-US" smtClean="0"/>
              <a:pPr/>
              <a:t>5/31/2023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7366BE-9A64-424D-8D97-901ECC56A43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9F2239C-5A14-46AA-952F-873BF3122EF4}" type="datetimeFigureOut">
              <a:rPr lang="en-US" smtClean="0"/>
              <a:pPr/>
              <a:t>5/31/2023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B7366BE-9A64-424D-8D97-901ECC56A43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9F2239C-5A14-46AA-952F-873BF3122EF4}" type="datetimeFigureOut">
              <a:rPr lang="en-US" smtClean="0"/>
              <a:pPr/>
              <a:t>5/31/2023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B7366BE-9A64-424D-8D97-901ECC56A43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F2239C-5A14-46AA-952F-873BF3122EF4}" type="datetimeFigureOut">
              <a:rPr lang="en-US" smtClean="0"/>
              <a:pPr/>
              <a:t>5/31/2023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B7366BE-9A64-424D-8D97-901ECC56A43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F2239C-5A14-46AA-952F-873BF3122EF4}" type="datetimeFigureOut">
              <a:rPr lang="en-US" smtClean="0"/>
              <a:pPr/>
              <a:t>5/31/2023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7366BE-9A64-424D-8D97-901ECC56A43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F2239C-5A14-46AA-952F-873BF3122EF4}" type="datetimeFigureOut">
              <a:rPr lang="en-US" smtClean="0"/>
              <a:pPr/>
              <a:t>5/31/2023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7366BE-9A64-424D-8D97-901ECC56A43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F2239C-5A14-46AA-952F-873BF3122EF4}" type="datetimeFigureOut">
              <a:rPr lang="en-US" smtClean="0"/>
              <a:pPr/>
              <a:t>5/31/2023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7366BE-9A64-424D-8D97-901ECC56A43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gif"/><Relationship Id="rId3" Type="http://schemas.openxmlformats.org/officeDocument/2006/relationships/audio" Target="../media/audio1.bin"/><Relationship Id="rId7" Type="http://schemas.openxmlformats.org/officeDocument/2006/relationships/image" Target="../media/image4.gi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gif"/><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gif"/><Relationship Id="rId1" Type="http://schemas.openxmlformats.org/officeDocument/2006/relationships/slideLayout" Target="../slideLayouts/slideLayout7.xml"/><Relationship Id="rId4" Type="http://schemas.openxmlformats.org/officeDocument/2006/relationships/image" Target="../media/image12.gi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19.gif"/><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audio" Target="file:///D:\du%20lieu%201\Giao%20an%20dien%20tu\L&#237;%208\Ap%20suat%20khi%20quyen_LVL\thu%20Gui%20Elise.mp3" TargetMode="External"/><Relationship Id="rId6" Type="http://schemas.openxmlformats.org/officeDocument/2006/relationships/image" Target="../media/image17.jpeg"/><Relationship Id="rId5" Type="http://schemas.openxmlformats.org/officeDocument/2006/relationships/image" Target="../media/image16.gif"/><Relationship Id="rId4" Type="http://schemas.openxmlformats.org/officeDocument/2006/relationships/image" Target="../media/image15.png"/><Relationship Id="rId9"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descr="Blue tissue paper"/>
          <p:cNvSpPr>
            <a:spLocks noChangeArrowheads="1"/>
          </p:cNvSpPr>
          <p:nvPr/>
        </p:nvSpPr>
        <p:spPr bwMode="auto">
          <a:xfrm>
            <a:off x="0" y="0"/>
            <a:ext cx="9144000" cy="6858000"/>
          </a:xfrm>
          <a:prstGeom prst="rect">
            <a:avLst/>
          </a:prstGeom>
          <a:blipFill dpi="0" rotWithShape="1">
            <a:blip r:embed="rId4"/>
            <a:srcRect/>
            <a:tile tx="0" ty="0" sx="100000" sy="100000" flip="none" algn="tl"/>
          </a:blipFill>
          <a:ln w="9525">
            <a:solidFill>
              <a:schemeClr val="tx1"/>
            </a:solidFill>
            <a:miter lim="800000"/>
            <a:headEnd/>
            <a:tailEnd/>
          </a:ln>
        </p:spPr>
        <p:txBody>
          <a:bodyPr wrap="none" anchor="ctr"/>
          <a:lstStyle/>
          <a:p>
            <a:pPr algn="ctr"/>
            <a:endParaRPr lang="en-US">
              <a:solidFill>
                <a:srgbClr val="F98792"/>
              </a:solidFill>
            </a:endParaRPr>
          </a:p>
        </p:txBody>
      </p:sp>
      <p:pic>
        <p:nvPicPr>
          <p:cNvPr id="3075" name="Picture 3"/>
          <p:cNvPicPr>
            <a:picLocks noChangeAspect="1" noChangeArrowheads="1"/>
          </p:cNvPicPr>
          <p:nvPr/>
        </p:nvPicPr>
        <p:blipFill>
          <a:blip r:embed="rId5"/>
          <a:srcRect/>
          <a:stretch>
            <a:fillRect/>
          </a:stretch>
        </p:blipFill>
        <p:spPr bwMode="auto">
          <a:xfrm>
            <a:off x="0" y="0"/>
            <a:ext cx="9144000" cy="6764338"/>
          </a:xfrm>
          <a:prstGeom prst="rect">
            <a:avLst/>
          </a:prstGeom>
          <a:noFill/>
          <a:ln w="9525">
            <a:noFill/>
            <a:miter lim="800000"/>
            <a:headEnd/>
            <a:tailEnd/>
          </a:ln>
        </p:spPr>
      </p:pic>
      <p:sp>
        <p:nvSpPr>
          <p:cNvPr id="3077" name="AutoShape 5"/>
          <p:cNvSpPr>
            <a:spLocks noChangeArrowheads="1"/>
          </p:cNvSpPr>
          <p:nvPr/>
        </p:nvSpPr>
        <p:spPr bwMode="auto">
          <a:xfrm>
            <a:off x="7696200" y="838200"/>
            <a:ext cx="685800" cy="609600"/>
          </a:xfrm>
          <a:prstGeom prst="star5">
            <a:avLst/>
          </a:prstGeom>
          <a:gradFill rotWithShape="1">
            <a:gsLst>
              <a:gs pos="0">
                <a:srgbClr val="FFFF00"/>
              </a:gs>
              <a:gs pos="100000">
                <a:srgbClr val="1907FD"/>
              </a:gs>
            </a:gsLst>
            <a:path path="shape">
              <a:fillToRect l="50000" t="50000" r="50000" b="50000"/>
            </a:path>
          </a:gradFill>
          <a:ln w="9525">
            <a:noFill/>
            <a:miter lim="800000"/>
            <a:headEnd/>
            <a:tailEnd/>
          </a:ln>
          <a:effectLst/>
        </p:spPr>
        <p:txBody>
          <a:bodyPr wrap="none" anchor="ctr"/>
          <a:lstStyle/>
          <a:p>
            <a:pPr>
              <a:defRPr/>
            </a:pPr>
            <a:endParaRPr lang="en-US"/>
          </a:p>
        </p:txBody>
      </p:sp>
      <p:sp>
        <p:nvSpPr>
          <p:cNvPr id="3078" name="AutoShape 6"/>
          <p:cNvSpPr>
            <a:spLocks noChangeArrowheads="1"/>
          </p:cNvSpPr>
          <p:nvPr/>
        </p:nvSpPr>
        <p:spPr bwMode="auto">
          <a:xfrm>
            <a:off x="8153400" y="3124200"/>
            <a:ext cx="685800" cy="609600"/>
          </a:xfrm>
          <a:prstGeom prst="star5">
            <a:avLst/>
          </a:prstGeom>
          <a:gradFill rotWithShape="1">
            <a:gsLst>
              <a:gs pos="0">
                <a:srgbClr val="FFFF00"/>
              </a:gs>
              <a:gs pos="100000">
                <a:srgbClr val="1907FD"/>
              </a:gs>
            </a:gsLst>
            <a:path path="shape">
              <a:fillToRect l="50000" t="50000" r="50000" b="50000"/>
            </a:path>
          </a:gradFill>
          <a:ln w="9525">
            <a:noFill/>
            <a:miter lim="800000"/>
            <a:headEnd/>
            <a:tailEnd/>
          </a:ln>
          <a:effectLst/>
        </p:spPr>
        <p:txBody>
          <a:bodyPr wrap="none" anchor="ctr"/>
          <a:lstStyle/>
          <a:p>
            <a:pPr>
              <a:defRPr/>
            </a:pPr>
            <a:endParaRPr lang="en-US"/>
          </a:p>
        </p:txBody>
      </p:sp>
      <p:sp>
        <p:nvSpPr>
          <p:cNvPr id="3079" name="AutoShape 7"/>
          <p:cNvSpPr>
            <a:spLocks noChangeArrowheads="1"/>
          </p:cNvSpPr>
          <p:nvPr/>
        </p:nvSpPr>
        <p:spPr bwMode="auto">
          <a:xfrm>
            <a:off x="533400" y="2971800"/>
            <a:ext cx="685800" cy="609600"/>
          </a:xfrm>
          <a:prstGeom prst="star5">
            <a:avLst/>
          </a:prstGeom>
          <a:gradFill rotWithShape="1">
            <a:gsLst>
              <a:gs pos="0">
                <a:srgbClr val="FFFF00"/>
              </a:gs>
              <a:gs pos="100000">
                <a:srgbClr val="1907FD"/>
              </a:gs>
            </a:gsLst>
            <a:path path="shape">
              <a:fillToRect l="50000" t="50000" r="50000" b="50000"/>
            </a:path>
          </a:gradFill>
          <a:ln w="9525">
            <a:noFill/>
            <a:miter lim="800000"/>
            <a:headEnd/>
            <a:tailEnd/>
          </a:ln>
          <a:effectLst/>
        </p:spPr>
        <p:txBody>
          <a:bodyPr wrap="none" anchor="ctr"/>
          <a:lstStyle/>
          <a:p>
            <a:pPr>
              <a:defRPr/>
            </a:pPr>
            <a:endParaRPr lang="en-US"/>
          </a:p>
        </p:txBody>
      </p:sp>
      <p:sp>
        <p:nvSpPr>
          <p:cNvPr id="3080" name="AutoShape 8"/>
          <p:cNvSpPr>
            <a:spLocks noChangeArrowheads="1"/>
          </p:cNvSpPr>
          <p:nvPr/>
        </p:nvSpPr>
        <p:spPr bwMode="auto">
          <a:xfrm>
            <a:off x="533400" y="685800"/>
            <a:ext cx="685800" cy="609600"/>
          </a:xfrm>
          <a:prstGeom prst="star5">
            <a:avLst/>
          </a:prstGeom>
          <a:gradFill rotWithShape="1">
            <a:gsLst>
              <a:gs pos="0">
                <a:srgbClr val="FFFF00"/>
              </a:gs>
              <a:gs pos="100000">
                <a:srgbClr val="1907FD"/>
              </a:gs>
            </a:gsLst>
            <a:path path="shape">
              <a:fillToRect l="50000" t="50000" r="50000" b="50000"/>
            </a:path>
          </a:gradFill>
          <a:ln w="9525">
            <a:noFill/>
            <a:miter lim="800000"/>
            <a:headEnd/>
            <a:tailEnd/>
          </a:ln>
          <a:effectLst/>
        </p:spPr>
        <p:txBody>
          <a:bodyPr wrap="none" anchor="ctr"/>
          <a:lstStyle/>
          <a:p>
            <a:pPr>
              <a:defRPr/>
            </a:pPr>
            <a:endParaRPr lang="en-US"/>
          </a:p>
        </p:txBody>
      </p:sp>
      <p:sp>
        <p:nvSpPr>
          <p:cNvPr id="3081" name="AutoShape 9"/>
          <p:cNvSpPr>
            <a:spLocks noChangeArrowheads="1"/>
          </p:cNvSpPr>
          <p:nvPr/>
        </p:nvSpPr>
        <p:spPr bwMode="auto">
          <a:xfrm>
            <a:off x="838200" y="4724400"/>
            <a:ext cx="685800" cy="609600"/>
          </a:xfrm>
          <a:prstGeom prst="star5">
            <a:avLst/>
          </a:prstGeom>
          <a:gradFill rotWithShape="1">
            <a:gsLst>
              <a:gs pos="0">
                <a:srgbClr val="FFFF00"/>
              </a:gs>
              <a:gs pos="100000">
                <a:srgbClr val="1907FD"/>
              </a:gs>
            </a:gsLst>
            <a:path path="shape">
              <a:fillToRect l="50000" t="50000" r="50000" b="50000"/>
            </a:path>
          </a:gradFill>
          <a:ln w="9525">
            <a:noFill/>
            <a:miter lim="800000"/>
            <a:headEnd/>
            <a:tailEnd/>
          </a:ln>
          <a:effectLst/>
        </p:spPr>
        <p:txBody>
          <a:bodyPr wrap="none" anchor="ctr"/>
          <a:lstStyle/>
          <a:p>
            <a:pPr>
              <a:defRPr/>
            </a:pPr>
            <a:endParaRPr lang="en-US"/>
          </a:p>
        </p:txBody>
      </p:sp>
      <p:sp>
        <p:nvSpPr>
          <p:cNvPr id="3082" name="AutoShape 10"/>
          <p:cNvSpPr>
            <a:spLocks noChangeArrowheads="1"/>
          </p:cNvSpPr>
          <p:nvPr/>
        </p:nvSpPr>
        <p:spPr bwMode="auto">
          <a:xfrm>
            <a:off x="6781800" y="5943600"/>
            <a:ext cx="685800" cy="609600"/>
          </a:xfrm>
          <a:prstGeom prst="star5">
            <a:avLst/>
          </a:prstGeom>
          <a:gradFill rotWithShape="1">
            <a:gsLst>
              <a:gs pos="0">
                <a:srgbClr val="FFFF00"/>
              </a:gs>
              <a:gs pos="100000">
                <a:srgbClr val="1907FD"/>
              </a:gs>
            </a:gsLst>
            <a:path path="shape">
              <a:fillToRect l="50000" t="50000" r="50000" b="50000"/>
            </a:path>
          </a:gradFill>
          <a:ln w="9525">
            <a:noFill/>
            <a:miter lim="800000"/>
            <a:headEnd/>
            <a:tailEnd/>
          </a:ln>
          <a:effectLst/>
        </p:spPr>
        <p:txBody>
          <a:bodyPr wrap="none" anchor="ctr"/>
          <a:lstStyle/>
          <a:p>
            <a:pPr>
              <a:defRPr/>
            </a:pPr>
            <a:endParaRPr lang="en-US"/>
          </a:p>
        </p:txBody>
      </p:sp>
      <p:sp>
        <p:nvSpPr>
          <p:cNvPr id="3083" name="AutoShape 11"/>
          <p:cNvSpPr>
            <a:spLocks noChangeArrowheads="1"/>
          </p:cNvSpPr>
          <p:nvPr/>
        </p:nvSpPr>
        <p:spPr bwMode="auto">
          <a:xfrm>
            <a:off x="2514600" y="3657600"/>
            <a:ext cx="403225" cy="392113"/>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a:defRPr/>
            </a:pPr>
            <a:endParaRPr lang="en-US"/>
          </a:p>
        </p:txBody>
      </p:sp>
      <p:sp>
        <p:nvSpPr>
          <p:cNvPr id="3084" name="AutoShape 12"/>
          <p:cNvSpPr>
            <a:spLocks noChangeArrowheads="1"/>
          </p:cNvSpPr>
          <p:nvPr/>
        </p:nvSpPr>
        <p:spPr bwMode="auto">
          <a:xfrm>
            <a:off x="6858000" y="2743200"/>
            <a:ext cx="403225" cy="392113"/>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a:defRPr/>
            </a:pPr>
            <a:endParaRPr lang="en-US"/>
          </a:p>
        </p:txBody>
      </p:sp>
      <p:sp>
        <p:nvSpPr>
          <p:cNvPr id="3085" name="AutoShape 13"/>
          <p:cNvSpPr>
            <a:spLocks noChangeArrowheads="1"/>
          </p:cNvSpPr>
          <p:nvPr/>
        </p:nvSpPr>
        <p:spPr bwMode="auto">
          <a:xfrm>
            <a:off x="1905000" y="2819400"/>
            <a:ext cx="403225" cy="392113"/>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a:defRPr/>
            </a:pPr>
            <a:endParaRPr lang="en-US"/>
          </a:p>
        </p:txBody>
      </p:sp>
      <p:sp>
        <p:nvSpPr>
          <p:cNvPr id="3086" name="AutoShape 14"/>
          <p:cNvSpPr>
            <a:spLocks noChangeArrowheads="1"/>
          </p:cNvSpPr>
          <p:nvPr/>
        </p:nvSpPr>
        <p:spPr bwMode="auto">
          <a:xfrm>
            <a:off x="5943600" y="3505200"/>
            <a:ext cx="493713" cy="539750"/>
          </a:xfrm>
          <a:prstGeom prst="star4">
            <a:avLst>
              <a:gd name="adj" fmla="val 12500"/>
            </a:avLst>
          </a:prstGeom>
          <a:gradFill rotWithShape="1">
            <a:gsLst>
              <a:gs pos="0">
                <a:srgbClr val="000082"/>
              </a:gs>
              <a:gs pos="100000">
                <a:srgbClr val="FF8200"/>
              </a:gs>
            </a:gsLst>
            <a:path path="shape">
              <a:fillToRect l="50000" t="50000" r="50000" b="50000"/>
            </a:path>
          </a:gradFill>
          <a:ln w="9525">
            <a:noFill/>
            <a:miter lim="800000"/>
            <a:headEnd/>
            <a:tailEnd/>
          </a:ln>
        </p:spPr>
        <p:txBody>
          <a:bodyPr wrap="none" anchor="ctr"/>
          <a:lstStyle/>
          <a:p>
            <a:endParaRPr lang="en-US"/>
          </a:p>
        </p:txBody>
      </p:sp>
      <p:sp>
        <p:nvSpPr>
          <p:cNvPr id="3087" name="AutoShape 15"/>
          <p:cNvSpPr>
            <a:spLocks noChangeArrowheads="1"/>
          </p:cNvSpPr>
          <p:nvPr/>
        </p:nvSpPr>
        <p:spPr bwMode="auto">
          <a:xfrm>
            <a:off x="3124200" y="3124200"/>
            <a:ext cx="493713" cy="539750"/>
          </a:xfrm>
          <a:prstGeom prst="star4">
            <a:avLst>
              <a:gd name="adj" fmla="val 12500"/>
            </a:avLst>
          </a:prstGeom>
          <a:gradFill rotWithShape="1">
            <a:gsLst>
              <a:gs pos="0">
                <a:srgbClr val="000082"/>
              </a:gs>
              <a:gs pos="100000">
                <a:srgbClr val="FF8200"/>
              </a:gs>
            </a:gsLst>
            <a:path path="shape">
              <a:fillToRect l="50000" t="50000" r="50000" b="50000"/>
            </a:path>
          </a:gradFill>
          <a:ln w="9525">
            <a:noFill/>
            <a:miter lim="800000"/>
            <a:headEnd/>
            <a:tailEnd/>
          </a:ln>
        </p:spPr>
        <p:txBody>
          <a:bodyPr wrap="none" anchor="ctr"/>
          <a:lstStyle/>
          <a:p>
            <a:endParaRPr lang="en-US"/>
          </a:p>
        </p:txBody>
      </p:sp>
      <p:sp>
        <p:nvSpPr>
          <p:cNvPr id="3088" name="AutoShape 16"/>
          <p:cNvSpPr>
            <a:spLocks noChangeArrowheads="1"/>
          </p:cNvSpPr>
          <p:nvPr/>
        </p:nvSpPr>
        <p:spPr bwMode="auto">
          <a:xfrm>
            <a:off x="2667000" y="4953000"/>
            <a:ext cx="493713" cy="539750"/>
          </a:xfrm>
          <a:prstGeom prst="star4">
            <a:avLst>
              <a:gd name="adj" fmla="val 12500"/>
            </a:avLst>
          </a:prstGeom>
          <a:gradFill rotWithShape="1">
            <a:gsLst>
              <a:gs pos="0">
                <a:srgbClr val="000082"/>
              </a:gs>
              <a:gs pos="100000">
                <a:srgbClr val="FF8200"/>
              </a:gs>
            </a:gsLst>
            <a:path path="shape">
              <a:fillToRect l="50000" t="50000" r="50000" b="50000"/>
            </a:path>
          </a:gradFill>
          <a:ln w="9525">
            <a:noFill/>
            <a:miter lim="800000"/>
            <a:headEnd/>
            <a:tailEnd/>
          </a:ln>
        </p:spPr>
        <p:txBody>
          <a:bodyPr wrap="none" anchor="ctr"/>
          <a:lstStyle/>
          <a:p>
            <a:endParaRPr lang="en-US"/>
          </a:p>
        </p:txBody>
      </p:sp>
      <p:sp>
        <p:nvSpPr>
          <p:cNvPr id="3089" name="AutoShape 17"/>
          <p:cNvSpPr>
            <a:spLocks noChangeArrowheads="1"/>
          </p:cNvSpPr>
          <p:nvPr/>
        </p:nvSpPr>
        <p:spPr bwMode="auto">
          <a:xfrm>
            <a:off x="1905000" y="3810000"/>
            <a:ext cx="493713" cy="539750"/>
          </a:xfrm>
          <a:prstGeom prst="star4">
            <a:avLst>
              <a:gd name="adj" fmla="val 12500"/>
            </a:avLst>
          </a:prstGeom>
          <a:gradFill rotWithShape="1">
            <a:gsLst>
              <a:gs pos="0">
                <a:srgbClr val="06E81C"/>
              </a:gs>
              <a:gs pos="100000">
                <a:srgbClr val="FF8200"/>
              </a:gs>
            </a:gsLst>
            <a:path path="shape">
              <a:fillToRect l="50000" t="50000" r="50000" b="50000"/>
            </a:path>
          </a:gradFill>
          <a:ln w="9525">
            <a:noFill/>
            <a:miter lim="800000"/>
            <a:headEnd/>
            <a:tailEnd/>
          </a:ln>
        </p:spPr>
        <p:txBody>
          <a:bodyPr wrap="none" anchor="ctr"/>
          <a:lstStyle/>
          <a:p>
            <a:endParaRPr lang="en-US"/>
          </a:p>
        </p:txBody>
      </p:sp>
      <p:sp>
        <p:nvSpPr>
          <p:cNvPr id="3090" name="AutoShape 18"/>
          <p:cNvSpPr>
            <a:spLocks noChangeArrowheads="1"/>
          </p:cNvSpPr>
          <p:nvPr/>
        </p:nvSpPr>
        <p:spPr bwMode="auto">
          <a:xfrm>
            <a:off x="1447800" y="5943600"/>
            <a:ext cx="493713" cy="539750"/>
          </a:xfrm>
          <a:prstGeom prst="star4">
            <a:avLst>
              <a:gd name="adj" fmla="val 12500"/>
            </a:avLst>
          </a:prstGeom>
          <a:gradFill rotWithShape="1">
            <a:gsLst>
              <a:gs pos="0">
                <a:srgbClr val="06E81C"/>
              </a:gs>
              <a:gs pos="100000">
                <a:srgbClr val="FF8200"/>
              </a:gs>
            </a:gsLst>
            <a:path path="shape">
              <a:fillToRect l="50000" t="50000" r="50000" b="50000"/>
            </a:path>
          </a:gradFill>
          <a:ln w="9525">
            <a:noFill/>
            <a:miter lim="800000"/>
            <a:headEnd/>
            <a:tailEnd/>
          </a:ln>
        </p:spPr>
        <p:txBody>
          <a:bodyPr wrap="none" anchor="ctr"/>
          <a:lstStyle/>
          <a:p>
            <a:endParaRPr lang="en-US"/>
          </a:p>
        </p:txBody>
      </p:sp>
      <p:sp>
        <p:nvSpPr>
          <p:cNvPr id="3091" name="AutoShape 19"/>
          <p:cNvSpPr>
            <a:spLocks noChangeArrowheads="1"/>
          </p:cNvSpPr>
          <p:nvPr/>
        </p:nvSpPr>
        <p:spPr bwMode="auto">
          <a:xfrm>
            <a:off x="7772400" y="4572000"/>
            <a:ext cx="493713" cy="539750"/>
          </a:xfrm>
          <a:prstGeom prst="star4">
            <a:avLst>
              <a:gd name="adj" fmla="val 12500"/>
            </a:avLst>
          </a:prstGeom>
          <a:gradFill rotWithShape="1">
            <a:gsLst>
              <a:gs pos="0">
                <a:srgbClr val="06E81C"/>
              </a:gs>
              <a:gs pos="100000">
                <a:srgbClr val="FF8200"/>
              </a:gs>
            </a:gsLst>
            <a:path path="shape">
              <a:fillToRect l="50000" t="50000" r="50000" b="50000"/>
            </a:path>
          </a:gradFill>
          <a:ln w="9525">
            <a:noFill/>
            <a:miter lim="800000"/>
            <a:headEnd/>
            <a:tailEnd/>
          </a:ln>
        </p:spPr>
        <p:txBody>
          <a:bodyPr wrap="none" anchor="ctr"/>
          <a:lstStyle/>
          <a:p>
            <a:endParaRPr lang="en-US"/>
          </a:p>
        </p:txBody>
      </p:sp>
      <p:sp>
        <p:nvSpPr>
          <p:cNvPr id="3092" name="AutoShape 20"/>
          <p:cNvSpPr>
            <a:spLocks noChangeArrowheads="1"/>
          </p:cNvSpPr>
          <p:nvPr/>
        </p:nvSpPr>
        <p:spPr bwMode="auto">
          <a:xfrm>
            <a:off x="7391400" y="2286000"/>
            <a:ext cx="385763" cy="439738"/>
          </a:xfrm>
          <a:prstGeom prst="star5">
            <a:avLst/>
          </a:prstGeom>
          <a:gradFill rotWithShape="1">
            <a:gsLst>
              <a:gs pos="0">
                <a:schemeClr val="accent1"/>
              </a:gs>
              <a:gs pos="100000">
                <a:srgbClr val="FF0066"/>
              </a:gs>
            </a:gsLst>
            <a:path path="shape">
              <a:fillToRect l="50000" t="50000" r="50000" b="50000"/>
            </a:path>
          </a:gradFill>
          <a:ln w="9525">
            <a:noFill/>
            <a:miter lim="800000"/>
            <a:headEnd/>
            <a:tailEnd/>
          </a:ln>
          <a:effectLst/>
        </p:spPr>
        <p:txBody>
          <a:bodyPr wrap="none" anchor="ctr"/>
          <a:lstStyle/>
          <a:p>
            <a:pPr>
              <a:defRPr/>
            </a:pPr>
            <a:endParaRPr lang="en-US"/>
          </a:p>
        </p:txBody>
      </p:sp>
      <p:sp>
        <p:nvSpPr>
          <p:cNvPr id="3093" name="AutoShape 21"/>
          <p:cNvSpPr>
            <a:spLocks noChangeArrowheads="1"/>
          </p:cNvSpPr>
          <p:nvPr/>
        </p:nvSpPr>
        <p:spPr bwMode="auto">
          <a:xfrm>
            <a:off x="1905000" y="2438400"/>
            <a:ext cx="385763" cy="439738"/>
          </a:xfrm>
          <a:prstGeom prst="star5">
            <a:avLst/>
          </a:prstGeom>
          <a:gradFill rotWithShape="1">
            <a:gsLst>
              <a:gs pos="0">
                <a:schemeClr val="accent1"/>
              </a:gs>
              <a:gs pos="100000">
                <a:srgbClr val="FF0066"/>
              </a:gs>
            </a:gsLst>
            <a:path path="shape">
              <a:fillToRect l="50000" t="50000" r="50000" b="50000"/>
            </a:path>
          </a:gradFill>
          <a:ln w="9525">
            <a:noFill/>
            <a:miter lim="800000"/>
            <a:headEnd/>
            <a:tailEnd/>
          </a:ln>
          <a:effectLst/>
        </p:spPr>
        <p:txBody>
          <a:bodyPr wrap="none" anchor="ctr"/>
          <a:lstStyle/>
          <a:p>
            <a:pPr>
              <a:defRPr/>
            </a:pPr>
            <a:endParaRPr lang="en-US"/>
          </a:p>
        </p:txBody>
      </p:sp>
      <p:grpSp>
        <p:nvGrpSpPr>
          <p:cNvPr id="2" name="Group 23"/>
          <p:cNvGrpSpPr>
            <a:grpSpLocks/>
          </p:cNvGrpSpPr>
          <p:nvPr/>
        </p:nvGrpSpPr>
        <p:grpSpPr bwMode="auto">
          <a:xfrm>
            <a:off x="0" y="-3175"/>
            <a:ext cx="9144000" cy="6861175"/>
            <a:chOff x="0" y="-2"/>
            <a:chExt cx="5760" cy="4322"/>
          </a:xfrm>
        </p:grpSpPr>
        <p:pic>
          <p:nvPicPr>
            <p:cNvPr id="3" name="Picture 24" descr="duong phan cach"/>
            <p:cNvPicPr>
              <a:picLocks noChangeAspect="1" noChangeArrowheads="1"/>
            </p:cNvPicPr>
            <p:nvPr/>
          </p:nvPicPr>
          <p:blipFill>
            <a:blip r:embed="rId6"/>
            <a:srcRect/>
            <a:stretch>
              <a:fillRect/>
            </a:stretch>
          </p:blipFill>
          <p:spPr bwMode="auto">
            <a:xfrm>
              <a:off x="50" y="-2"/>
              <a:ext cx="5710" cy="94"/>
            </a:xfrm>
            <a:prstGeom prst="rect">
              <a:avLst/>
            </a:prstGeom>
            <a:noFill/>
            <a:ln w="9525">
              <a:noFill/>
              <a:miter lim="800000"/>
              <a:headEnd/>
              <a:tailEnd/>
            </a:ln>
          </p:spPr>
        </p:pic>
        <p:pic>
          <p:nvPicPr>
            <p:cNvPr id="4" name="Picture 25" descr="duong phan cach"/>
            <p:cNvPicPr>
              <a:picLocks noChangeAspect="1" noChangeArrowheads="1"/>
            </p:cNvPicPr>
            <p:nvPr/>
          </p:nvPicPr>
          <p:blipFill>
            <a:blip r:embed="rId6"/>
            <a:srcRect/>
            <a:stretch>
              <a:fillRect/>
            </a:stretch>
          </p:blipFill>
          <p:spPr bwMode="auto">
            <a:xfrm rot="16200000" flipH="1">
              <a:off x="-2101" y="2101"/>
              <a:ext cx="4269" cy="68"/>
            </a:xfrm>
            <a:prstGeom prst="rect">
              <a:avLst/>
            </a:prstGeom>
            <a:noFill/>
            <a:ln w="9525">
              <a:noFill/>
              <a:miter lim="800000"/>
              <a:headEnd/>
              <a:tailEnd/>
            </a:ln>
          </p:spPr>
        </p:pic>
        <p:pic>
          <p:nvPicPr>
            <p:cNvPr id="3118" name="Picture 26" descr="duong phan cach"/>
            <p:cNvPicPr>
              <a:picLocks noChangeAspect="1" noChangeArrowheads="1"/>
            </p:cNvPicPr>
            <p:nvPr/>
          </p:nvPicPr>
          <p:blipFill>
            <a:blip r:embed="rId6"/>
            <a:srcRect/>
            <a:stretch>
              <a:fillRect/>
            </a:stretch>
          </p:blipFill>
          <p:spPr bwMode="auto">
            <a:xfrm rot="16200000" flipH="1">
              <a:off x="3591" y="2101"/>
              <a:ext cx="4269" cy="68"/>
            </a:xfrm>
            <a:prstGeom prst="rect">
              <a:avLst/>
            </a:prstGeom>
            <a:noFill/>
            <a:ln w="9525">
              <a:noFill/>
              <a:miter lim="800000"/>
              <a:headEnd/>
              <a:tailEnd/>
            </a:ln>
          </p:spPr>
        </p:pic>
        <p:pic>
          <p:nvPicPr>
            <p:cNvPr id="3119" name="Picture 27" descr="duong phan cach"/>
            <p:cNvPicPr>
              <a:picLocks noChangeAspect="1" noChangeArrowheads="1"/>
            </p:cNvPicPr>
            <p:nvPr/>
          </p:nvPicPr>
          <p:blipFill>
            <a:blip r:embed="rId6"/>
            <a:srcRect/>
            <a:stretch>
              <a:fillRect/>
            </a:stretch>
          </p:blipFill>
          <p:spPr bwMode="auto">
            <a:xfrm>
              <a:off x="0" y="4224"/>
              <a:ext cx="5760" cy="96"/>
            </a:xfrm>
            <a:prstGeom prst="rect">
              <a:avLst/>
            </a:prstGeom>
            <a:noFill/>
            <a:ln w="9525">
              <a:noFill/>
              <a:miter lim="800000"/>
              <a:headEnd/>
              <a:tailEnd/>
            </a:ln>
          </p:spPr>
        </p:pic>
      </p:grpSp>
      <p:sp>
        <p:nvSpPr>
          <p:cNvPr id="3100" name="AutoShape 28"/>
          <p:cNvSpPr>
            <a:spLocks noChangeArrowheads="1"/>
          </p:cNvSpPr>
          <p:nvPr/>
        </p:nvSpPr>
        <p:spPr bwMode="auto">
          <a:xfrm>
            <a:off x="4953000" y="5943600"/>
            <a:ext cx="685800" cy="609600"/>
          </a:xfrm>
          <a:prstGeom prst="star5">
            <a:avLst/>
          </a:prstGeom>
          <a:gradFill rotWithShape="1">
            <a:gsLst>
              <a:gs pos="0">
                <a:srgbClr val="FFFF00"/>
              </a:gs>
              <a:gs pos="100000">
                <a:srgbClr val="1907FD"/>
              </a:gs>
            </a:gsLst>
            <a:path path="shape">
              <a:fillToRect l="50000" t="50000" r="50000" b="50000"/>
            </a:path>
          </a:gradFill>
          <a:ln w="9525">
            <a:noFill/>
            <a:miter lim="800000"/>
            <a:headEnd/>
            <a:tailEnd/>
          </a:ln>
          <a:effectLst/>
        </p:spPr>
        <p:txBody>
          <a:bodyPr wrap="none" anchor="ctr"/>
          <a:lstStyle/>
          <a:p>
            <a:pPr>
              <a:defRPr/>
            </a:pPr>
            <a:endParaRPr lang="en-US"/>
          </a:p>
        </p:txBody>
      </p:sp>
      <p:sp>
        <p:nvSpPr>
          <p:cNvPr id="3101" name="AutoShape 29"/>
          <p:cNvSpPr>
            <a:spLocks noChangeArrowheads="1"/>
          </p:cNvSpPr>
          <p:nvPr/>
        </p:nvSpPr>
        <p:spPr bwMode="auto">
          <a:xfrm>
            <a:off x="6248400" y="304800"/>
            <a:ext cx="685800" cy="609600"/>
          </a:xfrm>
          <a:prstGeom prst="star5">
            <a:avLst/>
          </a:prstGeom>
          <a:gradFill rotWithShape="1">
            <a:gsLst>
              <a:gs pos="0">
                <a:srgbClr val="FFFF00"/>
              </a:gs>
              <a:gs pos="100000">
                <a:srgbClr val="1907FD"/>
              </a:gs>
            </a:gsLst>
            <a:path path="shape">
              <a:fillToRect l="50000" t="50000" r="50000" b="50000"/>
            </a:path>
          </a:gradFill>
          <a:ln w="9525">
            <a:noFill/>
            <a:miter lim="800000"/>
            <a:headEnd/>
            <a:tailEnd/>
          </a:ln>
          <a:effectLst/>
        </p:spPr>
        <p:txBody>
          <a:bodyPr wrap="none" anchor="ctr"/>
          <a:lstStyle/>
          <a:p>
            <a:pPr>
              <a:defRPr/>
            </a:pPr>
            <a:endParaRPr lang="en-US"/>
          </a:p>
        </p:txBody>
      </p:sp>
      <p:sp>
        <p:nvSpPr>
          <p:cNvPr id="3102" name="AutoShape 30"/>
          <p:cNvSpPr>
            <a:spLocks noChangeArrowheads="1"/>
          </p:cNvSpPr>
          <p:nvPr/>
        </p:nvSpPr>
        <p:spPr bwMode="auto">
          <a:xfrm>
            <a:off x="4114800" y="381000"/>
            <a:ext cx="685800" cy="609600"/>
          </a:xfrm>
          <a:prstGeom prst="star5">
            <a:avLst/>
          </a:prstGeom>
          <a:gradFill rotWithShape="1">
            <a:gsLst>
              <a:gs pos="0">
                <a:srgbClr val="FFFF00"/>
              </a:gs>
              <a:gs pos="100000">
                <a:srgbClr val="1907FD"/>
              </a:gs>
            </a:gsLst>
            <a:path path="shape">
              <a:fillToRect l="50000" t="50000" r="50000" b="50000"/>
            </a:path>
          </a:gradFill>
          <a:ln w="9525">
            <a:noFill/>
            <a:miter lim="800000"/>
            <a:headEnd/>
            <a:tailEnd/>
          </a:ln>
          <a:effectLst/>
        </p:spPr>
        <p:txBody>
          <a:bodyPr wrap="none" anchor="ctr"/>
          <a:lstStyle/>
          <a:p>
            <a:pPr>
              <a:defRPr/>
            </a:pPr>
            <a:endParaRPr lang="en-US"/>
          </a:p>
        </p:txBody>
      </p:sp>
      <p:sp>
        <p:nvSpPr>
          <p:cNvPr id="3103" name="AutoShape 31"/>
          <p:cNvSpPr>
            <a:spLocks noChangeArrowheads="1"/>
          </p:cNvSpPr>
          <p:nvPr/>
        </p:nvSpPr>
        <p:spPr bwMode="auto">
          <a:xfrm>
            <a:off x="3276600" y="5943600"/>
            <a:ext cx="685800" cy="609600"/>
          </a:xfrm>
          <a:prstGeom prst="star5">
            <a:avLst/>
          </a:prstGeom>
          <a:gradFill rotWithShape="1">
            <a:gsLst>
              <a:gs pos="0">
                <a:srgbClr val="FFFF00"/>
              </a:gs>
              <a:gs pos="100000">
                <a:srgbClr val="1907FD"/>
              </a:gs>
            </a:gsLst>
            <a:path path="shape">
              <a:fillToRect l="50000" t="50000" r="50000" b="50000"/>
            </a:path>
          </a:gradFill>
          <a:ln w="9525">
            <a:noFill/>
            <a:miter lim="800000"/>
            <a:headEnd/>
            <a:tailEnd/>
          </a:ln>
          <a:effectLst/>
        </p:spPr>
        <p:txBody>
          <a:bodyPr wrap="none" anchor="ctr"/>
          <a:lstStyle/>
          <a:p>
            <a:pPr>
              <a:defRPr/>
            </a:pPr>
            <a:endParaRPr lang="en-US"/>
          </a:p>
        </p:txBody>
      </p:sp>
      <p:sp>
        <p:nvSpPr>
          <p:cNvPr id="3104" name="AutoShape 32"/>
          <p:cNvSpPr>
            <a:spLocks noChangeArrowheads="1"/>
          </p:cNvSpPr>
          <p:nvPr/>
        </p:nvSpPr>
        <p:spPr bwMode="auto">
          <a:xfrm>
            <a:off x="5257800" y="4191000"/>
            <a:ext cx="403225" cy="392113"/>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a:defRPr/>
            </a:pPr>
            <a:endParaRPr lang="en-US"/>
          </a:p>
        </p:txBody>
      </p:sp>
      <p:sp>
        <p:nvSpPr>
          <p:cNvPr id="3105" name="AutoShape 33"/>
          <p:cNvSpPr>
            <a:spLocks noChangeArrowheads="1"/>
          </p:cNvSpPr>
          <p:nvPr/>
        </p:nvSpPr>
        <p:spPr bwMode="auto">
          <a:xfrm>
            <a:off x="7848600" y="4038600"/>
            <a:ext cx="403225" cy="392113"/>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a:defRPr/>
            </a:pPr>
            <a:endParaRPr lang="en-US"/>
          </a:p>
        </p:txBody>
      </p:sp>
      <p:sp>
        <p:nvSpPr>
          <p:cNvPr id="3106" name="AutoShape 34"/>
          <p:cNvSpPr>
            <a:spLocks noChangeArrowheads="1"/>
          </p:cNvSpPr>
          <p:nvPr/>
        </p:nvSpPr>
        <p:spPr bwMode="auto">
          <a:xfrm>
            <a:off x="2743200" y="914400"/>
            <a:ext cx="403225" cy="392113"/>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a:defRPr/>
            </a:pPr>
            <a:endParaRPr lang="en-US"/>
          </a:p>
        </p:txBody>
      </p:sp>
      <p:sp>
        <p:nvSpPr>
          <p:cNvPr id="3107" name="AutoShape 35"/>
          <p:cNvSpPr>
            <a:spLocks noChangeArrowheads="1"/>
          </p:cNvSpPr>
          <p:nvPr/>
        </p:nvSpPr>
        <p:spPr bwMode="auto">
          <a:xfrm>
            <a:off x="8077200" y="381000"/>
            <a:ext cx="403225" cy="392113"/>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a:defRPr/>
            </a:pPr>
            <a:endParaRPr lang="en-US"/>
          </a:p>
        </p:txBody>
      </p:sp>
      <p:sp>
        <p:nvSpPr>
          <p:cNvPr id="3108" name="AutoShape 36"/>
          <p:cNvSpPr>
            <a:spLocks noChangeArrowheads="1"/>
          </p:cNvSpPr>
          <p:nvPr/>
        </p:nvSpPr>
        <p:spPr bwMode="auto">
          <a:xfrm>
            <a:off x="5105400" y="1676400"/>
            <a:ext cx="403225" cy="392113"/>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a:defRPr/>
            </a:pPr>
            <a:endParaRPr lang="en-US"/>
          </a:p>
        </p:txBody>
      </p:sp>
      <p:sp>
        <p:nvSpPr>
          <p:cNvPr id="3109" name="AutoShape 37"/>
          <p:cNvSpPr>
            <a:spLocks noChangeArrowheads="1"/>
          </p:cNvSpPr>
          <p:nvPr/>
        </p:nvSpPr>
        <p:spPr bwMode="auto">
          <a:xfrm>
            <a:off x="3810000" y="2895600"/>
            <a:ext cx="493713" cy="539750"/>
          </a:xfrm>
          <a:prstGeom prst="star4">
            <a:avLst>
              <a:gd name="adj" fmla="val 12500"/>
            </a:avLst>
          </a:prstGeom>
          <a:gradFill rotWithShape="1">
            <a:gsLst>
              <a:gs pos="0">
                <a:srgbClr val="06E81C"/>
              </a:gs>
              <a:gs pos="100000">
                <a:srgbClr val="FF8200"/>
              </a:gs>
            </a:gsLst>
            <a:path path="shape">
              <a:fillToRect l="50000" t="50000" r="50000" b="50000"/>
            </a:path>
          </a:gradFill>
          <a:ln w="9525">
            <a:noFill/>
            <a:miter lim="800000"/>
            <a:headEnd/>
            <a:tailEnd/>
          </a:ln>
        </p:spPr>
        <p:txBody>
          <a:bodyPr wrap="none" anchor="ctr"/>
          <a:lstStyle/>
          <a:p>
            <a:endParaRPr lang="en-US"/>
          </a:p>
        </p:txBody>
      </p:sp>
      <p:sp>
        <p:nvSpPr>
          <p:cNvPr id="3110" name="AutoShape 38"/>
          <p:cNvSpPr>
            <a:spLocks noChangeArrowheads="1"/>
          </p:cNvSpPr>
          <p:nvPr/>
        </p:nvSpPr>
        <p:spPr bwMode="auto">
          <a:xfrm>
            <a:off x="6172200" y="5410200"/>
            <a:ext cx="493713" cy="539750"/>
          </a:xfrm>
          <a:prstGeom prst="star4">
            <a:avLst>
              <a:gd name="adj" fmla="val 12500"/>
            </a:avLst>
          </a:prstGeom>
          <a:gradFill rotWithShape="1">
            <a:gsLst>
              <a:gs pos="0">
                <a:srgbClr val="06E81C"/>
              </a:gs>
              <a:gs pos="100000">
                <a:srgbClr val="FF8200"/>
              </a:gs>
            </a:gsLst>
            <a:path path="shape">
              <a:fillToRect l="50000" t="50000" r="50000" b="50000"/>
            </a:path>
          </a:gradFill>
          <a:ln w="9525">
            <a:noFill/>
            <a:miter lim="800000"/>
            <a:headEnd/>
            <a:tailEnd/>
          </a:ln>
        </p:spPr>
        <p:txBody>
          <a:bodyPr wrap="none" anchor="ctr"/>
          <a:lstStyle/>
          <a:p>
            <a:endParaRPr lang="en-US"/>
          </a:p>
        </p:txBody>
      </p:sp>
      <p:sp>
        <p:nvSpPr>
          <p:cNvPr id="3111" name="AutoShape 39"/>
          <p:cNvSpPr>
            <a:spLocks noChangeArrowheads="1"/>
          </p:cNvSpPr>
          <p:nvPr/>
        </p:nvSpPr>
        <p:spPr bwMode="auto">
          <a:xfrm>
            <a:off x="5791200" y="2895600"/>
            <a:ext cx="493713" cy="539750"/>
          </a:xfrm>
          <a:prstGeom prst="star4">
            <a:avLst>
              <a:gd name="adj" fmla="val 12500"/>
            </a:avLst>
          </a:prstGeom>
          <a:gradFill rotWithShape="1">
            <a:gsLst>
              <a:gs pos="0">
                <a:srgbClr val="06E81C"/>
              </a:gs>
              <a:gs pos="100000">
                <a:srgbClr val="FF8200"/>
              </a:gs>
            </a:gsLst>
            <a:path path="shape">
              <a:fillToRect l="50000" t="50000" r="50000" b="50000"/>
            </a:path>
          </a:gradFill>
          <a:ln w="9525">
            <a:noFill/>
            <a:miter lim="800000"/>
            <a:headEnd/>
            <a:tailEnd/>
          </a:ln>
        </p:spPr>
        <p:txBody>
          <a:bodyPr wrap="none" anchor="ctr"/>
          <a:lstStyle/>
          <a:p>
            <a:endParaRPr lang="en-US"/>
          </a:p>
        </p:txBody>
      </p:sp>
      <p:sp>
        <p:nvSpPr>
          <p:cNvPr id="3112" name="AutoShape 40"/>
          <p:cNvSpPr>
            <a:spLocks noChangeArrowheads="1"/>
          </p:cNvSpPr>
          <p:nvPr/>
        </p:nvSpPr>
        <p:spPr bwMode="auto">
          <a:xfrm>
            <a:off x="6172200" y="4038600"/>
            <a:ext cx="493713" cy="539750"/>
          </a:xfrm>
          <a:prstGeom prst="star4">
            <a:avLst>
              <a:gd name="adj" fmla="val 12380"/>
            </a:avLst>
          </a:prstGeom>
          <a:gradFill rotWithShape="1">
            <a:gsLst>
              <a:gs pos="0">
                <a:srgbClr val="06E81C"/>
              </a:gs>
              <a:gs pos="100000">
                <a:srgbClr val="FF8200"/>
              </a:gs>
            </a:gsLst>
            <a:path path="shape">
              <a:fillToRect l="50000" t="50000" r="50000" b="50000"/>
            </a:path>
          </a:gradFill>
          <a:ln w="9525">
            <a:noFill/>
            <a:miter lim="800000"/>
            <a:headEnd/>
            <a:tailEnd/>
          </a:ln>
        </p:spPr>
        <p:txBody>
          <a:bodyPr wrap="none" anchor="ctr"/>
          <a:lstStyle/>
          <a:p>
            <a:endParaRPr lang="en-US"/>
          </a:p>
        </p:txBody>
      </p:sp>
      <p:sp>
        <p:nvSpPr>
          <p:cNvPr id="3115" name="WordArt 43"/>
          <p:cNvSpPr>
            <a:spLocks noChangeArrowheads="1" noChangeShapeType="1" noTextEdit="1"/>
          </p:cNvSpPr>
          <p:nvPr/>
        </p:nvSpPr>
        <p:spPr bwMode="auto">
          <a:xfrm>
            <a:off x="1066800" y="2057400"/>
            <a:ext cx="7543800" cy="838200"/>
          </a:xfrm>
          <a:prstGeom prst="rect">
            <a:avLst/>
          </a:prstGeom>
        </p:spPr>
        <p:txBody>
          <a:bodyPr wrap="none" fromWordArt="1">
            <a:prstTxWarp prst="textPlain">
              <a:avLst>
                <a:gd name="adj" fmla="val 50000"/>
              </a:avLst>
            </a:prstTxWarp>
          </a:bodyPr>
          <a:lstStyle/>
          <a:p>
            <a:pPr algn="ctr"/>
            <a:r>
              <a:rPr lang="en-US" sz="3600" b="1" kern="10">
                <a:ln w="12700">
                  <a:solidFill>
                    <a:schemeClr val="tx1"/>
                  </a:solidFill>
                  <a:round/>
                  <a:headEnd/>
                  <a:tailEnd/>
                </a:ln>
                <a:gradFill rotWithShape="1">
                  <a:gsLst>
                    <a:gs pos="0">
                      <a:srgbClr val="A603AB"/>
                    </a:gs>
                    <a:gs pos="10501">
                      <a:srgbClr val="0819FB"/>
                    </a:gs>
                    <a:gs pos="17500">
                      <a:srgbClr val="1A8D48"/>
                    </a:gs>
                    <a:gs pos="25999">
                      <a:srgbClr val="FFFF00"/>
                    </a:gs>
                    <a:gs pos="36501">
                      <a:srgbClr val="EE3F17"/>
                    </a:gs>
                    <a:gs pos="44000">
                      <a:srgbClr val="E81766"/>
                    </a:gs>
                    <a:gs pos="50000">
                      <a:srgbClr val="A603AB"/>
                    </a:gs>
                    <a:gs pos="56000">
                      <a:srgbClr val="E81766"/>
                    </a:gs>
                    <a:gs pos="63499">
                      <a:srgbClr val="EE3F17"/>
                    </a:gs>
                    <a:gs pos="74001">
                      <a:srgbClr val="FFFF00"/>
                    </a:gs>
                    <a:gs pos="82500">
                      <a:srgbClr val="1A8D48"/>
                    </a:gs>
                    <a:gs pos="89500">
                      <a:srgbClr val="0819FB"/>
                    </a:gs>
                    <a:gs pos="100000">
                      <a:srgbClr val="A603AB"/>
                    </a:gs>
                  </a:gsLst>
                  <a:lin ang="2700000" scaled="1"/>
                </a:gradFill>
                <a:effectLst>
                  <a:outerShdw dist="38100" dir="2700000" algn="tl" rotWithShape="0">
                    <a:srgbClr val="000000">
                      <a:alpha val="43137"/>
                    </a:srgbClr>
                  </a:outerShdw>
                </a:effectLst>
                <a:latin typeface="Times New Roman"/>
                <a:cs typeface="Times New Roman"/>
              </a:rPr>
              <a:t>QUÝ THẦY CÔ ĐẾN DỰ GIỜ</a:t>
            </a:r>
          </a:p>
        </p:txBody>
      </p:sp>
      <p:sp>
        <p:nvSpPr>
          <p:cNvPr id="3116" name="Text Box 44"/>
          <p:cNvSpPr txBox="1">
            <a:spLocks noChangeArrowheads="1"/>
          </p:cNvSpPr>
          <p:nvPr/>
        </p:nvSpPr>
        <p:spPr bwMode="auto">
          <a:xfrm>
            <a:off x="914400" y="4343400"/>
            <a:ext cx="7315200" cy="830263"/>
          </a:xfrm>
          <a:prstGeom prst="rect">
            <a:avLst/>
          </a:prstGeom>
          <a:noFill/>
          <a:ln w="9525">
            <a:noFill/>
            <a:miter lim="800000"/>
            <a:headEnd/>
            <a:tailEnd/>
          </a:ln>
        </p:spPr>
        <p:txBody>
          <a:bodyPr>
            <a:spAutoFit/>
          </a:bodyPr>
          <a:lstStyle/>
          <a:p>
            <a:pPr algn="ctr">
              <a:spcBef>
                <a:spcPct val="50000"/>
              </a:spcBef>
            </a:pPr>
            <a:r>
              <a:rPr lang="en-US" sz="4800" b="1" dirty="0">
                <a:solidFill>
                  <a:srgbClr val="FF3300"/>
                </a:solidFill>
                <a:latin typeface="Times New Roman" pitchFamily="18" charset="0"/>
                <a:cs typeface="Times New Roman" pitchFamily="18" charset="0"/>
              </a:rPr>
              <a:t>MÔN :</a:t>
            </a:r>
            <a:r>
              <a:rPr lang="vi-VN" sz="4800" b="1" dirty="0">
                <a:solidFill>
                  <a:srgbClr val="FF3300"/>
                </a:solidFill>
                <a:latin typeface="Times New Roman" pitchFamily="18" charset="0"/>
                <a:cs typeface="Times New Roman" pitchFamily="18" charset="0"/>
              </a:rPr>
              <a:t> KHTN 6</a:t>
            </a:r>
            <a:endParaRPr lang="en-US" sz="4800" b="1" dirty="0">
              <a:solidFill>
                <a:srgbClr val="FF3300"/>
              </a:solidFill>
              <a:latin typeface="Times New Roman" pitchFamily="18" charset="0"/>
              <a:cs typeface="Times New Roman" pitchFamily="18" charset="0"/>
            </a:endParaRPr>
          </a:p>
        </p:txBody>
      </p:sp>
      <p:sp>
        <p:nvSpPr>
          <p:cNvPr id="3117" name="WordArt 45"/>
          <p:cNvSpPr>
            <a:spLocks noChangeArrowheads="1" noChangeShapeType="1" noTextEdit="1"/>
          </p:cNvSpPr>
          <p:nvPr/>
        </p:nvSpPr>
        <p:spPr bwMode="auto">
          <a:xfrm>
            <a:off x="1295400" y="1066800"/>
            <a:ext cx="7400925" cy="96043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gradFill rotWithShape="1">
                  <a:gsLst>
                    <a:gs pos="0">
                      <a:srgbClr val="FF3399"/>
                    </a:gs>
                    <a:gs pos="25000">
                      <a:srgbClr val="FF6633"/>
                    </a:gs>
                    <a:gs pos="50000">
                      <a:srgbClr val="FFFF00"/>
                    </a:gs>
                    <a:gs pos="75000">
                      <a:srgbClr val="01A78F"/>
                    </a:gs>
                    <a:gs pos="100000">
                      <a:srgbClr val="3366FF"/>
                    </a:gs>
                  </a:gsLst>
                  <a:lin ang="5400000" scaled="1"/>
                </a:gradFill>
                <a:latin typeface="Times New Roman"/>
                <a:cs typeface="Times New Roman"/>
              </a:rPr>
              <a:t>NHIỆT LIỆT CHÀO MỪNG  </a:t>
            </a:r>
          </a:p>
        </p:txBody>
      </p:sp>
      <p:pic>
        <p:nvPicPr>
          <p:cNvPr id="5" name="Picture 46" descr="Fireworks-01"/>
          <p:cNvPicPr>
            <a:picLocks noChangeAspect="1" noChangeArrowheads="1" noCrop="1"/>
          </p:cNvPicPr>
          <p:nvPr/>
        </p:nvPicPr>
        <p:blipFill>
          <a:blip r:embed="rId7"/>
          <a:srcRect/>
          <a:stretch>
            <a:fillRect/>
          </a:stretch>
        </p:blipFill>
        <p:spPr bwMode="auto">
          <a:xfrm>
            <a:off x="2590800" y="0"/>
            <a:ext cx="1304925" cy="1333500"/>
          </a:xfrm>
          <a:prstGeom prst="rect">
            <a:avLst/>
          </a:prstGeom>
          <a:noFill/>
          <a:ln w="9525">
            <a:noFill/>
            <a:miter lim="800000"/>
            <a:headEnd/>
            <a:tailEnd/>
          </a:ln>
        </p:spPr>
      </p:pic>
      <p:pic>
        <p:nvPicPr>
          <p:cNvPr id="6" name="Picture 47" descr="Fireworks-01"/>
          <p:cNvPicPr>
            <a:picLocks noChangeAspect="1" noChangeArrowheads="1" noCrop="1"/>
          </p:cNvPicPr>
          <p:nvPr/>
        </p:nvPicPr>
        <p:blipFill>
          <a:blip r:embed="rId7"/>
          <a:srcRect/>
          <a:stretch>
            <a:fillRect/>
          </a:stretch>
        </p:blipFill>
        <p:spPr bwMode="auto">
          <a:xfrm>
            <a:off x="2590800" y="0"/>
            <a:ext cx="1304925" cy="1333500"/>
          </a:xfrm>
          <a:prstGeom prst="rect">
            <a:avLst/>
          </a:prstGeom>
          <a:noFill/>
          <a:ln w="9525">
            <a:noFill/>
            <a:miter lim="800000"/>
            <a:headEnd/>
            <a:tailEnd/>
          </a:ln>
        </p:spPr>
      </p:pic>
      <p:pic>
        <p:nvPicPr>
          <p:cNvPr id="7" name="Picture 48" descr="Fireworks-02"/>
          <p:cNvPicPr>
            <a:picLocks noChangeAspect="1" noChangeArrowheads="1" noCrop="1"/>
          </p:cNvPicPr>
          <p:nvPr/>
        </p:nvPicPr>
        <p:blipFill>
          <a:blip r:embed="rId8"/>
          <a:srcRect/>
          <a:stretch>
            <a:fillRect/>
          </a:stretch>
        </p:blipFill>
        <p:spPr bwMode="auto">
          <a:xfrm>
            <a:off x="2514600" y="0"/>
            <a:ext cx="1447800" cy="1209675"/>
          </a:xfrm>
          <a:prstGeom prst="rect">
            <a:avLst/>
          </a:prstGeom>
          <a:noFill/>
          <a:ln w="9525">
            <a:noFill/>
            <a:miter lim="800000"/>
            <a:headEnd/>
            <a:tailEnd/>
          </a:ln>
        </p:spPr>
      </p:pic>
      <p:pic>
        <p:nvPicPr>
          <p:cNvPr id="3113" name="Picture 49" descr="Fireworks-01"/>
          <p:cNvPicPr>
            <a:picLocks noChangeAspect="1" noChangeArrowheads="1" noCrop="1"/>
          </p:cNvPicPr>
          <p:nvPr/>
        </p:nvPicPr>
        <p:blipFill>
          <a:blip r:embed="rId7"/>
          <a:srcRect/>
          <a:stretch>
            <a:fillRect/>
          </a:stretch>
        </p:blipFill>
        <p:spPr bwMode="auto">
          <a:xfrm>
            <a:off x="6705600" y="0"/>
            <a:ext cx="1304925" cy="1295400"/>
          </a:xfrm>
          <a:prstGeom prst="rect">
            <a:avLst/>
          </a:prstGeom>
          <a:noFill/>
          <a:ln w="9525">
            <a:noFill/>
            <a:miter lim="800000"/>
            <a:headEnd/>
            <a:tailEnd/>
          </a:ln>
        </p:spPr>
      </p:pic>
      <p:pic>
        <p:nvPicPr>
          <p:cNvPr id="3114" name="Picture 50" descr="Fireworks-02"/>
          <p:cNvPicPr>
            <a:picLocks noChangeAspect="1" noChangeArrowheads="1" noCrop="1"/>
          </p:cNvPicPr>
          <p:nvPr/>
        </p:nvPicPr>
        <p:blipFill>
          <a:blip r:embed="rId8"/>
          <a:srcRect/>
          <a:stretch>
            <a:fillRect/>
          </a:stretch>
        </p:blipFill>
        <p:spPr bwMode="auto">
          <a:xfrm>
            <a:off x="6553200" y="0"/>
            <a:ext cx="1447800" cy="1209675"/>
          </a:xfrm>
          <a:prstGeom prst="rect">
            <a:avLst/>
          </a:prstGeom>
          <a:noFill/>
          <a:ln w="9525">
            <a:noFill/>
            <a:miter lim="800000"/>
            <a:headEnd/>
            <a:tailEnd/>
          </a:ln>
        </p:spPr>
      </p:pic>
      <p:pic>
        <p:nvPicPr>
          <p:cNvPr id="8" name="Picture 51" descr="Fireworks-02"/>
          <p:cNvPicPr>
            <a:picLocks noChangeAspect="1" noChangeArrowheads="1" noCrop="1"/>
          </p:cNvPicPr>
          <p:nvPr/>
        </p:nvPicPr>
        <p:blipFill>
          <a:blip r:embed="rId8"/>
          <a:srcRect/>
          <a:stretch>
            <a:fillRect/>
          </a:stretch>
        </p:blipFill>
        <p:spPr bwMode="auto">
          <a:xfrm>
            <a:off x="6624638" y="100013"/>
            <a:ext cx="1447800" cy="113347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repeatCount="indefinite" fill="hold" grpId="0" nodeType="withEffect">
                                  <p:stCondLst>
                                    <p:cond delay="0"/>
                                  </p:stCondLst>
                                  <p:childTnLst>
                                    <p:set>
                                      <p:cBhvr>
                                        <p:cTn id="6" dur="1" fill="hold">
                                          <p:stCondLst>
                                            <p:cond delay="0"/>
                                          </p:stCondLst>
                                        </p:cTn>
                                        <p:tgtEl>
                                          <p:spTgt spid="3077"/>
                                        </p:tgtEl>
                                        <p:attrNameLst>
                                          <p:attrName>style.visibility</p:attrName>
                                        </p:attrNameLst>
                                      </p:cBhvr>
                                      <p:to>
                                        <p:strVal val="visible"/>
                                      </p:to>
                                    </p:set>
                                    <p:anim calcmode="lin" valueType="num">
                                      <p:cBhvr>
                                        <p:cTn id="7" dur="1000" fill="hold"/>
                                        <p:tgtEl>
                                          <p:spTgt spid="3077"/>
                                        </p:tgtEl>
                                        <p:attrNameLst>
                                          <p:attrName>ppt_w</p:attrName>
                                        </p:attrNameLst>
                                      </p:cBhvr>
                                      <p:tavLst>
                                        <p:tav tm="0">
                                          <p:val>
                                            <p:fltVal val="0"/>
                                          </p:val>
                                        </p:tav>
                                        <p:tav tm="100000">
                                          <p:val>
                                            <p:strVal val="#ppt_w"/>
                                          </p:val>
                                        </p:tav>
                                      </p:tavLst>
                                    </p:anim>
                                    <p:anim calcmode="lin" valueType="num">
                                      <p:cBhvr>
                                        <p:cTn id="8" dur="1000" fill="hold"/>
                                        <p:tgtEl>
                                          <p:spTgt spid="3077"/>
                                        </p:tgtEl>
                                        <p:attrNameLst>
                                          <p:attrName>ppt_h</p:attrName>
                                        </p:attrNameLst>
                                      </p:cBhvr>
                                      <p:tavLst>
                                        <p:tav tm="0">
                                          <p:val>
                                            <p:fltVal val="0"/>
                                          </p:val>
                                        </p:tav>
                                        <p:tav tm="100000">
                                          <p:val>
                                            <p:strVal val="#ppt_h"/>
                                          </p:val>
                                        </p:tav>
                                      </p:tavLst>
                                    </p:anim>
                                    <p:anim calcmode="lin" valueType="num">
                                      <p:cBhvr>
                                        <p:cTn id="9" dur="1000" fill="hold"/>
                                        <p:tgtEl>
                                          <p:spTgt spid="3077"/>
                                        </p:tgtEl>
                                        <p:attrNameLst>
                                          <p:attrName>ppt_x</p:attrName>
                                        </p:attrNameLst>
                                      </p:cBhvr>
                                      <p:tavLst>
                                        <p:tav tm="0">
                                          <p:val>
                                            <p:fltVal val="0.5"/>
                                          </p:val>
                                        </p:tav>
                                        <p:tav tm="100000">
                                          <p:val>
                                            <p:strVal val="#ppt_x"/>
                                          </p:val>
                                        </p:tav>
                                      </p:tavLst>
                                    </p:anim>
                                    <p:anim calcmode="lin" valueType="num">
                                      <p:cBhvr>
                                        <p:cTn id="10" dur="1000" fill="hold"/>
                                        <p:tgtEl>
                                          <p:spTgt spid="3077"/>
                                        </p:tgtEl>
                                        <p:attrNameLst>
                                          <p:attrName>ppt_y</p:attrName>
                                        </p:attrNameLst>
                                      </p:cBhvr>
                                      <p:tavLst>
                                        <p:tav tm="0">
                                          <p:val>
                                            <p:fltVal val="0.5"/>
                                          </p:val>
                                        </p:tav>
                                        <p:tav tm="100000">
                                          <p:val>
                                            <p:strVal val="#ppt_y"/>
                                          </p:val>
                                        </p:tav>
                                      </p:tavLst>
                                    </p:anim>
                                  </p:childTnLst>
                                </p:cTn>
                              </p:par>
                              <p:par>
                                <p:cTn id="11" presetID="23" presetClass="entr" presetSubtype="528" repeatCount="indefinite" fill="hold" grpId="0" nodeType="withEffect">
                                  <p:stCondLst>
                                    <p:cond delay="0"/>
                                  </p:stCondLst>
                                  <p:childTnLst>
                                    <p:set>
                                      <p:cBhvr>
                                        <p:cTn id="12" dur="1" fill="hold">
                                          <p:stCondLst>
                                            <p:cond delay="0"/>
                                          </p:stCondLst>
                                        </p:cTn>
                                        <p:tgtEl>
                                          <p:spTgt spid="3078"/>
                                        </p:tgtEl>
                                        <p:attrNameLst>
                                          <p:attrName>style.visibility</p:attrName>
                                        </p:attrNameLst>
                                      </p:cBhvr>
                                      <p:to>
                                        <p:strVal val="visible"/>
                                      </p:to>
                                    </p:set>
                                    <p:anim calcmode="lin" valueType="num">
                                      <p:cBhvr>
                                        <p:cTn id="13" dur="1000" fill="hold"/>
                                        <p:tgtEl>
                                          <p:spTgt spid="3078"/>
                                        </p:tgtEl>
                                        <p:attrNameLst>
                                          <p:attrName>ppt_w</p:attrName>
                                        </p:attrNameLst>
                                      </p:cBhvr>
                                      <p:tavLst>
                                        <p:tav tm="0">
                                          <p:val>
                                            <p:fltVal val="0"/>
                                          </p:val>
                                        </p:tav>
                                        <p:tav tm="100000">
                                          <p:val>
                                            <p:strVal val="#ppt_w"/>
                                          </p:val>
                                        </p:tav>
                                      </p:tavLst>
                                    </p:anim>
                                    <p:anim calcmode="lin" valueType="num">
                                      <p:cBhvr>
                                        <p:cTn id="14" dur="1000" fill="hold"/>
                                        <p:tgtEl>
                                          <p:spTgt spid="3078"/>
                                        </p:tgtEl>
                                        <p:attrNameLst>
                                          <p:attrName>ppt_h</p:attrName>
                                        </p:attrNameLst>
                                      </p:cBhvr>
                                      <p:tavLst>
                                        <p:tav tm="0">
                                          <p:val>
                                            <p:fltVal val="0"/>
                                          </p:val>
                                        </p:tav>
                                        <p:tav tm="100000">
                                          <p:val>
                                            <p:strVal val="#ppt_h"/>
                                          </p:val>
                                        </p:tav>
                                      </p:tavLst>
                                    </p:anim>
                                    <p:anim calcmode="lin" valueType="num">
                                      <p:cBhvr>
                                        <p:cTn id="15" dur="1000" fill="hold"/>
                                        <p:tgtEl>
                                          <p:spTgt spid="3078"/>
                                        </p:tgtEl>
                                        <p:attrNameLst>
                                          <p:attrName>ppt_x</p:attrName>
                                        </p:attrNameLst>
                                      </p:cBhvr>
                                      <p:tavLst>
                                        <p:tav tm="0">
                                          <p:val>
                                            <p:fltVal val="0.5"/>
                                          </p:val>
                                        </p:tav>
                                        <p:tav tm="100000">
                                          <p:val>
                                            <p:strVal val="#ppt_x"/>
                                          </p:val>
                                        </p:tav>
                                      </p:tavLst>
                                    </p:anim>
                                    <p:anim calcmode="lin" valueType="num">
                                      <p:cBhvr>
                                        <p:cTn id="16" dur="1000" fill="hold"/>
                                        <p:tgtEl>
                                          <p:spTgt spid="3078"/>
                                        </p:tgtEl>
                                        <p:attrNameLst>
                                          <p:attrName>ppt_y</p:attrName>
                                        </p:attrNameLst>
                                      </p:cBhvr>
                                      <p:tavLst>
                                        <p:tav tm="0">
                                          <p:val>
                                            <p:fltVal val="0.5"/>
                                          </p:val>
                                        </p:tav>
                                        <p:tav tm="100000">
                                          <p:val>
                                            <p:strVal val="#ppt_y"/>
                                          </p:val>
                                        </p:tav>
                                      </p:tavLst>
                                    </p:anim>
                                  </p:childTnLst>
                                </p:cTn>
                              </p:par>
                              <p:par>
                                <p:cTn id="17" presetID="23" presetClass="entr" presetSubtype="528" repeatCount="indefinite" fill="hold" grpId="0" nodeType="withEffect">
                                  <p:stCondLst>
                                    <p:cond delay="0"/>
                                  </p:stCondLst>
                                  <p:childTnLst>
                                    <p:set>
                                      <p:cBhvr>
                                        <p:cTn id="18" dur="1" fill="hold">
                                          <p:stCondLst>
                                            <p:cond delay="0"/>
                                          </p:stCondLst>
                                        </p:cTn>
                                        <p:tgtEl>
                                          <p:spTgt spid="3079"/>
                                        </p:tgtEl>
                                        <p:attrNameLst>
                                          <p:attrName>style.visibility</p:attrName>
                                        </p:attrNameLst>
                                      </p:cBhvr>
                                      <p:to>
                                        <p:strVal val="visible"/>
                                      </p:to>
                                    </p:set>
                                    <p:anim calcmode="lin" valueType="num">
                                      <p:cBhvr>
                                        <p:cTn id="19" dur="1000" fill="hold"/>
                                        <p:tgtEl>
                                          <p:spTgt spid="3079"/>
                                        </p:tgtEl>
                                        <p:attrNameLst>
                                          <p:attrName>ppt_w</p:attrName>
                                        </p:attrNameLst>
                                      </p:cBhvr>
                                      <p:tavLst>
                                        <p:tav tm="0">
                                          <p:val>
                                            <p:fltVal val="0"/>
                                          </p:val>
                                        </p:tav>
                                        <p:tav tm="100000">
                                          <p:val>
                                            <p:strVal val="#ppt_w"/>
                                          </p:val>
                                        </p:tav>
                                      </p:tavLst>
                                    </p:anim>
                                    <p:anim calcmode="lin" valueType="num">
                                      <p:cBhvr>
                                        <p:cTn id="20" dur="1000" fill="hold"/>
                                        <p:tgtEl>
                                          <p:spTgt spid="3079"/>
                                        </p:tgtEl>
                                        <p:attrNameLst>
                                          <p:attrName>ppt_h</p:attrName>
                                        </p:attrNameLst>
                                      </p:cBhvr>
                                      <p:tavLst>
                                        <p:tav tm="0">
                                          <p:val>
                                            <p:fltVal val="0"/>
                                          </p:val>
                                        </p:tav>
                                        <p:tav tm="100000">
                                          <p:val>
                                            <p:strVal val="#ppt_h"/>
                                          </p:val>
                                        </p:tav>
                                      </p:tavLst>
                                    </p:anim>
                                    <p:anim calcmode="lin" valueType="num">
                                      <p:cBhvr>
                                        <p:cTn id="21" dur="1000" fill="hold"/>
                                        <p:tgtEl>
                                          <p:spTgt spid="3079"/>
                                        </p:tgtEl>
                                        <p:attrNameLst>
                                          <p:attrName>ppt_x</p:attrName>
                                        </p:attrNameLst>
                                      </p:cBhvr>
                                      <p:tavLst>
                                        <p:tav tm="0">
                                          <p:val>
                                            <p:fltVal val="0.5"/>
                                          </p:val>
                                        </p:tav>
                                        <p:tav tm="100000">
                                          <p:val>
                                            <p:strVal val="#ppt_x"/>
                                          </p:val>
                                        </p:tav>
                                      </p:tavLst>
                                    </p:anim>
                                    <p:anim calcmode="lin" valueType="num">
                                      <p:cBhvr>
                                        <p:cTn id="22" dur="1000" fill="hold"/>
                                        <p:tgtEl>
                                          <p:spTgt spid="3079"/>
                                        </p:tgtEl>
                                        <p:attrNameLst>
                                          <p:attrName>ppt_y</p:attrName>
                                        </p:attrNameLst>
                                      </p:cBhvr>
                                      <p:tavLst>
                                        <p:tav tm="0">
                                          <p:val>
                                            <p:fltVal val="0.5"/>
                                          </p:val>
                                        </p:tav>
                                        <p:tav tm="100000">
                                          <p:val>
                                            <p:strVal val="#ppt_y"/>
                                          </p:val>
                                        </p:tav>
                                      </p:tavLst>
                                    </p:anim>
                                  </p:childTnLst>
                                </p:cTn>
                              </p:par>
                              <p:par>
                                <p:cTn id="23" presetID="23" presetClass="entr" presetSubtype="528" repeatCount="indefinite" fill="hold" grpId="0" nodeType="withEffect">
                                  <p:stCondLst>
                                    <p:cond delay="0"/>
                                  </p:stCondLst>
                                  <p:childTnLst>
                                    <p:set>
                                      <p:cBhvr>
                                        <p:cTn id="24" dur="1" fill="hold">
                                          <p:stCondLst>
                                            <p:cond delay="0"/>
                                          </p:stCondLst>
                                        </p:cTn>
                                        <p:tgtEl>
                                          <p:spTgt spid="3080"/>
                                        </p:tgtEl>
                                        <p:attrNameLst>
                                          <p:attrName>style.visibility</p:attrName>
                                        </p:attrNameLst>
                                      </p:cBhvr>
                                      <p:to>
                                        <p:strVal val="visible"/>
                                      </p:to>
                                    </p:set>
                                    <p:anim calcmode="lin" valueType="num">
                                      <p:cBhvr>
                                        <p:cTn id="25" dur="1000" fill="hold"/>
                                        <p:tgtEl>
                                          <p:spTgt spid="3080"/>
                                        </p:tgtEl>
                                        <p:attrNameLst>
                                          <p:attrName>ppt_w</p:attrName>
                                        </p:attrNameLst>
                                      </p:cBhvr>
                                      <p:tavLst>
                                        <p:tav tm="0">
                                          <p:val>
                                            <p:fltVal val="0"/>
                                          </p:val>
                                        </p:tav>
                                        <p:tav tm="100000">
                                          <p:val>
                                            <p:strVal val="#ppt_w"/>
                                          </p:val>
                                        </p:tav>
                                      </p:tavLst>
                                    </p:anim>
                                    <p:anim calcmode="lin" valueType="num">
                                      <p:cBhvr>
                                        <p:cTn id="26" dur="1000" fill="hold"/>
                                        <p:tgtEl>
                                          <p:spTgt spid="3080"/>
                                        </p:tgtEl>
                                        <p:attrNameLst>
                                          <p:attrName>ppt_h</p:attrName>
                                        </p:attrNameLst>
                                      </p:cBhvr>
                                      <p:tavLst>
                                        <p:tav tm="0">
                                          <p:val>
                                            <p:fltVal val="0"/>
                                          </p:val>
                                        </p:tav>
                                        <p:tav tm="100000">
                                          <p:val>
                                            <p:strVal val="#ppt_h"/>
                                          </p:val>
                                        </p:tav>
                                      </p:tavLst>
                                    </p:anim>
                                    <p:anim calcmode="lin" valueType="num">
                                      <p:cBhvr>
                                        <p:cTn id="27" dur="1000" fill="hold"/>
                                        <p:tgtEl>
                                          <p:spTgt spid="3080"/>
                                        </p:tgtEl>
                                        <p:attrNameLst>
                                          <p:attrName>ppt_x</p:attrName>
                                        </p:attrNameLst>
                                      </p:cBhvr>
                                      <p:tavLst>
                                        <p:tav tm="0">
                                          <p:val>
                                            <p:fltVal val="0.5"/>
                                          </p:val>
                                        </p:tav>
                                        <p:tav tm="100000">
                                          <p:val>
                                            <p:strVal val="#ppt_x"/>
                                          </p:val>
                                        </p:tav>
                                      </p:tavLst>
                                    </p:anim>
                                    <p:anim calcmode="lin" valueType="num">
                                      <p:cBhvr>
                                        <p:cTn id="28" dur="1000" fill="hold"/>
                                        <p:tgtEl>
                                          <p:spTgt spid="3080"/>
                                        </p:tgtEl>
                                        <p:attrNameLst>
                                          <p:attrName>ppt_y</p:attrName>
                                        </p:attrNameLst>
                                      </p:cBhvr>
                                      <p:tavLst>
                                        <p:tav tm="0">
                                          <p:val>
                                            <p:fltVal val="0.5"/>
                                          </p:val>
                                        </p:tav>
                                        <p:tav tm="100000">
                                          <p:val>
                                            <p:strVal val="#ppt_y"/>
                                          </p:val>
                                        </p:tav>
                                      </p:tavLst>
                                    </p:anim>
                                  </p:childTnLst>
                                </p:cTn>
                              </p:par>
                              <p:par>
                                <p:cTn id="29" presetID="23" presetClass="entr" presetSubtype="528" repeatCount="indefinite" fill="hold" grpId="0" nodeType="withEffect">
                                  <p:stCondLst>
                                    <p:cond delay="0"/>
                                  </p:stCondLst>
                                  <p:childTnLst>
                                    <p:set>
                                      <p:cBhvr>
                                        <p:cTn id="30" dur="1" fill="hold">
                                          <p:stCondLst>
                                            <p:cond delay="0"/>
                                          </p:stCondLst>
                                        </p:cTn>
                                        <p:tgtEl>
                                          <p:spTgt spid="3081"/>
                                        </p:tgtEl>
                                        <p:attrNameLst>
                                          <p:attrName>style.visibility</p:attrName>
                                        </p:attrNameLst>
                                      </p:cBhvr>
                                      <p:to>
                                        <p:strVal val="visible"/>
                                      </p:to>
                                    </p:set>
                                    <p:anim calcmode="lin" valueType="num">
                                      <p:cBhvr>
                                        <p:cTn id="31" dur="1000" fill="hold"/>
                                        <p:tgtEl>
                                          <p:spTgt spid="3081"/>
                                        </p:tgtEl>
                                        <p:attrNameLst>
                                          <p:attrName>ppt_w</p:attrName>
                                        </p:attrNameLst>
                                      </p:cBhvr>
                                      <p:tavLst>
                                        <p:tav tm="0">
                                          <p:val>
                                            <p:fltVal val="0"/>
                                          </p:val>
                                        </p:tav>
                                        <p:tav tm="100000">
                                          <p:val>
                                            <p:strVal val="#ppt_w"/>
                                          </p:val>
                                        </p:tav>
                                      </p:tavLst>
                                    </p:anim>
                                    <p:anim calcmode="lin" valueType="num">
                                      <p:cBhvr>
                                        <p:cTn id="32" dur="1000" fill="hold"/>
                                        <p:tgtEl>
                                          <p:spTgt spid="3081"/>
                                        </p:tgtEl>
                                        <p:attrNameLst>
                                          <p:attrName>ppt_h</p:attrName>
                                        </p:attrNameLst>
                                      </p:cBhvr>
                                      <p:tavLst>
                                        <p:tav tm="0">
                                          <p:val>
                                            <p:fltVal val="0"/>
                                          </p:val>
                                        </p:tav>
                                        <p:tav tm="100000">
                                          <p:val>
                                            <p:strVal val="#ppt_h"/>
                                          </p:val>
                                        </p:tav>
                                      </p:tavLst>
                                    </p:anim>
                                    <p:anim calcmode="lin" valueType="num">
                                      <p:cBhvr>
                                        <p:cTn id="33" dur="1000" fill="hold"/>
                                        <p:tgtEl>
                                          <p:spTgt spid="3081"/>
                                        </p:tgtEl>
                                        <p:attrNameLst>
                                          <p:attrName>ppt_x</p:attrName>
                                        </p:attrNameLst>
                                      </p:cBhvr>
                                      <p:tavLst>
                                        <p:tav tm="0">
                                          <p:val>
                                            <p:fltVal val="0.5"/>
                                          </p:val>
                                        </p:tav>
                                        <p:tav tm="100000">
                                          <p:val>
                                            <p:strVal val="#ppt_x"/>
                                          </p:val>
                                        </p:tav>
                                      </p:tavLst>
                                    </p:anim>
                                    <p:anim calcmode="lin" valueType="num">
                                      <p:cBhvr>
                                        <p:cTn id="34" dur="1000" fill="hold"/>
                                        <p:tgtEl>
                                          <p:spTgt spid="3081"/>
                                        </p:tgtEl>
                                        <p:attrNameLst>
                                          <p:attrName>ppt_y</p:attrName>
                                        </p:attrNameLst>
                                      </p:cBhvr>
                                      <p:tavLst>
                                        <p:tav tm="0">
                                          <p:val>
                                            <p:fltVal val="0.5"/>
                                          </p:val>
                                        </p:tav>
                                        <p:tav tm="100000">
                                          <p:val>
                                            <p:strVal val="#ppt_y"/>
                                          </p:val>
                                        </p:tav>
                                      </p:tavLst>
                                    </p:anim>
                                  </p:childTnLst>
                                </p:cTn>
                              </p:par>
                              <p:par>
                                <p:cTn id="35" presetID="23" presetClass="entr" presetSubtype="528" repeatCount="indefinite" fill="hold" grpId="0" nodeType="withEffect">
                                  <p:stCondLst>
                                    <p:cond delay="0"/>
                                  </p:stCondLst>
                                  <p:childTnLst>
                                    <p:set>
                                      <p:cBhvr>
                                        <p:cTn id="36" dur="1" fill="hold">
                                          <p:stCondLst>
                                            <p:cond delay="0"/>
                                          </p:stCondLst>
                                        </p:cTn>
                                        <p:tgtEl>
                                          <p:spTgt spid="3082"/>
                                        </p:tgtEl>
                                        <p:attrNameLst>
                                          <p:attrName>style.visibility</p:attrName>
                                        </p:attrNameLst>
                                      </p:cBhvr>
                                      <p:to>
                                        <p:strVal val="visible"/>
                                      </p:to>
                                    </p:set>
                                    <p:anim calcmode="lin" valueType="num">
                                      <p:cBhvr>
                                        <p:cTn id="37" dur="1000" fill="hold"/>
                                        <p:tgtEl>
                                          <p:spTgt spid="3082"/>
                                        </p:tgtEl>
                                        <p:attrNameLst>
                                          <p:attrName>ppt_w</p:attrName>
                                        </p:attrNameLst>
                                      </p:cBhvr>
                                      <p:tavLst>
                                        <p:tav tm="0">
                                          <p:val>
                                            <p:fltVal val="0"/>
                                          </p:val>
                                        </p:tav>
                                        <p:tav tm="100000">
                                          <p:val>
                                            <p:strVal val="#ppt_w"/>
                                          </p:val>
                                        </p:tav>
                                      </p:tavLst>
                                    </p:anim>
                                    <p:anim calcmode="lin" valueType="num">
                                      <p:cBhvr>
                                        <p:cTn id="38" dur="1000" fill="hold"/>
                                        <p:tgtEl>
                                          <p:spTgt spid="3082"/>
                                        </p:tgtEl>
                                        <p:attrNameLst>
                                          <p:attrName>ppt_h</p:attrName>
                                        </p:attrNameLst>
                                      </p:cBhvr>
                                      <p:tavLst>
                                        <p:tav tm="0">
                                          <p:val>
                                            <p:fltVal val="0"/>
                                          </p:val>
                                        </p:tav>
                                        <p:tav tm="100000">
                                          <p:val>
                                            <p:strVal val="#ppt_h"/>
                                          </p:val>
                                        </p:tav>
                                      </p:tavLst>
                                    </p:anim>
                                    <p:anim calcmode="lin" valueType="num">
                                      <p:cBhvr>
                                        <p:cTn id="39" dur="1000" fill="hold"/>
                                        <p:tgtEl>
                                          <p:spTgt spid="3082"/>
                                        </p:tgtEl>
                                        <p:attrNameLst>
                                          <p:attrName>ppt_x</p:attrName>
                                        </p:attrNameLst>
                                      </p:cBhvr>
                                      <p:tavLst>
                                        <p:tav tm="0">
                                          <p:val>
                                            <p:fltVal val="0.5"/>
                                          </p:val>
                                        </p:tav>
                                        <p:tav tm="100000">
                                          <p:val>
                                            <p:strVal val="#ppt_x"/>
                                          </p:val>
                                        </p:tav>
                                      </p:tavLst>
                                    </p:anim>
                                    <p:anim calcmode="lin" valueType="num">
                                      <p:cBhvr>
                                        <p:cTn id="40" dur="1000" fill="hold"/>
                                        <p:tgtEl>
                                          <p:spTgt spid="3082"/>
                                        </p:tgtEl>
                                        <p:attrNameLst>
                                          <p:attrName>ppt_y</p:attrName>
                                        </p:attrNameLst>
                                      </p:cBhvr>
                                      <p:tavLst>
                                        <p:tav tm="0">
                                          <p:val>
                                            <p:fltVal val="0.5"/>
                                          </p:val>
                                        </p:tav>
                                        <p:tav tm="100000">
                                          <p:val>
                                            <p:strVal val="#ppt_y"/>
                                          </p:val>
                                        </p:tav>
                                      </p:tavLst>
                                    </p:anim>
                                  </p:childTnLst>
                                </p:cTn>
                              </p:par>
                              <p:par>
                                <p:cTn id="41" presetID="23" presetClass="entr" presetSubtype="528" repeatCount="indefinite" fill="hold" grpId="0" nodeType="withEffect">
                                  <p:stCondLst>
                                    <p:cond delay="1500"/>
                                  </p:stCondLst>
                                  <p:childTnLst>
                                    <p:set>
                                      <p:cBhvr>
                                        <p:cTn id="42" dur="1" fill="hold">
                                          <p:stCondLst>
                                            <p:cond delay="0"/>
                                          </p:stCondLst>
                                        </p:cTn>
                                        <p:tgtEl>
                                          <p:spTgt spid="3083"/>
                                        </p:tgtEl>
                                        <p:attrNameLst>
                                          <p:attrName>style.visibility</p:attrName>
                                        </p:attrNameLst>
                                      </p:cBhvr>
                                      <p:to>
                                        <p:strVal val="visible"/>
                                      </p:to>
                                    </p:set>
                                    <p:anim calcmode="lin" valueType="num">
                                      <p:cBhvr>
                                        <p:cTn id="43" dur="1000" fill="hold"/>
                                        <p:tgtEl>
                                          <p:spTgt spid="3083"/>
                                        </p:tgtEl>
                                        <p:attrNameLst>
                                          <p:attrName>ppt_w</p:attrName>
                                        </p:attrNameLst>
                                      </p:cBhvr>
                                      <p:tavLst>
                                        <p:tav tm="0">
                                          <p:val>
                                            <p:fltVal val="0"/>
                                          </p:val>
                                        </p:tav>
                                        <p:tav tm="100000">
                                          <p:val>
                                            <p:strVal val="#ppt_w"/>
                                          </p:val>
                                        </p:tav>
                                      </p:tavLst>
                                    </p:anim>
                                    <p:anim calcmode="lin" valueType="num">
                                      <p:cBhvr>
                                        <p:cTn id="44" dur="1000" fill="hold"/>
                                        <p:tgtEl>
                                          <p:spTgt spid="3083"/>
                                        </p:tgtEl>
                                        <p:attrNameLst>
                                          <p:attrName>ppt_h</p:attrName>
                                        </p:attrNameLst>
                                      </p:cBhvr>
                                      <p:tavLst>
                                        <p:tav tm="0">
                                          <p:val>
                                            <p:fltVal val="0"/>
                                          </p:val>
                                        </p:tav>
                                        <p:tav tm="100000">
                                          <p:val>
                                            <p:strVal val="#ppt_h"/>
                                          </p:val>
                                        </p:tav>
                                      </p:tavLst>
                                    </p:anim>
                                    <p:anim calcmode="lin" valueType="num">
                                      <p:cBhvr>
                                        <p:cTn id="45" dur="1000" fill="hold"/>
                                        <p:tgtEl>
                                          <p:spTgt spid="3083"/>
                                        </p:tgtEl>
                                        <p:attrNameLst>
                                          <p:attrName>ppt_x</p:attrName>
                                        </p:attrNameLst>
                                      </p:cBhvr>
                                      <p:tavLst>
                                        <p:tav tm="0">
                                          <p:val>
                                            <p:fltVal val="0.5"/>
                                          </p:val>
                                        </p:tav>
                                        <p:tav tm="100000">
                                          <p:val>
                                            <p:strVal val="#ppt_x"/>
                                          </p:val>
                                        </p:tav>
                                      </p:tavLst>
                                    </p:anim>
                                    <p:anim calcmode="lin" valueType="num">
                                      <p:cBhvr>
                                        <p:cTn id="46" dur="1000" fill="hold"/>
                                        <p:tgtEl>
                                          <p:spTgt spid="3083"/>
                                        </p:tgtEl>
                                        <p:attrNameLst>
                                          <p:attrName>ppt_y</p:attrName>
                                        </p:attrNameLst>
                                      </p:cBhvr>
                                      <p:tavLst>
                                        <p:tav tm="0">
                                          <p:val>
                                            <p:fltVal val="0.5"/>
                                          </p:val>
                                        </p:tav>
                                        <p:tav tm="100000">
                                          <p:val>
                                            <p:strVal val="#ppt_y"/>
                                          </p:val>
                                        </p:tav>
                                      </p:tavLst>
                                    </p:anim>
                                  </p:childTnLst>
                                </p:cTn>
                              </p:par>
                              <p:par>
                                <p:cTn id="47" presetID="23" presetClass="entr" presetSubtype="528" repeatCount="indefinite" fill="hold" grpId="0" nodeType="withEffect">
                                  <p:stCondLst>
                                    <p:cond delay="1500"/>
                                  </p:stCondLst>
                                  <p:childTnLst>
                                    <p:set>
                                      <p:cBhvr>
                                        <p:cTn id="48" dur="1" fill="hold">
                                          <p:stCondLst>
                                            <p:cond delay="0"/>
                                          </p:stCondLst>
                                        </p:cTn>
                                        <p:tgtEl>
                                          <p:spTgt spid="3084"/>
                                        </p:tgtEl>
                                        <p:attrNameLst>
                                          <p:attrName>style.visibility</p:attrName>
                                        </p:attrNameLst>
                                      </p:cBhvr>
                                      <p:to>
                                        <p:strVal val="visible"/>
                                      </p:to>
                                    </p:set>
                                    <p:anim calcmode="lin" valueType="num">
                                      <p:cBhvr>
                                        <p:cTn id="49" dur="1000" fill="hold"/>
                                        <p:tgtEl>
                                          <p:spTgt spid="3084"/>
                                        </p:tgtEl>
                                        <p:attrNameLst>
                                          <p:attrName>ppt_w</p:attrName>
                                        </p:attrNameLst>
                                      </p:cBhvr>
                                      <p:tavLst>
                                        <p:tav tm="0">
                                          <p:val>
                                            <p:fltVal val="0"/>
                                          </p:val>
                                        </p:tav>
                                        <p:tav tm="100000">
                                          <p:val>
                                            <p:strVal val="#ppt_w"/>
                                          </p:val>
                                        </p:tav>
                                      </p:tavLst>
                                    </p:anim>
                                    <p:anim calcmode="lin" valueType="num">
                                      <p:cBhvr>
                                        <p:cTn id="50" dur="1000" fill="hold"/>
                                        <p:tgtEl>
                                          <p:spTgt spid="3084"/>
                                        </p:tgtEl>
                                        <p:attrNameLst>
                                          <p:attrName>ppt_h</p:attrName>
                                        </p:attrNameLst>
                                      </p:cBhvr>
                                      <p:tavLst>
                                        <p:tav tm="0">
                                          <p:val>
                                            <p:fltVal val="0"/>
                                          </p:val>
                                        </p:tav>
                                        <p:tav tm="100000">
                                          <p:val>
                                            <p:strVal val="#ppt_h"/>
                                          </p:val>
                                        </p:tav>
                                      </p:tavLst>
                                    </p:anim>
                                    <p:anim calcmode="lin" valueType="num">
                                      <p:cBhvr>
                                        <p:cTn id="51" dur="1000" fill="hold"/>
                                        <p:tgtEl>
                                          <p:spTgt spid="3084"/>
                                        </p:tgtEl>
                                        <p:attrNameLst>
                                          <p:attrName>ppt_x</p:attrName>
                                        </p:attrNameLst>
                                      </p:cBhvr>
                                      <p:tavLst>
                                        <p:tav tm="0">
                                          <p:val>
                                            <p:fltVal val="0.5"/>
                                          </p:val>
                                        </p:tav>
                                        <p:tav tm="100000">
                                          <p:val>
                                            <p:strVal val="#ppt_x"/>
                                          </p:val>
                                        </p:tav>
                                      </p:tavLst>
                                    </p:anim>
                                    <p:anim calcmode="lin" valueType="num">
                                      <p:cBhvr>
                                        <p:cTn id="52" dur="1000" fill="hold"/>
                                        <p:tgtEl>
                                          <p:spTgt spid="3084"/>
                                        </p:tgtEl>
                                        <p:attrNameLst>
                                          <p:attrName>ppt_y</p:attrName>
                                        </p:attrNameLst>
                                      </p:cBhvr>
                                      <p:tavLst>
                                        <p:tav tm="0">
                                          <p:val>
                                            <p:fltVal val="0.5"/>
                                          </p:val>
                                        </p:tav>
                                        <p:tav tm="100000">
                                          <p:val>
                                            <p:strVal val="#ppt_y"/>
                                          </p:val>
                                        </p:tav>
                                      </p:tavLst>
                                    </p:anim>
                                  </p:childTnLst>
                                </p:cTn>
                              </p:par>
                              <p:par>
                                <p:cTn id="53" presetID="23" presetClass="entr" presetSubtype="528" repeatCount="indefinite" fill="hold" grpId="0" nodeType="withEffect">
                                  <p:stCondLst>
                                    <p:cond delay="1500"/>
                                  </p:stCondLst>
                                  <p:childTnLst>
                                    <p:set>
                                      <p:cBhvr>
                                        <p:cTn id="54" dur="1" fill="hold">
                                          <p:stCondLst>
                                            <p:cond delay="0"/>
                                          </p:stCondLst>
                                        </p:cTn>
                                        <p:tgtEl>
                                          <p:spTgt spid="3085"/>
                                        </p:tgtEl>
                                        <p:attrNameLst>
                                          <p:attrName>style.visibility</p:attrName>
                                        </p:attrNameLst>
                                      </p:cBhvr>
                                      <p:to>
                                        <p:strVal val="visible"/>
                                      </p:to>
                                    </p:set>
                                    <p:anim calcmode="lin" valueType="num">
                                      <p:cBhvr>
                                        <p:cTn id="55" dur="1000" fill="hold"/>
                                        <p:tgtEl>
                                          <p:spTgt spid="3085"/>
                                        </p:tgtEl>
                                        <p:attrNameLst>
                                          <p:attrName>ppt_w</p:attrName>
                                        </p:attrNameLst>
                                      </p:cBhvr>
                                      <p:tavLst>
                                        <p:tav tm="0">
                                          <p:val>
                                            <p:fltVal val="0"/>
                                          </p:val>
                                        </p:tav>
                                        <p:tav tm="100000">
                                          <p:val>
                                            <p:strVal val="#ppt_w"/>
                                          </p:val>
                                        </p:tav>
                                      </p:tavLst>
                                    </p:anim>
                                    <p:anim calcmode="lin" valueType="num">
                                      <p:cBhvr>
                                        <p:cTn id="56" dur="1000" fill="hold"/>
                                        <p:tgtEl>
                                          <p:spTgt spid="3085"/>
                                        </p:tgtEl>
                                        <p:attrNameLst>
                                          <p:attrName>ppt_h</p:attrName>
                                        </p:attrNameLst>
                                      </p:cBhvr>
                                      <p:tavLst>
                                        <p:tav tm="0">
                                          <p:val>
                                            <p:fltVal val="0"/>
                                          </p:val>
                                        </p:tav>
                                        <p:tav tm="100000">
                                          <p:val>
                                            <p:strVal val="#ppt_h"/>
                                          </p:val>
                                        </p:tav>
                                      </p:tavLst>
                                    </p:anim>
                                    <p:anim calcmode="lin" valueType="num">
                                      <p:cBhvr>
                                        <p:cTn id="57" dur="1000" fill="hold"/>
                                        <p:tgtEl>
                                          <p:spTgt spid="3085"/>
                                        </p:tgtEl>
                                        <p:attrNameLst>
                                          <p:attrName>ppt_x</p:attrName>
                                        </p:attrNameLst>
                                      </p:cBhvr>
                                      <p:tavLst>
                                        <p:tav tm="0">
                                          <p:val>
                                            <p:fltVal val="0.5"/>
                                          </p:val>
                                        </p:tav>
                                        <p:tav tm="100000">
                                          <p:val>
                                            <p:strVal val="#ppt_x"/>
                                          </p:val>
                                        </p:tav>
                                      </p:tavLst>
                                    </p:anim>
                                    <p:anim calcmode="lin" valueType="num">
                                      <p:cBhvr>
                                        <p:cTn id="58" dur="1000" fill="hold"/>
                                        <p:tgtEl>
                                          <p:spTgt spid="3085"/>
                                        </p:tgtEl>
                                        <p:attrNameLst>
                                          <p:attrName>ppt_y</p:attrName>
                                        </p:attrNameLst>
                                      </p:cBhvr>
                                      <p:tavLst>
                                        <p:tav tm="0">
                                          <p:val>
                                            <p:fltVal val="0.5"/>
                                          </p:val>
                                        </p:tav>
                                        <p:tav tm="100000">
                                          <p:val>
                                            <p:strVal val="#ppt_y"/>
                                          </p:val>
                                        </p:tav>
                                      </p:tavLst>
                                    </p:anim>
                                  </p:childTnLst>
                                </p:cTn>
                              </p:par>
                              <p:par>
                                <p:cTn id="59" presetID="23" presetClass="entr" presetSubtype="528" repeatCount="indefinite" fill="hold" grpId="0" nodeType="withEffect">
                                  <p:stCondLst>
                                    <p:cond delay="0"/>
                                  </p:stCondLst>
                                  <p:childTnLst>
                                    <p:set>
                                      <p:cBhvr>
                                        <p:cTn id="60" dur="1" fill="hold">
                                          <p:stCondLst>
                                            <p:cond delay="0"/>
                                          </p:stCondLst>
                                        </p:cTn>
                                        <p:tgtEl>
                                          <p:spTgt spid="3086"/>
                                        </p:tgtEl>
                                        <p:attrNameLst>
                                          <p:attrName>style.visibility</p:attrName>
                                        </p:attrNameLst>
                                      </p:cBhvr>
                                      <p:to>
                                        <p:strVal val="visible"/>
                                      </p:to>
                                    </p:set>
                                    <p:anim calcmode="lin" valueType="num">
                                      <p:cBhvr>
                                        <p:cTn id="61" dur="1000" fill="hold"/>
                                        <p:tgtEl>
                                          <p:spTgt spid="3086"/>
                                        </p:tgtEl>
                                        <p:attrNameLst>
                                          <p:attrName>ppt_w</p:attrName>
                                        </p:attrNameLst>
                                      </p:cBhvr>
                                      <p:tavLst>
                                        <p:tav tm="0">
                                          <p:val>
                                            <p:fltVal val="0"/>
                                          </p:val>
                                        </p:tav>
                                        <p:tav tm="100000">
                                          <p:val>
                                            <p:strVal val="#ppt_w"/>
                                          </p:val>
                                        </p:tav>
                                      </p:tavLst>
                                    </p:anim>
                                    <p:anim calcmode="lin" valueType="num">
                                      <p:cBhvr>
                                        <p:cTn id="62" dur="1000" fill="hold"/>
                                        <p:tgtEl>
                                          <p:spTgt spid="3086"/>
                                        </p:tgtEl>
                                        <p:attrNameLst>
                                          <p:attrName>ppt_h</p:attrName>
                                        </p:attrNameLst>
                                      </p:cBhvr>
                                      <p:tavLst>
                                        <p:tav tm="0">
                                          <p:val>
                                            <p:fltVal val="0"/>
                                          </p:val>
                                        </p:tav>
                                        <p:tav tm="100000">
                                          <p:val>
                                            <p:strVal val="#ppt_h"/>
                                          </p:val>
                                        </p:tav>
                                      </p:tavLst>
                                    </p:anim>
                                    <p:anim calcmode="lin" valueType="num">
                                      <p:cBhvr>
                                        <p:cTn id="63" dur="1000" fill="hold"/>
                                        <p:tgtEl>
                                          <p:spTgt spid="3086"/>
                                        </p:tgtEl>
                                        <p:attrNameLst>
                                          <p:attrName>ppt_x</p:attrName>
                                        </p:attrNameLst>
                                      </p:cBhvr>
                                      <p:tavLst>
                                        <p:tav tm="0">
                                          <p:val>
                                            <p:fltVal val="0.5"/>
                                          </p:val>
                                        </p:tav>
                                        <p:tav tm="100000">
                                          <p:val>
                                            <p:strVal val="#ppt_x"/>
                                          </p:val>
                                        </p:tav>
                                      </p:tavLst>
                                    </p:anim>
                                    <p:anim calcmode="lin" valueType="num">
                                      <p:cBhvr>
                                        <p:cTn id="64" dur="1000" fill="hold"/>
                                        <p:tgtEl>
                                          <p:spTgt spid="3086"/>
                                        </p:tgtEl>
                                        <p:attrNameLst>
                                          <p:attrName>ppt_y</p:attrName>
                                        </p:attrNameLst>
                                      </p:cBhvr>
                                      <p:tavLst>
                                        <p:tav tm="0">
                                          <p:val>
                                            <p:fltVal val="0.5"/>
                                          </p:val>
                                        </p:tav>
                                        <p:tav tm="100000">
                                          <p:val>
                                            <p:strVal val="#ppt_y"/>
                                          </p:val>
                                        </p:tav>
                                      </p:tavLst>
                                    </p:anim>
                                  </p:childTnLst>
                                </p:cTn>
                              </p:par>
                              <p:par>
                                <p:cTn id="65" presetID="23" presetClass="entr" presetSubtype="528" repeatCount="indefinite" fill="hold" grpId="0" nodeType="withEffect">
                                  <p:stCondLst>
                                    <p:cond delay="0"/>
                                  </p:stCondLst>
                                  <p:childTnLst>
                                    <p:set>
                                      <p:cBhvr>
                                        <p:cTn id="66" dur="1" fill="hold">
                                          <p:stCondLst>
                                            <p:cond delay="0"/>
                                          </p:stCondLst>
                                        </p:cTn>
                                        <p:tgtEl>
                                          <p:spTgt spid="3087"/>
                                        </p:tgtEl>
                                        <p:attrNameLst>
                                          <p:attrName>style.visibility</p:attrName>
                                        </p:attrNameLst>
                                      </p:cBhvr>
                                      <p:to>
                                        <p:strVal val="visible"/>
                                      </p:to>
                                    </p:set>
                                    <p:anim calcmode="lin" valueType="num">
                                      <p:cBhvr>
                                        <p:cTn id="67" dur="1000" fill="hold"/>
                                        <p:tgtEl>
                                          <p:spTgt spid="3087"/>
                                        </p:tgtEl>
                                        <p:attrNameLst>
                                          <p:attrName>ppt_w</p:attrName>
                                        </p:attrNameLst>
                                      </p:cBhvr>
                                      <p:tavLst>
                                        <p:tav tm="0">
                                          <p:val>
                                            <p:fltVal val="0"/>
                                          </p:val>
                                        </p:tav>
                                        <p:tav tm="100000">
                                          <p:val>
                                            <p:strVal val="#ppt_w"/>
                                          </p:val>
                                        </p:tav>
                                      </p:tavLst>
                                    </p:anim>
                                    <p:anim calcmode="lin" valueType="num">
                                      <p:cBhvr>
                                        <p:cTn id="68" dur="1000" fill="hold"/>
                                        <p:tgtEl>
                                          <p:spTgt spid="3087"/>
                                        </p:tgtEl>
                                        <p:attrNameLst>
                                          <p:attrName>ppt_h</p:attrName>
                                        </p:attrNameLst>
                                      </p:cBhvr>
                                      <p:tavLst>
                                        <p:tav tm="0">
                                          <p:val>
                                            <p:fltVal val="0"/>
                                          </p:val>
                                        </p:tav>
                                        <p:tav tm="100000">
                                          <p:val>
                                            <p:strVal val="#ppt_h"/>
                                          </p:val>
                                        </p:tav>
                                      </p:tavLst>
                                    </p:anim>
                                    <p:anim calcmode="lin" valueType="num">
                                      <p:cBhvr>
                                        <p:cTn id="69" dur="1000" fill="hold"/>
                                        <p:tgtEl>
                                          <p:spTgt spid="3087"/>
                                        </p:tgtEl>
                                        <p:attrNameLst>
                                          <p:attrName>ppt_x</p:attrName>
                                        </p:attrNameLst>
                                      </p:cBhvr>
                                      <p:tavLst>
                                        <p:tav tm="0">
                                          <p:val>
                                            <p:fltVal val="0.5"/>
                                          </p:val>
                                        </p:tav>
                                        <p:tav tm="100000">
                                          <p:val>
                                            <p:strVal val="#ppt_x"/>
                                          </p:val>
                                        </p:tav>
                                      </p:tavLst>
                                    </p:anim>
                                    <p:anim calcmode="lin" valueType="num">
                                      <p:cBhvr>
                                        <p:cTn id="70" dur="1000" fill="hold"/>
                                        <p:tgtEl>
                                          <p:spTgt spid="3087"/>
                                        </p:tgtEl>
                                        <p:attrNameLst>
                                          <p:attrName>ppt_y</p:attrName>
                                        </p:attrNameLst>
                                      </p:cBhvr>
                                      <p:tavLst>
                                        <p:tav tm="0">
                                          <p:val>
                                            <p:fltVal val="0.5"/>
                                          </p:val>
                                        </p:tav>
                                        <p:tav tm="100000">
                                          <p:val>
                                            <p:strVal val="#ppt_y"/>
                                          </p:val>
                                        </p:tav>
                                      </p:tavLst>
                                    </p:anim>
                                  </p:childTnLst>
                                </p:cTn>
                              </p:par>
                              <p:par>
                                <p:cTn id="71" presetID="23" presetClass="entr" presetSubtype="528" repeatCount="indefinite" fill="hold" grpId="0" nodeType="withEffect">
                                  <p:stCondLst>
                                    <p:cond delay="0"/>
                                  </p:stCondLst>
                                  <p:childTnLst>
                                    <p:set>
                                      <p:cBhvr>
                                        <p:cTn id="72" dur="1" fill="hold">
                                          <p:stCondLst>
                                            <p:cond delay="0"/>
                                          </p:stCondLst>
                                        </p:cTn>
                                        <p:tgtEl>
                                          <p:spTgt spid="3088"/>
                                        </p:tgtEl>
                                        <p:attrNameLst>
                                          <p:attrName>style.visibility</p:attrName>
                                        </p:attrNameLst>
                                      </p:cBhvr>
                                      <p:to>
                                        <p:strVal val="visible"/>
                                      </p:to>
                                    </p:set>
                                    <p:anim calcmode="lin" valueType="num">
                                      <p:cBhvr>
                                        <p:cTn id="73" dur="1000" fill="hold"/>
                                        <p:tgtEl>
                                          <p:spTgt spid="3088"/>
                                        </p:tgtEl>
                                        <p:attrNameLst>
                                          <p:attrName>ppt_w</p:attrName>
                                        </p:attrNameLst>
                                      </p:cBhvr>
                                      <p:tavLst>
                                        <p:tav tm="0">
                                          <p:val>
                                            <p:fltVal val="0"/>
                                          </p:val>
                                        </p:tav>
                                        <p:tav tm="100000">
                                          <p:val>
                                            <p:strVal val="#ppt_w"/>
                                          </p:val>
                                        </p:tav>
                                      </p:tavLst>
                                    </p:anim>
                                    <p:anim calcmode="lin" valueType="num">
                                      <p:cBhvr>
                                        <p:cTn id="74" dur="1000" fill="hold"/>
                                        <p:tgtEl>
                                          <p:spTgt spid="3088"/>
                                        </p:tgtEl>
                                        <p:attrNameLst>
                                          <p:attrName>ppt_h</p:attrName>
                                        </p:attrNameLst>
                                      </p:cBhvr>
                                      <p:tavLst>
                                        <p:tav tm="0">
                                          <p:val>
                                            <p:fltVal val="0"/>
                                          </p:val>
                                        </p:tav>
                                        <p:tav tm="100000">
                                          <p:val>
                                            <p:strVal val="#ppt_h"/>
                                          </p:val>
                                        </p:tav>
                                      </p:tavLst>
                                    </p:anim>
                                    <p:anim calcmode="lin" valueType="num">
                                      <p:cBhvr>
                                        <p:cTn id="75" dur="1000" fill="hold"/>
                                        <p:tgtEl>
                                          <p:spTgt spid="3088"/>
                                        </p:tgtEl>
                                        <p:attrNameLst>
                                          <p:attrName>ppt_x</p:attrName>
                                        </p:attrNameLst>
                                      </p:cBhvr>
                                      <p:tavLst>
                                        <p:tav tm="0">
                                          <p:val>
                                            <p:fltVal val="0.5"/>
                                          </p:val>
                                        </p:tav>
                                        <p:tav tm="100000">
                                          <p:val>
                                            <p:strVal val="#ppt_x"/>
                                          </p:val>
                                        </p:tav>
                                      </p:tavLst>
                                    </p:anim>
                                    <p:anim calcmode="lin" valueType="num">
                                      <p:cBhvr>
                                        <p:cTn id="76" dur="1000" fill="hold"/>
                                        <p:tgtEl>
                                          <p:spTgt spid="3088"/>
                                        </p:tgtEl>
                                        <p:attrNameLst>
                                          <p:attrName>ppt_y</p:attrName>
                                        </p:attrNameLst>
                                      </p:cBhvr>
                                      <p:tavLst>
                                        <p:tav tm="0">
                                          <p:val>
                                            <p:fltVal val="0.5"/>
                                          </p:val>
                                        </p:tav>
                                        <p:tav tm="100000">
                                          <p:val>
                                            <p:strVal val="#ppt_y"/>
                                          </p:val>
                                        </p:tav>
                                      </p:tavLst>
                                    </p:anim>
                                  </p:childTnLst>
                                </p:cTn>
                              </p:par>
                              <p:par>
                                <p:cTn id="77" presetID="23" presetClass="entr" presetSubtype="528" repeatCount="indefinite" fill="hold" grpId="0" nodeType="withEffect">
                                  <p:stCondLst>
                                    <p:cond delay="0"/>
                                  </p:stCondLst>
                                  <p:childTnLst>
                                    <p:set>
                                      <p:cBhvr>
                                        <p:cTn id="78" dur="1" fill="hold">
                                          <p:stCondLst>
                                            <p:cond delay="0"/>
                                          </p:stCondLst>
                                        </p:cTn>
                                        <p:tgtEl>
                                          <p:spTgt spid="3089"/>
                                        </p:tgtEl>
                                        <p:attrNameLst>
                                          <p:attrName>style.visibility</p:attrName>
                                        </p:attrNameLst>
                                      </p:cBhvr>
                                      <p:to>
                                        <p:strVal val="visible"/>
                                      </p:to>
                                    </p:set>
                                    <p:anim calcmode="lin" valueType="num">
                                      <p:cBhvr>
                                        <p:cTn id="79" dur="1000" fill="hold"/>
                                        <p:tgtEl>
                                          <p:spTgt spid="3089"/>
                                        </p:tgtEl>
                                        <p:attrNameLst>
                                          <p:attrName>ppt_w</p:attrName>
                                        </p:attrNameLst>
                                      </p:cBhvr>
                                      <p:tavLst>
                                        <p:tav tm="0">
                                          <p:val>
                                            <p:fltVal val="0"/>
                                          </p:val>
                                        </p:tav>
                                        <p:tav tm="100000">
                                          <p:val>
                                            <p:strVal val="#ppt_w"/>
                                          </p:val>
                                        </p:tav>
                                      </p:tavLst>
                                    </p:anim>
                                    <p:anim calcmode="lin" valueType="num">
                                      <p:cBhvr>
                                        <p:cTn id="80" dur="1000" fill="hold"/>
                                        <p:tgtEl>
                                          <p:spTgt spid="3089"/>
                                        </p:tgtEl>
                                        <p:attrNameLst>
                                          <p:attrName>ppt_h</p:attrName>
                                        </p:attrNameLst>
                                      </p:cBhvr>
                                      <p:tavLst>
                                        <p:tav tm="0">
                                          <p:val>
                                            <p:fltVal val="0"/>
                                          </p:val>
                                        </p:tav>
                                        <p:tav tm="100000">
                                          <p:val>
                                            <p:strVal val="#ppt_h"/>
                                          </p:val>
                                        </p:tav>
                                      </p:tavLst>
                                    </p:anim>
                                    <p:anim calcmode="lin" valueType="num">
                                      <p:cBhvr>
                                        <p:cTn id="81" dur="1000" fill="hold"/>
                                        <p:tgtEl>
                                          <p:spTgt spid="3089"/>
                                        </p:tgtEl>
                                        <p:attrNameLst>
                                          <p:attrName>ppt_x</p:attrName>
                                        </p:attrNameLst>
                                      </p:cBhvr>
                                      <p:tavLst>
                                        <p:tav tm="0">
                                          <p:val>
                                            <p:fltVal val="0.5"/>
                                          </p:val>
                                        </p:tav>
                                        <p:tav tm="100000">
                                          <p:val>
                                            <p:strVal val="#ppt_x"/>
                                          </p:val>
                                        </p:tav>
                                      </p:tavLst>
                                    </p:anim>
                                    <p:anim calcmode="lin" valueType="num">
                                      <p:cBhvr>
                                        <p:cTn id="82" dur="1000" fill="hold"/>
                                        <p:tgtEl>
                                          <p:spTgt spid="3089"/>
                                        </p:tgtEl>
                                        <p:attrNameLst>
                                          <p:attrName>ppt_y</p:attrName>
                                        </p:attrNameLst>
                                      </p:cBhvr>
                                      <p:tavLst>
                                        <p:tav tm="0">
                                          <p:val>
                                            <p:fltVal val="0.5"/>
                                          </p:val>
                                        </p:tav>
                                        <p:tav tm="100000">
                                          <p:val>
                                            <p:strVal val="#ppt_y"/>
                                          </p:val>
                                        </p:tav>
                                      </p:tavLst>
                                    </p:anim>
                                  </p:childTnLst>
                                </p:cTn>
                              </p:par>
                              <p:par>
                                <p:cTn id="83" presetID="23" presetClass="entr" presetSubtype="528" repeatCount="indefinite" fill="hold" grpId="0" nodeType="withEffect">
                                  <p:stCondLst>
                                    <p:cond delay="0"/>
                                  </p:stCondLst>
                                  <p:childTnLst>
                                    <p:set>
                                      <p:cBhvr>
                                        <p:cTn id="84" dur="1" fill="hold">
                                          <p:stCondLst>
                                            <p:cond delay="0"/>
                                          </p:stCondLst>
                                        </p:cTn>
                                        <p:tgtEl>
                                          <p:spTgt spid="3090"/>
                                        </p:tgtEl>
                                        <p:attrNameLst>
                                          <p:attrName>style.visibility</p:attrName>
                                        </p:attrNameLst>
                                      </p:cBhvr>
                                      <p:to>
                                        <p:strVal val="visible"/>
                                      </p:to>
                                    </p:set>
                                    <p:anim calcmode="lin" valueType="num">
                                      <p:cBhvr>
                                        <p:cTn id="85" dur="1000" fill="hold"/>
                                        <p:tgtEl>
                                          <p:spTgt spid="3090"/>
                                        </p:tgtEl>
                                        <p:attrNameLst>
                                          <p:attrName>ppt_w</p:attrName>
                                        </p:attrNameLst>
                                      </p:cBhvr>
                                      <p:tavLst>
                                        <p:tav tm="0">
                                          <p:val>
                                            <p:fltVal val="0"/>
                                          </p:val>
                                        </p:tav>
                                        <p:tav tm="100000">
                                          <p:val>
                                            <p:strVal val="#ppt_w"/>
                                          </p:val>
                                        </p:tav>
                                      </p:tavLst>
                                    </p:anim>
                                    <p:anim calcmode="lin" valueType="num">
                                      <p:cBhvr>
                                        <p:cTn id="86" dur="1000" fill="hold"/>
                                        <p:tgtEl>
                                          <p:spTgt spid="3090"/>
                                        </p:tgtEl>
                                        <p:attrNameLst>
                                          <p:attrName>ppt_h</p:attrName>
                                        </p:attrNameLst>
                                      </p:cBhvr>
                                      <p:tavLst>
                                        <p:tav tm="0">
                                          <p:val>
                                            <p:fltVal val="0"/>
                                          </p:val>
                                        </p:tav>
                                        <p:tav tm="100000">
                                          <p:val>
                                            <p:strVal val="#ppt_h"/>
                                          </p:val>
                                        </p:tav>
                                      </p:tavLst>
                                    </p:anim>
                                    <p:anim calcmode="lin" valueType="num">
                                      <p:cBhvr>
                                        <p:cTn id="87" dur="1000" fill="hold"/>
                                        <p:tgtEl>
                                          <p:spTgt spid="3090"/>
                                        </p:tgtEl>
                                        <p:attrNameLst>
                                          <p:attrName>ppt_x</p:attrName>
                                        </p:attrNameLst>
                                      </p:cBhvr>
                                      <p:tavLst>
                                        <p:tav tm="0">
                                          <p:val>
                                            <p:fltVal val="0.5"/>
                                          </p:val>
                                        </p:tav>
                                        <p:tav tm="100000">
                                          <p:val>
                                            <p:strVal val="#ppt_x"/>
                                          </p:val>
                                        </p:tav>
                                      </p:tavLst>
                                    </p:anim>
                                    <p:anim calcmode="lin" valueType="num">
                                      <p:cBhvr>
                                        <p:cTn id="88" dur="1000" fill="hold"/>
                                        <p:tgtEl>
                                          <p:spTgt spid="3090"/>
                                        </p:tgtEl>
                                        <p:attrNameLst>
                                          <p:attrName>ppt_y</p:attrName>
                                        </p:attrNameLst>
                                      </p:cBhvr>
                                      <p:tavLst>
                                        <p:tav tm="0">
                                          <p:val>
                                            <p:fltVal val="0.5"/>
                                          </p:val>
                                        </p:tav>
                                        <p:tav tm="100000">
                                          <p:val>
                                            <p:strVal val="#ppt_y"/>
                                          </p:val>
                                        </p:tav>
                                      </p:tavLst>
                                    </p:anim>
                                  </p:childTnLst>
                                </p:cTn>
                              </p:par>
                              <p:par>
                                <p:cTn id="89" presetID="23" presetClass="entr" presetSubtype="528" repeatCount="indefinite" fill="hold" grpId="0" nodeType="withEffect">
                                  <p:stCondLst>
                                    <p:cond delay="0"/>
                                  </p:stCondLst>
                                  <p:childTnLst>
                                    <p:set>
                                      <p:cBhvr>
                                        <p:cTn id="90" dur="1" fill="hold">
                                          <p:stCondLst>
                                            <p:cond delay="0"/>
                                          </p:stCondLst>
                                        </p:cTn>
                                        <p:tgtEl>
                                          <p:spTgt spid="3091"/>
                                        </p:tgtEl>
                                        <p:attrNameLst>
                                          <p:attrName>style.visibility</p:attrName>
                                        </p:attrNameLst>
                                      </p:cBhvr>
                                      <p:to>
                                        <p:strVal val="visible"/>
                                      </p:to>
                                    </p:set>
                                    <p:anim calcmode="lin" valueType="num">
                                      <p:cBhvr>
                                        <p:cTn id="91" dur="1000" fill="hold"/>
                                        <p:tgtEl>
                                          <p:spTgt spid="3091"/>
                                        </p:tgtEl>
                                        <p:attrNameLst>
                                          <p:attrName>ppt_w</p:attrName>
                                        </p:attrNameLst>
                                      </p:cBhvr>
                                      <p:tavLst>
                                        <p:tav tm="0">
                                          <p:val>
                                            <p:fltVal val="0"/>
                                          </p:val>
                                        </p:tav>
                                        <p:tav tm="100000">
                                          <p:val>
                                            <p:strVal val="#ppt_w"/>
                                          </p:val>
                                        </p:tav>
                                      </p:tavLst>
                                    </p:anim>
                                    <p:anim calcmode="lin" valueType="num">
                                      <p:cBhvr>
                                        <p:cTn id="92" dur="1000" fill="hold"/>
                                        <p:tgtEl>
                                          <p:spTgt spid="3091"/>
                                        </p:tgtEl>
                                        <p:attrNameLst>
                                          <p:attrName>ppt_h</p:attrName>
                                        </p:attrNameLst>
                                      </p:cBhvr>
                                      <p:tavLst>
                                        <p:tav tm="0">
                                          <p:val>
                                            <p:fltVal val="0"/>
                                          </p:val>
                                        </p:tav>
                                        <p:tav tm="100000">
                                          <p:val>
                                            <p:strVal val="#ppt_h"/>
                                          </p:val>
                                        </p:tav>
                                      </p:tavLst>
                                    </p:anim>
                                    <p:anim calcmode="lin" valueType="num">
                                      <p:cBhvr>
                                        <p:cTn id="93" dur="1000" fill="hold"/>
                                        <p:tgtEl>
                                          <p:spTgt spid="3091"/>
                                        </p:tgtEl>
                                        <p:attrNameLst>
                                          <p:attrName>ppt_x</p:attrName>
                                        </p:attrNameLst>
                                      </p:cBhvr>
                                      <p:tavLst>
                                        <p:tav tm="0">
                                          <p:val>
                                            <p:fltVal val="0.5"/>
                                          </p:val>
                                        </p:tav>
                                        <p:tav tm="100000">
                                          <p:val>
                                            <p:strVal val="#ppt_x"/>
                                          </p:val>
                                        </p:tav>
                                      </p:tavLst>
                                    </p:anim>
                                    <p:anim calcmode="lin" valueType="num">
                                      <p:cBhvr>
                                        <p:cTn id="94" dur="1000" fill="hold"/>
                                        <p:tgtEl>
                                          <p:spTgt spid="3091"/>
                                        </p:tgtEl>
                                        <p:attrNameLst>
                                          <p:attrName>ppt_y</p:attrName>
                                        </p:attrNameLst>
                                      </p:cBhvr>
                                      <p:tavLst>
                                        <p:tav tm="0">
                                          <p:val>
                                            <p:fltVal val="0.5"/>
                                          </p:val>
                                        </p:tav>
                                        <p:tav tm="100000">
                                          <p:val>
                                            <p:strVal val="#ppt_y"/>
                                          </p:val>
                                        </p:tav>
                                      </p:tavLst>
                                    </p:anim>
                                  </p:childTnLst>
                                </p:cTn>
                              </p:par>
                              <p:par>
                                <p:cTn id="95" presetID="23" presetClass="entr" presetSubtype="528" repeatCount="indefinite" fill="hold" grpId="0" nodeType="withEffect">
                                  <p:stCondLst>
                                    <p:cond delay="0"/>
                                  </p:stCondLst>
                                  <p:childTnLst>
                                    <p:set>
                                      <p:cBhvr>
                                        <p:cTn id="96" dur="1" fill="hold">
                                          <p:stCondLst>
                                            <p:cond delay="0"/>
                                          </p:stCondLst>
                                        </p:cTn>
                                        <p:tgtEl>
                                          <p:spTgt spid="3092"/>
                                        </p:tgtEl>
                                        <p:attrNameLst>
                                          <p:attrName>style.visibility</p:attrName>
                                        </p:attrNameLst>
                                      </p:cBhvr>
                                      <p:to>
                                        <p:strVal val="visible"/>
                                      </p:to>
                                    </p:set>
                                    <p:anim calcmode="lin" valueType="num">
                                      <p:cBhvr>
                                        <p:cTn id="97" dur="1000" fill="hold"/>
                                        <p:tgtEl>
                                          <p:spTgt spid="3092"/>
                                        </p:tgtEl>
                                        <p:attrNameLst>
                                          <p:attrName>ppt_w</p:attrName>
                                        </p:attrNameLst>
                                      </p:cBhvr>
                                      <p:tavLst>
                                        <p:tav tm="0">
                                          <p:val>
                                            <p:fltVal val="0"/>
                                          </p:val>
                                        </p:tav>
                                        <p:tav tm="100000">
                                          <p:val>
                                            <p:strVal val="#ppt_w"/>
                                          </p:val>
                                        </p:tav>
                                      </p:tavLst>
                                    </p:anim>
                                    <p:anim calcmode="lin" valueType="num">
                                      <p:cBhvr>
                                        <p:cTn id="98" dur="1000" fill="hold"/>
                                        <p:tgtEl>
                                          <p:spTgt spid="3092"/>
                                        </p:tgtEl>
                                        <p:attrNameLst>
                                          <p:attrName>ppt_h</p:attrName>
                                        </p:attrNameLst>
                                      </p:cBhvr>
                                      <p:tavLst>
                                        <p:tav tm="0">
                                          <p:val>
                                            <p:fltVal val="0"/>
                                          </p:val>
                                        </p:tav>
                                        <p:tav tm="100000">
                                          <p:val>
                                            <p:strVal val="#ppt_h"/>
                                          </p:val>
                                        </p:tav>
                                      </p:tavLst>
                                    </p:anim>
                                    <p:anim calcmode="lin" valueType="num">
                                      <p:cBhvr>
                                        <p:cTn id="99" dur="1000" fill="hold"/>
                                        <p:tgtEl>
                                          <p:spTgt spid="3092"/>
                                        </p:tgtEl>
                                        <p:attrNameLst>
                                          <p:attrName>ppt_x</p:attrName>
                                        </p:attrNameLst>
                                      </p:cBhvr>
                                      <p:tavLst>
                                        <p:tav tm="0">
                                          <p:val>
                                            <p:fltVal val="0.5"/>
                                          </p:val>
                                        </p:tav>
                                        <p:tav tm="100000">
                                          <p:val>
                                            <p:strVal val="#ppt_x"/>
                                          </p:val>
                                        </p:tav>
                                      </p:tavLst>
                                    </p:anim>
                                    <p:anim calcmode="lin" valueType="num">
                                      <p:cBhvr>
                                        <p:cTn id="100" dur="1000" fill="hold"/>
                                        <p:tgtEl>
                                          <p:spTgt spid="3092"/>
                                        </p:tgtEl>
                                        <p:attrNameLst>
                                          <p:attrName>ppt_y</p:attrName>
                                        </p:attrNameLst>
                                      </p:cBhvr>
                                      <p:tavLst>
                                        <p:tav tm="0">
                                          <p:val>
                                            <p:fltVal val="0.5"/>
                                          </p:val>
                                        </p:tav>
                                        <p:tav tm="100000">
                                          <p:val>
                                            <p:strVal val="#ppt_y"/>
                                          </p:val>
                                        </p:tav>
                                      </p:tavLst>
                                    </p:anim>
                                  </p:childTnLst>
                                </p:cTn>
                              </p:par>
                              <p:par>
                                <p:cTn id="101" presetID="23" presetClass="entr" presetSubtype="528" repeatCount="indefinite" fill="hold" grpId="0" nodeType="withEffect">
                                  <p:stCondLst>
                                    <p:cond delay="0"/>
                                  </p:stCondLst>
                                  <p:childTnLst>
                                    <p:set>
                                      <p:cBhvr>
                                        <p:cTn id="102" dur="1" fill="hold">
                                          <p:stCondLst>
                                            <p:cond delay="0"/>
                                          </p:stCondLst>
                                        </p:cTn>
                                        <p:tgtEl>
                                          <p:spTgt spid="3093"/>
                                        </p:tgtEl>
                                        <p:attrNameLst>
                                          <p:attrName>style.visibility</p:attrName>
                                        </p:attrNameLst>
                                      </p:cBhvr>
                                      <p:to>
                                        <p:strVal val="visible"/>
                                      </p:to>
                                    </p:set>
                                    <p:anim calcmode="lin" valueType="num">
                                      <p:cBhvr>
                                        <p:cTn id="103" dur="1000" fill="hold"/>
                                        <p:tgtEl>
                                          <p:spTgt spid="3093"/>
                                        </p:tgtEl>
                                        <p:attrNameLst>
                                          <p:attrName>ppt_w</p:attrName>
                                        </p:attrNameLst>
                                      </p:cBhvr>
                                      <p:tavLst>
                                        <p:tav tm="0">
                                          <p:val>
                                            <p:fltVal val="0"/>
                                          </p:val>
                                        </p:tav>
                                        <p:tav tm="100000">
                                          <p:val>
                                            <p:strVal val="#ppt_w"/>
                                          </p:val>
                                        </p:tav>
                                      </p:tavLst>
                                    </p:anim>
                                    <p:anim calcmode="lin" valueType="num">
                                      <p:cBhvr>
                                        <p:cTn id="104" dur="1000" fill="hold"/>
                                        <p:tgtEl>
                                          <p:spTgt spid="3093"/>
                                        </p:tgtEl>
                                        <p:attrNameLst>
                                          <p:attrName>ppt_h</p:attrName>
                                        </p:attrNameLst>
                                      </p:cBhvr>
                                      <p:tavLst>
                                        <p:tav tm="0">
                                          <p:val>
                                            <p:fltVal val="0"/>
                                          </p:val>
                                        </p:tav>
                                        <p:tav tm="100000">
                                          <p:val>
                                            <p:strVal val="#ppt_h"/>
                                          </p:val>
                                        </p:tav>
                                      </p:tavLst>
                                    </p:anim>
                                    <p:anim calcmode="lin" valueType="num">
                                      <p:cBhvr>
                                        <p:cTn id="105" dur="1000" fill="hold"/>
                                        <p:tgtEl>
                                          <p:spTgt spid="3093"/>
                                        </p:tgtEl>
                                        <p:attrNameLst>
                                          <p:attrName>ppt_x</p:attrName>
                                        </p:attrNameLst>
                                      </p:cBhvr>
                                      <p:tavLst>
                                        <p:tav tm="0">
                                          <p:val>
                                            <p:fltVal val="0.5"/>
                                          </p:val>
                                        </p:tav>
                                        <p:tav tm="100000">
                                          <p:val>
                                            <p:strVal val="#ppt_x"/>
                                          </p:val>
                                        </p:tav>
                                      </p:tavLst>
                                    </p:anim>
                                    <p:anim calcmode="lin" valueType="num">
                                      <p:cBhvr>
                                        <p:cTn id="106" dur="1000" fill="hold"/>
                                        <p:tgtEl>
                                          <p:spTgt spid="3093"/>
                                        </p:tgtEl>
                                        <p:attrNameLst>
                                          <p:attrName>ppt_y</p:attrName>
                                        </p:attrNameLst>
                                      </p:cBhvr>
                                      <p:tavLst>
                                        <p:tav tm="0">
                                          <p:val>
                                            <p:fltVal val="0.5"/>
                                          </p:val>
                                        </p:tav>
                                        <p:tav tm="100000">
                                          <p:val>
                                            <p:strVal val="#ppt_y"/>
                                          </p:val>
                                        </p:tav>
                                      </p:tavLst>
                                    </p:anim>
                                  </p:childTnLst>
                                </p:cTn>
                              </p:par>
                              <p:par>
                                <p:cTn id="107" presetID="23" presetClass="entr" presetSubtype="528" repeatCount="indefinite" fill="hold" grpId="0" nodeType="withEffect">
                                  <p:stCondLst>
                                    <p:cond delay="0"/>
                                  </p:stCondLst>
                                  <p:childTnLst>
                                    <p:set>
                                      <p:cBhvr>
                                        <p:cTn id="108" dur="1" fill="hold">
                                          <p:stCondLst>
                                            <p:cond delay="0"/>
                                          </p:stCondLst>
                                        </p:cTn>
                                        <p:tgtEl>
                                          <p:spTgt spid="3100"/>
                                        </p:tgtEl>
                                        <p:attrNameLst>
                                          <p:attrName>style.visibility</p:attrName>
                                        </p:attrNameLst>
                                      </p:cBhvr>
                                      <p:to>
                                        <p:strVal val="visible"/>
                                      </p:to>
                                    </p:set>
                                    <p:anim calcmode="lin" valueType="num">
                                      <p:cBhvr>
                                        <p:cTn id="109" dur="1000" fill="hold"/>
                                        <p:tgtEl>
                                          <p:spTgt spid="3100"/>
                                        </p:tgtEl>
                                        <p:attrNameLst>
                                          <p:attrName>ppt_w</p:attrName>
                                        </p:attrNameLst>
                                      </p:cBhvr>
                                      <p:tavLst>
                                        <p:tav tm="0">
                                          <p:val>
                                            <p:fltVal val="0"/>
                                          </p:val>
                                        </p:tav>
                                        <p:tav tm="100000">
                                          <p:val>
                                            <p:strVal val="#ppt_w"/>
                                          </p:val>
                                        </p:tav>
                                      </p:tavLst>
                                    </p:anim>
                                    <p:anim calcmode="lin" valueType="num">
                                      <p:cBhvr>
                                        <p:cTn id="110" dur="1000" fill="hold"/>
                                        <p:tgtEl>
                                          <p:spTgt spid="3100"/>
                                        </p:tgtEl>
                                        <p:attrNameLst>
                                          <p:attrName>ppt_h</p:attrName>
                                        </p:attrNameLst>
                                      </p:cBhvr>
                                      <p:tavLst>
                                        <p:tav tm="0">
                                          <p:val>
                                            <p:fltVal val="0"/>
                                          </p:val>
                                        </p:tav>
                                        <p:tav tm="100000">
                                          <p:val>
                                            <p:strVal val="#ppt_h"/>
                                          </p:val>
                                        </p:tav>
                                      </p:tavLst>
                                    </p:anim>
                                    <p:anim calcmode="lin" valueType="num">
                                      <p:cBhvr>
                                        <p:cTn id="111" dur="1000" fill="hold"/>
                                        <p:tgtEl>
                                          <p:spTgt spid="3100"/>
                                        </p:tgtEl>
                                        <p:attrNameLst>
                                          <p:attrName>ppt_x</p:attrName>
                                        </p:attrNameLst>
                                      </p:cBhvr>
                                      <p:tavLst>
                                        <p:tav tm="0">
                                          <p:val>
                                            <p:fltVal val="0.5"/>
                                          </p:val>
                                        </p:tav>
                                        <p:tav tm="100000">
                                          <p:val>
                                            <p:strVal val="#ppt_x"/>
                                          </p:val>
                                        </p:tav>
                                      </p:tavLst>
                                    </p:anim>
                                    <p:anim calcmode="lin" valueType="num">
                                      <p:cBhvr>
                                        <p:cTn id="112" dur="1000" fill="hold"/>
                                        <p:tgtEl>
                                          <p:spTgt spid="3100"/>
                                        </p:tgtEl>
                                        <p:attrNameLst>
                                          <p:attrName>ppt_y</p:attrName>
                                        </p:attrNameLst>
                                      </p:cBhvr>
                                      <p:tavLst>
                                        <p:tav tm="0">
                                          <p:val>
                                            <p:fltVal val="0.5"/>
                                          </p:val>
                                        </p:tav>
                                        <p:tav tm="100000">
                                          <p:val>
                                            <p:strVal val="#ppt_y"/>
                                          </p:val>
                                        </p:tav>
                                      </p:tavLst>
                                    </p:anim>
                                  </p:childTnLst>
                                </p:cTn>
                              </p:par>
                              <p:par>
                                <p:cTn id="113" presetID="23" presetClass="entr" presetSubtype="528" repeatCount="indefinite" fill="hold" grpId="0" nodeType="withEffect">
                                  <p:stCondLst>
                                    <p:cond delay="0"/>
                                  </p:stCondLst>
                                  <p:childTnLst>
                                    <p:set>
                                      <p:cBhvr>
                                        <p:cTn id="114" dur="1" fill="hold">
                                          <p:stCondLst>
                                            <p:cond delay="0"/>
                                          </p:stCondLst>
                                        </p:cTn>
                                        <p:tgtEl>
                                          <p:spTgt spid="3101"/>
                                        </p:tgtEl>
                                        <p:attrNameLst>
                                          <p:attrName>style.visibility</p:attrName>
                                        </p:attrNameLst>
                                      </p:cBhvr>
                                      <p:to>
                                        <p:strVal val="visible"/>
                                      </p:to>
                                    </p:set>
                                    <p:anim calcmode="lin" valueType="num">
                                      <p:cBhvr>
                                        <p:cTn id="115" dur="1000" fill="hold"/>
                                        <p:tgtEl>
                                          <p:spTgt spid="3101"/>
                                        </p:tgtEl>
                                        <p:attrNameLst>
                                          <p:attrName>ppt_w</p:attrName>
                                        </p:attrNameLst>
                                      </p:cBhvr>
                                      <p:tavLst>
                                        <p:tav tm="0">
                                          <p:val>
                                            <p:fltVal val="0"/>
                                          </p:val>
                                        </p:tav>
                                        <p:tav tm="100000">
                                          <p:val>
                                            <p:strVal val="#ppt_w"/>
                                          </p:val>
                                        </p:tav>
                                      </p:tavLst>
                                    </p:anim>
                                    <p:anim calcmode="lin" valueType="num">
                                      <p:cBhvr>
                                        <p:cTn id="116" dur="1000" fill="hold"/>
                                        <p:tgtEl>
                                          <p:spTgt spid="3101"/>
                                        </p:tgtEl>
                                        <p:attrNameLst>
                                          <p:attrName>ppt_h</p:attrName>
                                        </p:attrNameLst>
                                      </p:cBhvr>
                                      <p:tavLst>
                                        <p:tav tm="0">
                                          <p:val>
                                            <p:fltVal val="0"/>
                                          </p:val>
                                        </p:tav>
                                        <p:tav tm="100000">
                                          <p:val>
                                            <p:strVal val="#ppt_h"/>
                                          </p:val>
                                        </p:tav>
                                      </p:tavLst>
                                    </p:anim>
                                    <p:anim calcmode="lin" valueType="num">
                                      <p:cBhvr>
                                        <p:cTn id="117" dur="1000" fill="hold"/>
                                        <p:tgtEl>
                                          <p:spTgt spid="3101"/>
                                        </p:tgtEl>
                                        <p:attrNameLst>
                                          <p:attrName>ppt_x</p:attrName>
                                        </p:attrNameLst>
                                      </p:cBhvr>
                                      <p:tavLst>
                                        <p:tav tm="0">
                                          <p:val>
                                            <p:fltVal val="0.5"/>
                                          </p:val>
                                        </p:tav>
                                        <p:tav tm="100000">
                                          <p:val>
                                            <p:strVal val="#ppt_x"/>
                                          </p:val>
                                        </p:tav>
                                      </p:tavLst>
                                    </p:anim>
                                    <p:anim calcmode="lin" valueType="num">
                                      <p:cBhvr>
                                        <p:cTn id="118" dur="1000" fill="hold"/>
                                        <p:tgtEl>
                                          <p:spTgt spid="3101"/>
                                        </p:tgtEl>
                                        <p:attrNameLst>
                                          <p:attrName>ppt_y</p:attrName>
                                        </p:attrNameLst>
                                      </p:cBhvr>
                                      <p:tavLst>
                                        <p:tav tm="0">
                                          <p:val>
                                            <p:fltVal val="0.5"/>
                                          </p:val>
                                        </p:tav>
                                        <p:tav tm="100000">
                                          <p:val>
                                            <p:strVal val="#ppt_y"/>
                                          </p:val>
                                        </p:tav>
                                      </p:tavLst>
                                    </p:anim>
                                  </p:childTnLst>
                                </p:cTn>
                              </p:par>
                              <p:par>
                                <p:cTn id="119" presetID="23" presetClass="entr" presetSubtype="528" repeatCount="indefinite" fill="hold" grpId="0" nodeType="withEffect">
                                  <p:stCondLst>
                                    <p:cond delay="0"/>
                                  </p:stCondLst>
                                  <p:childTnLst>
                                    <p:set>
                                      <p:cBhvr>
                                        <p:cTn id="120" dur="1" fill="hold">
                                          <p:stCondLst>
                                            <p:cond delay="0"/>
                                          </p:stCondLst>
                                        </p:cTn>
                                        <p:tgtEl>
                                          <p:spTgt spid="3102"/>
                                        </p:tgtEl>
                                        <p:attrNameLst>
                                          <p:attrName>style.visibility</p:attrName>
                                        </p:attrNameLst>
                                      </p:cBhvr>
                                      <p:to>
                                        <p:strVal val="visible"/>
                                      </p:to>
                                    </p:set>
                                    <p:anim calcmode="lin" valueType="num">
                                      <p:cBhvr>
                                        <p:cTn id="121" dur="1000" fill="hold"/>
                                        <p:tgtEl>
                                          <p:spTgt spid="3102"/>
                                        </p:tgtEl>
                                        <p:attrNameLst>
                                          <p:attrName>ppt_w</p:attrName>
                                        </p:attrNameLst>
                                      </p:cBhvr>
                                      <p:tavLst>
                                        <p:tav tm="0">
                                          <p:val>
                                            <p:fltVal val="0"/>
                                          </p:val>
                                        </p:tav>
                                        <p:tav tm="100000">
                                          <p:val>
                                            <p:strVal val="#ppt_w"/>
                                          </p:val>
                                        </p:tav>
                                      </p:tavLst>
                                    </p:anim>
                                    <p:anim calcmode="lin" valueType="num">
                                      <p:cBhvr>
                                        <p:cTn id="122" dur="1000" fill="hold"/>
                                        <p:tgtEl>
                                          <p:spTgt spid="3102"/>
                                        </p:tgtEl>
                                        <p:attrNameLst>
                                          <p:attrName>ppt_h</p:attrName>
                                        </p:attrNameLst>
                                      </p:cBhvr>
                                      <p:tavLst>
                                        <p:tav tm="0">
                                          <p:val>
                                            <p:fltVal val="0"/>
                                          </p:val>
                                        </p:tav>
                                        <p:tav tm="100000">
                                          <p:val>
                                            <p:strVal val="#ppt_h"/>
                                          </p:val>
                                        </p:tav>
                                      </p:tavLst>
                                    </p:anim>
                                    <p:anim calcmode="lin" valueType="num">
                                      <p:cBhvr>
                                        <p:cTn id="123" dur="1000" fill="hold"/>
                                        <p:tgtEl>
                                          <p:spTgt spid="3102"/>
                                        </p:tgtEl>
                                        <p:attrNameLst>
                                          <p:attrName>ppt_x</p:attrName>
                                        </p:attrNameLst>
                                      </p:cBhvr>
                                      <p:tavLst>
                                        <p:tav tm="0">
                                          <p:val>
                                            <p:fltVal val="0.5"/>
                                          </p:val>
                                        </p:tav>
                                        <p:tav tm="100000">
                                          <p:val>
                                            <p:strVal val="#ppt_x"/>
                                          </p:val>
                                        </p:tav>
                                      </p:tavLst>
                                    </p:anim>
                                    <p:anim calcmode="lin" valueType="num">
                                      <p:cBhvr>
                                        <p:cTn id="124" dur="1000" fill="hold"/>
                                        <p:tgtEl>
                                          <p:spTgt spid="3102"/>
                                        </p:tgtEl>
                                        <p:attrNameLst>
                                          <p:attrName>ppt_y</p:attrName>
                                        </p:attrNameLst>
                                      </p:cBhvr>
                                      <p:tavLst>
                                        <p:tav tm="0">
                                          <p:val>
                                            <p:fltVal val="0.5"/>
                                          </p:val>
                                        </p:tav>
                                        <p:tav tm="100000">
                                          <p:val>
                                            <p:strVal val="#ppt_y"/>
                                          </p:val>
                                        </p:tav>
                                      </p:tavLst>
                                    </p:anim>
                                  </p:childTnLst>
                                </p:cTn>
                              </p:par>
                              <p:par>
                                <p:cTn id="125" presetID="23" presetClass="entr" presetSubtype="528" repeatCount="indefinite" fill="hold" grpId="0" nodeType="withEffect">
                                  <p:stCondLst>
                                    <p:cond delay="0"/>
                                  </p:stCondLst>
                                  <p:childTnLst>
                                    <p:set>
                                      <p:cBhvr>
                                        <p:cTn id="126" dur="1" fill="hold">
                                          <p:stCondLst>
                                            <p:cond delay="0"/>
                                          </p:stCondLst>
                                        </p:cTn>
                                        <p:tgtEl>
                                          <p:spTgt spid="3103"/>
                                        </p:tgtEl>
                                        <p:attrNameLst>
                                          <p:attrName>style.visibility</p:attrName>
                                        </p:attrNameLst>
                                      </p:cBhvr>
                                      <p:to>
                                        <p:strVal val="visible"/>
                                      </p:to>
                                    </p:set>
                                    <p:anim calcmode="lin" valueType="num">
                                      <p:cBhvr>
                                        <p:cTn id="127" dur="1000" fill="hold"/>
                                        <p:tgtEl>
                                          <p:spTgt spid="3103"/>
                                        </p:tgtEl>
                                        <p:attrNameLst>
                                          <p:attrName>ppt_w</p:attrName>
                                        </p:attrNameLst>
                                      </p:cBhvr>
                                      <p:tavLst>
                                        <p:tav tm="0">
                                          <p:val>
                                            <p:fltVal val="0"/>
                                          </p:val>
                                        </p:tav>
                                        <p:tav tm="100000">
                                          <p:val>
                                            <p:strVal val="#ppt_w"/>
                                          </p:val>
                                        </p:tav>
                                      </p:tavLst>
                                    </p:anim>
                                    <p:anim calcmode="lin" valueType="num">
                                      <p:cBhvr>
                                        <p:cTn id="128" dur="1000" fill="hold"/>
                                        <p:tgtEl>
                                          <p:spTgt spid="3103"/>
                                        </p:tgtEl>
                                        <p:attrNameLst>
                                          <p:attrName>ppt_h</p:attrName>
                                        </p:attrNameLst>
                                      </p:cBhvr>
                                      <p:tavLst>
                                        <p:tav tm="0">
                                          <p:val>
                                            <p:fltVal val="0"/>
                                          </p:val>
                                        </p:tav>
                                        <p:tav tm="100000">
                                          <p:val>
                                            <p:strVal val="#ppt_h"/>
                                          </p:val>
                                        </p:tav>
                                      </p:tavLst>
                                    </p:anim>
                                    <p:anim calcmode="lin" valueType="num">
                                      <p:cBhvr>
                                        <p:cTn id="129" dur="1000" fill="hold"/>
                                        <p:tgtEl>
                                          <p:spTgt spid="3103"/>
                                        </p:tgtEl>
                                        <p:attrNameLst>
                                          <p:attrName>ppt_x</p:attrName>
                                        </p:attrNameLst>
                                      </p:cBhvr>
                                      <p:tavLst>
                                        <p:tav tm="0">
                                          <p:val>
                                            <p:fltVal val="0.5"/>
                                          </p:val>
                                        </p:tav>
                                        <p:tav tm="100000">
                                          <p:val>
                                            <p:strVal val="#ppt_x"/>
                                          </p:val>
                                        </p:tav>
                                      </p:tavLst>
                                    </p:anim>
                                    <p:anim calcmode="lin" valueType="num">
                                      <p:cBhvr>
                                        <p:cTn id="130" dur="1000" fill="hold"/>
                                        <p:tgtEl>
                                          <p:spTgt spid="3103"/>
                                        </p:tgtEl>
                                        <p:attrNameLst>
                                          <p:attrName>ppt_y</p:attrName>
                                        </p:attrNameLst>
                                      </p:cBhvr>
                                      <p:tavLst>
                                        <p:tav tm="0">
                                          <p:val>
                                            <p:fltVal val="0.5"/>
                                          </p:val>
                                        </p:tav>
                                        <p:tav tm="100000">
                                          <p:val>
                                            <p:strVal val="#ppt_y"/>
                                          </p:val>
                                        </p:tav>
                                      </p:tavLst>
                                    </p:anim>
                                  </p:childTnLst>
                                </p:cTn>
                              </p:par>
                              <p:par>
                                <p:cTn id="131" presetID="23" presetClass="entr" presetSubtype="528" repeatCount="indefinite" fill="hold" grpId="0" nodeType="withEffect">
                                  <p:stCondLst>
                                    <p:cond delay="1500"/>
                                  </p:stCondLst>
                                  <p:childTnLst>
                                    <p:set>
                                      <p:cBhvr>
                                        <p:cTn id="132" dur="1" fill="hold">
                                          <p:stCondLst>
                                            <p:cond delay="0"/>
                                          </p:stCondLst>
                                        </p:cTn>
                                        <p:tgtEl>
                                          <p:spTgt spid="3104"/>
                                        </p:tgtEl>
                                        <p:attrNameLst>
                                          <p:attrName>style.visibility</p:attrName>
                                        </p:attrNameLst>
                                      </p:cBhvr>
                                      <p:to>
                                        <p:strVal val="visible"/>
                                      </p:to>
                                    </p:set>
                                    <p:anim calcmode="lin" valueType="num">
                                      <p:cBhvr>
                                        <p:cTn id="133" dur="1000" fill="hold"/>
                                        <p:tgtEl>
                                          <p:spTgt spid="3104"/>
                                        </p:tgtEl>
                                        <p:attrNameLst>
                                          <p:attrName>ppt_w</p:attrName>
                                        </p:attrNameLst>
                                      </p:cBhvr>
                                      <p:tavLst>
                                        <p:tav tm="0">
                                          <p:val>
                                            <p:fltVal val="0"/>
                                          </p:val>
                                        </p:tav>
                                        <p:tav tm="100000">
                                          <p:val>
                                            <p:strVal val="#ppt_w"/>
                                          </p:val>
                                        </p:tav>
                                      </p:tavLst>
                                    </p:anim>
                                    <p:anim calcmode="lin" valueType="num">
                                      <p:cBhvr>
                                        <p:cTn id="134" dur="1000" fill="hold"/>
                                        <p:tgtEl>
                                          <p:spTgt spid="3104"/>
                                        </p:tgtEl>
                                        <p:attrNameLst>
                                          <p:attrName>ppt_h</p:attrName>
                                        </p:attrNameLst>
                                      </p:cBhvr>
                                      <p:tavLst>
                                        <p:tav tm="0">
                                          <p:val>
                                            <p:fltVal val="0"/>
                                          </p:val>
                                        </p:tav>
                                        <p:tav tm="100000">
                                          <p:val>
                                            <p:strVal val="#ppt_h"/>
                                          </p:val>
                                        </p:tav>
                                      </p:tavLst>
                                    </p:anim>
                                    <p:anim calcmode="lin" valueType="num">
                                      <p:cBhvr>
                                        <p:cTn id="135" dur="1000" fill="hold"/>
                                        <p:tgtEl>
                                          <p:spTgt spid="3104"/>
                                        </p:tgtEl>
                                        <p:attrNameLst>
                                          <p:attrName>ppt_x</p:attrName>
                                        </p:attrNameLst>
                                      </p:cBhvr>
                                      <p:tavLst>
                                        <p:tav tm="0">
                                          <p:val>
                                            <p:fltVal val="0.5"/>
                                          </p:val>
                                        </p:tav>
                                        <p:tav tm="100000">
                                          <p:val>
                                            <p:strVal val="#ppt_x"/>
                                          </p:val>
                                        </p:tav>
                                      </p:tavLst>
                                    </p:anim>
                                    <p:anim calcmode="lin" valueType="num">
                                      <p:cBhvr>
                                        <p:cTn id="136" dur="1000" fill="hold"/>
                                        <p:tgtEl>
                                          <p:spTgt spid="3104"/>
                                        </p:tgtEl>
                                        <p:attrNameLst>
                                          <p:attrName>ppt_y</p:attrName>
                                        </p:attrNameLst>
                                      </p:cBhvr>
                                      <p:tavLst>
                                        <p:tav tm="0">
                                          <p:val>
                                            <p:fltVal val="0.5"/>
                                          </p:val>
                                        </p:tav>
                                        <p:tav tm="100000">
                                          <p:val>
                                            <p:strVal val="#ppt_y"/>
                                          </p:val>
                                        </p:tav>
                                      </p:tavLst>
                                    </p:anim>
                                  </p:childTnLst>
                                </p:cTn>
                              </p:par>
                              <p:par>
                                <p:cTn id="137" presetID="23" presetClass="entr" presetSubtype="528" repeatCount="indefinite" fill="hold" grpId="0" nodeType="withEffect">
                                  <p:stCondLst>
                                    <p:cond delay="1500"/>
                                  </p:stCondLst>
                                  <p:childTnLst>
                                    <p:set>
                                      <p:cBhvr>
                                        <p:cTn id="138" dur="1" fill="hold">
                                          <p:stCondLst>
                                            <p:cond delay="0"/>
                                          </p:stCondLst>
                                        </p:cTn>
                                        <p:tgtEl>
                                          <p:spTgt spid="3105"/>
                                        </p:tgtEl>
                                        <p:attrNameLst>
                                          <p:attrName>style.visibility</p:attrName>
                                        </p:attrNameLst>
                                      </p:cBhvr>
                                      <p:to>
                                        <p:strVal val="visible"/>
                                      </p:to>
                                    </p:set>
                                    <p:anim calcmode="lin" valueType="num">
                                      <p:cBhvr>
                                        <p:cTn id="139" dur="1000" fill="hold"/>
                                        <p:tgtEl>
                                          <p:spTgt spid="3105"/>
                                        </p:tgtEl>
                                        <p:attrNameLst>
                                          <p:attrName>ppt_w</p:attrName>
                                        </p:attrNameLst>
                                      </p:cBhvr>
                                      <p:tavLst>
                                        <p:tav tm="0">
                                          <p:val>
                                            <p:fltVal val="0"/>
                                          </p:val>
                                        </p:tav>
                                        <p:tav tm="100000">
                                          <p:val>
                                            <p:strVal val="#ppt_w"/>
                                          </p:val>
                                        </p:tav>
                                      </p:tavLst>
                                    </p:anim>
                                    <p:anim calcmode="lin" valueType="num">
                                      <p:cBhvr>
                                        <p:cTn id="140" dur="1000" fill="hold"/>
                                        <p:tgtEl>
                                          <p:spTgt spid="3105"/>
                                        </p:tgtEl>
                                        <p:attrNameLst>
                                          <p:attrName>ppt_h</p:attrName>
                                        </p:attrNameLst>
                                      </p:cBhvr>
                                      <p:tavLst>
                                        <p:tav tm="0">
                                          <p:val>
                                            <p:fltVal val="0"/>
                                          </p:val>
                                        </p:tav>
                                        <p:tav tm="100000">
                                          <p:val>
                                            <p:strVal val="#ppt_h"/>
                                          </p:val>
                                        </p:tav>
                                      </p:tavLst>
                                    </p:anim>
                                    <p:anim calcmode="lin" valueType="num">
                                      <p:cBhvr>
                                        <p:cTn id="141" dur="1000" fill="hold"/>
                                        <p:tgtEl>
                                          <p:spTgt spid="3105"/>
                                        </p:tgtEl>
                                        <p:attrNameLst>
                                          <p:attrName>ppt_x</p:attrName>
                                        </p:attrNameLst>
                                      </p:cBhvr>
                                      <p:tavLst>
                                        <p:tav tm="0">
                                          <p:val>
                                            <p:fltVal val="0.5"/>
                                          </p:val>
                                        </p:tav>
                                        <p:tav tm="100000">
                                          <p:val>
                                            <p:strVal val="#ppt_x"/>
                                          </p:val>
                                        </p:tav>
                                      </p:tavLst>
                                    </p:anim>
                                    <p:anim calcmode="lin" valueType="num">
                                      <p:cBhvr>
                                        <p:cTn id="142" dur="1000" fill="hold"/>
                                        <p:tgtEl>
                                          <p:spTgt spid="3105"/>
                                        </p:tgtEl>
                                        <p:attrNameLst>
                                          <p:attrName>ppt_y</p:attrName>
                                        </p:attrNameLst>
                                      </p:cBhvr>
                                      <p:tavLst>
                                        <p:tav tm="0">
                                          <p:val>
                                            <p:fltVal val="0.5"/>
                                          </p:val>
                                        </p:tav>
                                        <p:tav tm="100000">
                                          <p:val>
                                            <p:strVal val="#ppt_y"/>
                                          </p:val>
                                        </p:tav>
                                      </p:tavLst>
                                    </p:anim>
                                  </p:childTnLst>
                                </p:cTn>
                              </p:par>
                              <p:par>
                                <p:cTn id="143" presetID="23" presetClass="entr" presetSubtype="528" repeatCount="indefinite" fill="hold" grpId="0" nodeType="withEffect">
                                  <p:stCondLst>
                                    <p:cond delay="1500"/>
                                  </p:stCondLst>
                                  <p:childTnLst>
                                    <p:set>
                                      <p:cBhvr>
                                        <p:cTn id="144" dur="1" fill="hold">
                                          <p:stCondLst>
                                            <p:cond delay="0"/>
                                          </p:stCondLst>
                                        </p:cTn>
                                        <p:tgtEl>
                                          <p:spTgt spid="3106"/>
                                        </p:tgtEl>
                                        <p:attrNameLst>
                                          <p:attrName>style.visibility</p:attrName>
                                        </p:attrNameLst>
                                      </p:cBhvr>
                                      <p:to>
                                        <p:strVal val="visible"/>
                                      </p:to>
                                    </p:set>
                                    <p:anim calcmode="lin" valueType="num">
                                      <p:cBhvr>
                                        <p:cTn id="145" dur="1000" fill="hold"/>
                                        <p:tgtEl>
                                          <p:spTgt spid="3106"/>
                                        </p:tgtEl>
                                        <p:attrNameLst>
                                          <p:attrName>ppt_w</p:attrName>
                                        </p:attrNameLst>
                                      </p:cBhvr>
                                      <p:tavLst>
                                        <p:tav tm="0">
                                          <p:val>
                                            <p:fltVal val="0"/>
                                          </p:val>
                                        </p:tav>
                                        <p:tav tm="100000">
                                          <p:val>
                                            <p:strVal val="#ppt_w"/>
                                          </p:val>
                                        </p:tav>
                                      </p:tavLst>
                                    </p:anim>
                                    <p:anim calcmode="lin" valueType="num">
                                      <p:cBhvr>
                                        <p:cTn id="146" dur="1000" fill="hold"/>
                                        <p:tgtEl>
                                          <p:spTgt spid="3106"/>
                                        </p:tgtEl>
                                        <p:attrNameLst>
                                          <p:attrName>ppt_h</p:attrName>
                                        </p:attrNameLst>
                                      </p:cBhvr>
                                      <p:tavLst>
                                        <p:tav tm="0">
                                          <p:val>
                                            <p:fltVal val="0"/>
                                          </p:val>
                                        </p:tav>
                                        <p:tav tm="100000">
                                          <p:val>
                                            <p:strVal val="#ppt_h"/>
                                          </p:val>
                                        </p:tav>
                                      </p:tavLst>
                                    </p:anim>
                                    <p:anim calcmode="lin" valueType="num">
                                      <p:cBhvr>
                                        <p:cTn id="147" dur="1000" fill="hold"/>
                                        <p:tgtEl>
                                          <p:spTgt spid="3106"/>
                                        </p:tgtEl>
                                        <p:attrNameLst>
                                          <p:attrName>ppt_x</p:attrName>
                                        </p:attrNameLst>
                                      </p:cBhvr>
                                      <p:tavLst>
                                        <p:tav tm="0">
                                          <p:val>
                                            <p:fltVal val="0.5"/>
                                          </p:val>
                                        </p:tav>
                                        <p:tav tm="100000">
                                          <p:val>
                                            <p:strVal val="#ppt_x"/>
                                          </p:val>
                                        </p:tav>
                                      </p:tavLst>
                                    </p:anim>
                                    <p:anim calcmode="lin" valueType="num">
                                      <p:cBhvr>
                                        <p:cTn id="148" dur="1000" fill="hold"/>
                                        <p:tgtEl>
                                          <p:spTgt spid="3106"/>
                                        </p:tgtEl>
                                        <p:attrNameLst>
                                          <p:attrName>ppt_y</p:attrName>
                                        </p:attrNameLst>
                                      </p:cBhvr>
                                      <p:tavLst>
                                        <p:tav tm="0">
                                          <p:val>
                                            <p:fltVal val="0.5"/>
                                          </p:val>
                                        </p:tav>
                                        <p:tav tm="100000">
                                          <p:val>
                                            <p:strVal val="#ppt_y"/>
                                          </p:val>
                                        </p:tav>
                                      </p:tavLst>
                                    </p:anim>
                                  </p:childTnLst>
                                </p:cTn>
                              </p:par>
                              <p:par>
                                <p:cTn id="149" presetID="23" presetClass="entr" presetSubtype="528" repeatCount="indefinite" fill="hold" grpId="0" nodeType="withEffect">
                                  <p:stCondLst>
                                    <p:cond delay="1500"/>
                                  </p:stCondLst>
                                  <p:childTnLst>
                                    <p:set>
                                      <p:cBhvr>
                                        <p:cTn id="150" dur="1" fill="hold">
                                          <p:stCondLst>
                                            <p:cond delay="0"/>
                                          </p:stCondLst>
                                        </p:cTn>
                                        <p:tgtEl>
                                          <p:spTgt spid="3107"/>
                                        </p:tgtEl>
                                        <p:attrNameLst>
                                          <p:attrName>style.visibility</p:attrName>
                                        </p:attrNameLst>
                                      </p:cBhvr>
                                      <p:to>
                                        <p:strVal val="visible"/>
                                      </p:to>
                                    </p:set>
                                    <p:anim calcmode="lin" valueType="num">
                                      <p:cBhvr>
                                        <p:cTn id="151" dur="1000" fill="hold"/>
                                        <p:tgtEl>
                                          <p:spTgt spid="3107"/>
                                        </p:tgtEl>
                                        <p:attrNameLst>
                                          <p:attrName>ppt_w</p:attrName>
                                        </p:attrNameLst>
                                      </p:cBhvr>
                                      <p:tavLst>
                                        <p:tav tm="0">
                                          <p:val>
                                            <p:fltVal val="0"/>
                                          </p:val>
                                        </p:tav>
                                        <p:tav tm="100000">
                                          <p:val>
                                            <p:strVal val="#ppt_w"/>
                                          </p:val>
                                        </p:tav>
                                      </p:tavLst>
                                    </p:anim>
                                    <p:anim calcmode="lin" valueType="num">
                                      <p:cBhvr>
                                        <p:cTn id="152" dur="1000" fill="hold"/>
                                        <p:tgtEl>
                                          <p:spTgt spid="3107"/>
                                        </p:tgtEl>
                                        <p:attrNameLst>
                                          <p:attrName>ppt_h</p:attrName>
                                        </p:attrNameLst>
                                      </p:cBhvr>
                                      <p:tavLst>
                                        <p:tav tm="0">
                                          <p:val>
                                            <p:fltVal val="0"/>
                                          </p:val>
                                        </p:tav>
                                        <p:tav tm="100000">
                                          <p:val>
                                            <p:strVal val="#ppt_h"/>
                                          </p:val>
                                        </p:tav>
                                      </p:tavLst>
                                    </p:anim>
                                    <p:anim calcmode="lin" valueType="num">
                                      <p:cBhvr>
                                        <p:cTn id="153" dur="1000" fill="hold"/>
                                        <p:tgtEl>
                                          <p:spTgt spid="3107"/>
                                        </p:tgtEl>
                                        <p:attrNameLst>
                                          <p:attrName>ppt_x</p:attrName>
                                        </p:attrNameLst>
                                      </p:cBhvr>
                                      <p:tavLst>
                                        <p:tav tm="0">
                                          <p:val>
                                            <p:fltVal val="0.5"/>
                                          </p:val>
                                        </p:tav>
                                        <p:tav tm="100000">
                                          <p:val>
                                            <p:strVal val="#ppt_x"/>
                                          </p:val>
                                        </p:tav>
                                      </p:tavLst>
                                    </p:anim>
                                    <p:anim calcmode="lin" valueType="num">
                                      <p:cBhvr>
                                        <p:cTn id="154" dur="1000" fill="hold"/>
                                        <p:tgtEl>
                                          <p:spTgt spid="3107"/>
                                        </p:tgtEl>
                                        <p:attrNameLst>
                                          <p:attrName>ppt_y</p:attrName>
                                        </p:attrNameLst>
                                      </p:cBhvr>
                                      <p:tavLst>
                                        <p:tav tm="0">
                                          <p:val>
                                            <p:fltVal val="0.5"/>
                                          </p:val>
                                        </p:tav>
                                        <p:tav tm="100000">
                                          <p:val>
                                            <p:strVal val="#ppt_y"/>
                                          </p:val>
                                        </p:tav>
                                      </p:tavLst>
                                    </p:anim>
                                  </p:childTnLst>
                                </p:cTn>
                              </p:par>
                              <p:par>
                                <p:cTn id="155" presetID="23" presetClass="entr" presetSubtype="528" repeatCount="indefinite" fill="hold" grpId="0" nodeType="withEffect">
                                  <p:stCondLst>
                                    <p:cond delay="1500"/>
                                  </p:stCondLst>
                                  <p:childTnLst>
                                    <p:set>
                                      <p:cBhvr>
                                        <p:cTn id="156" dur="1" fill="hold">
                                          <p:stCondLst>
                                            <p:cond delay="0"/>
                                          </p:stCondLst>
                                        </p:cTn>
                                        <p:tgtEl>
                                          <p:spTgt spid="3108"/>
                                        </p:tgtEl>
                                        <p:attrNameLst>
                                          <p:attrName>style.visibility</p:attrName>
                                        </p:attrNameLst>
                                      </p:cBhvr>
                                      <p:to>
                                        <p:strVal val="visible"/>
                                      </p:to>
                                    </p:set>
                                    <p:anim calcmode="lin" valueType="num">
                                      <p:cBhvr>
                                        <p:cTn id="157" dur="1000" fill="hold"/>
                                        <p:tgtEl>
                                          <p:spTgt spid="3108"/>
                                        </p:tgtEl>
                                        <p:attrNameLst>
                                          <p:attrName>ppt_w</p:attrName>
                                        </p:attrNameLst>
                                      </p:cBhvr>
                                      <p:tavLst>
                                        <p:tav tm="0">
                                          <p:val>
                                            <p:fltVal val="0"/>
                                          </p:val>
                                        </p:tav>
                                        <p:tav tm="100000">
                                          <p:val>
                                            <p:strVal val="#ppt_w"/>
                                          </p:val>
                                        </p:tav>
                                      </p:tavLst>
                                    </p:anim>
                                    <p:anim calcmode="lin" valueType="num">
                                      <p:cBhvr>
                                        <p:cTn id="158" dur="1000" fill="hold"/>
                                        <p:tgtEl>
                                          <p:spTgt spid="3108"/>
                                        </p:tgtEl>
                                        <p:attrNameLst>
                                          <p:attrName>ppt_h</p:attrName>
                                        </p:attrNameLst>
                                      </p:cBhvr>
                                      <p:tavLst>
                                        <p:tav tm="0">
                                          <p:val>
                                            <p:fltVal val="0"/>
                                          </p:val>
                                        </p:tav>
                                        <p:tav tm="100000">
                                          <p:val>
                                            <p:strVal val="#ppt_h"/>
                                          </p:val>
                                        </p:tav>
                                      </p:tavLst>
                                    </p:anim>
                                    <p:anim calcmode="lin" valueType="num">
                                      <p:cBhvr>
                                        <p:cTn id="159" dur="1000" fill="hold"/>
                                        <p:tgtEl>
                                          <p:spTgt spid="3108"/>
                                        </p:tgtEl>
                                        <p:attrNameLst>
                                          <p:attrName>ppt_x</p:attrName>
                                        </p:attrNameLst>
                                      </p:cBhvr>
                                      <p:tavLst>
                                        <p:tav tm="0">
                                          <p:val>
                                            <p:fltVal val="0.5"/>
                                          </p:val>
                                        </p:tav>
                                        <p:tav tm="100000">
                                          <p:val>
                                            <p:strVal val="#ppt_x"/>
                                          </p:val>
                                        </p:tav>
                                      </p:tavLst>
                                    </p:anim>
                                    <p:anim calcmode="lin" valueType="num">
                                      <p:cBhvr>
                                        <p:cTn id="160" dur="1000" fill="hold"/>
                                        <p:tgtEl>
                                          <p:spTgt spid="3108"/>
                                        </p:tgtEl>
                                        <p:attrNameLst>
                                          <p:attrName>ppt_y</p:attrName>
                                        </p:attrNameLst>
                                      </p:cBhvr>
                                      <p:tavLst>
                                        <p:tav tm="0">
                                          <p:val>
                                            <p:fltVal val="0.5"/>
                                          </p:val>
                                        </p:tav>
                                        <p:tav tm="100000">
                                          <p:val>
                                            <p:strVal val="#ppt_y"/>
                                          </p:val>
                                        </p:tav>
                                      </p:tavLst>
                                    </p:anim>
                                  </p:childTnLst>
                                </p:cTn>
                              </p:par>
                              <p:par>
                                <p:cTn id="161" presetID="23" presetClass="entr" presetSubtype="528" repeatCount="indefinite" fill="hold" grpId="0" nodeType="withEffect">
                                  <p:stCondLst>
                                    <p:cond delay="0"/>
                                  </p:stCondLst>
                                  <p:childTnLst>
                                    <p:set>
                                      <p:cBhvr>
                                        <p:cTn id="162" dur="1" fill="hold">
                                          <p:stCondLst>
                                            <p:cond delay="0"/>
                                          </p:stCondLst>
                                        </p:cTn>
                                        <p:tgtEl>
                                          <p:spTgt spid="3109"/>
                                        </p:tgtEl>
                                        <p:attrNameLst>
                                          <p:attrName>style.visibility</p:attrName>
                                        </p:attrNameLst>
                                      </p:cBhvr>
                                      <p:to>
                                        <p:strVal val="visible"/>
                                      </p:to>
                                    </p:set>
                                    <p:anim calcmode="lin" valueType="num">
                                      <p:cBhvr>
                                        <p:cTn id="163" dur="1000" fill="hold"/>
                                        <p:tgtEl>
                                          <p:spTgt spid="3109"/>
                                        </p:tgtEl>
                                        <p:attrNameLst>
                                          <p:attrName>ppt_w</p:attrName>
                                        </p:attrNameLst>
                                      </p:cBhvr>
                                      <p:tavLst>
                                        <p:tav tm="0">
                                          <p:val>
                                            <p:fltVal val="0"/>
                                          </p:val>
                                        </p:tav>
                                        <p:tav tm="100000">
                                          <p:val>
                                            <p:strVal val="#ppt_w"/>
                                          </p:val>
                                        </p:tav>
                                      </p:tavLst>
                                    </p:anim>
                                    <p:anim calcmode="lin" valueType="num">
                                      <p:cBhvr>
                                        <p:cTn id="164" dur="1000" fill="hold"/>
                                        <p:tgtEl>
                                          <p:spTgt spid="3109"/>
                                        </p:tgtEl>
                                        <p:attrNameLst>
                                          <p:attrName>ppt_h</p:attrName>
                                        </p:attrNameLst>
                                      </p:cBhvr>
                                      <p:tavLst>
                                        <p:tav tm="0">
                                          <p:val>
                                            <p:fltVal val="0"/>
                                          </p:val>
                                        </p:tav>
                                        <p:tav tm="100000">
                                          <p:val>
                                            <p:strVal val="#ppt_h"/>
                                          </p:val>
                                        </p:tav>
                                      </p:tavLst>
                                    </p:anim>
                                    <p:anim calcmode="lin" valueType="num">
                                      <p:cBhvr>
                                        <p:cTn id="165" dur="1000" fill="hold"/>
                                        <p:tgtEl>
                                          <p:spTgt spid="3109"/>
                                        </p:tgtEl>
                                        <p:attrNameLst>
                                          <p:attrName>ppt_x</p:attrName>
                                        </p:attrNameLst>
                                      </p:cBhvr>
                                      <p:tavLst>
                                        <p:tav tm="0">
                                          <p:val>
                                            <p:fltVal val="0.5"/>
                                          </p:val>
                                        </p:tav>
                                        <p:tav tm="100000">
                                          <p:val>
                                            <p:strVal val="#ppt_x"/>
                                          </p:val>
                                        </p:tav>
                                      </p:tavLst>
                                    </p:anim>
                                    <p:anim calcmode="lin" valueType="num">
                                      <p:cBhvr>
                                        <p:cTn id="166" dur="1000" fill="hold"/>
                                        <p:tgtEl>
                                          <p:spTgt spid="3109"/>
                                        </p:tgtEl>
                                        <p:attrNameLst>
                                          <p:attrName>ppt_y</p:attrName>
                                        </p:attrNameLst>
                                      </p:cBhvr>
                                      <p:tavLst>
                                        <p:tav tm="0">
                                          <p:val>
                                            <p:fltVal val="0.5"/>
                                          </p:val>
                                        </p:tav>
                                        <p:tav tm="100000">
                                          <p:val>
                                            <p:strVal val="#ppt_y"/>
                                          </p:val>
                                        </p:tav>
                                      </p:tavLst>
                                    </p:anim>
                                  </p:childTnLst>
                                </p:cTn>
                              </p:par>
                              <p:par>
                                <p:cTn id="167" presetID="23" presetClass="entr" presetSubtype="528" repeatCount="indefinite" fill="hold" grpId="0" nodeType="withEffect">
                                  <p:stCondLst>
                                    <p:cond delay="0"/>
                                  </p:stCondLst>
                                  <p:childTnLst>
                                    <p:set>
                                      <p:cBhvr>
                                        <p:cTn id="168" dur="1" fill="hold">
                                          <p:stCondLst>
                                            <p:cond delay="0"/>
                                          </p:stCondLst>
                                        </p:cTn>
                                        <p:tgtEl>
                                          <p:spTgt spid="3110"/>
                                        </p:tgtEl>
                                        <p:attrNameLst>
                                          <p:attrName>style.visibility</p:attrName>
                                        </p:attrNameLst>
                                      </p:cBhvr>
                                      <p:to>
                                        <p:strVal val="visible"/>
                                      </p:to>
                                    </p:set>
                                    <p:anim calcmode="lin" valueType="num">
                                      <p:cBhvr>
                                        <p:cTn id="169" dur="1000" fill="hold"/>
                                        <p:tgtEl>
                                          <p:spTgt spid="3110"/>
                                        </p:tgtEl>
                                        <p:attrNameLst>
                                          <p:attrName>ppt_w</p:attrName>
                                        </p:attrNameLst>
                                      </p:cBhvr>
                                      <p:tavLst>
                                        <p:tav tm="0">
                                          <p:val>
                                            <p:fltVal val="0"/>
                                          </p:val>
                                        </p:tav>
                                        <p:tav tm="100000">
                                          <p:val>
                                            <p:strVal val="#ppt_w"/>
                                          </p:val>
                                        </p:tav>
                                      </p:tavLst>
                                    </p:anim>
                                    <p:anim calcmode="lin" valueType="num">
                                      <p:cBhvr>
                                        <p:cTn id="170" dur="1000" fill="hold"/>
                                        <p:tgtEl>
                                          <p:spTgt spid="3110"/>
                                        </p:tgtEl>
                                        <p:attrNameLst>
                                          <p:attrName>ppt_h</p:attrName>
                                        </p:attrNameLst>
                                      </p:cBhvr>
                                      <p:tavLst>
                                        <p:tav tm="0">
                                          <p:val>
                                            <p:fltVal val="0"/>
                                          </p:val>
                                        </p:tav>
                                        <p:tav tm="100000">
                                          <p:val>
                                            <p:strVal val="#ppt_h"/>
                                          </p:val>
                                        </p:tav>
                                      </p:tavLst>
                                    </p:anim>
                                    <p:anim calcmode="lin" valueType="num">
                                      <p:cBhvr>
                                        <p:cTn id="171" dur="1000" fill="hold"/>
                                        <p:tgtEl>
                                          <p:spTgt spid="3110"/>
                                        </p:tgtEl>
                                        <p:attrNameLst>
                                          <p:attrName>ppt_x</p:attrName>
                                        </p:attrNameLst>
                                      </p:cBhvr>
                                      <p:tavLst>
                                        <p:tav tm="0">
                                          <p:val>
                                            <p:fltVal val="0.5"/>
                                          </p:val>
                                        </p:tav>
                                        <p:tav tm="100000">
                                          <p:val>
                                            <p:strVal val="#ppt_x"/>
                                          </p:val>
                                        </p:tav>
                                      </p:tavLst>
                                    </p:anim>
                                    <p:anim calcmode="lin" valueType="num">
                                      <p:cBhvr>
                                        <p:cTn id="172" dur="1000" fill="hold"/>
                                        <p:tgtEl>
                                          <p:spTgt spid="3110"/>
                                        </p:tgtEl>
                                        <p:attrNameLst>
                                          <p:attrName>ppt_y</p:attrName>
                                        </p:attrNameLst>
                                      </p:cBhvr>
                                      <p:tavLst>
                                        <p:tav tm="0">
                                          <p:val>
                                            <p:fltVal val="0.5"/>
                                          </p:val>
                                        </p:tav>
                                        <p:tav tm="100000">
                                          <p:val>
                                            <p:strVal val="#ppt_y"/>
                                          </p:val>
                                        </p:tav>
                                      </p:tavLst>
                                    </p:anim>
                                  </p:childTnLst>
                                </p:cTn>
                              </p:par>
                              <p:par>
                                <p:cTn id="173" presetID="23" presetClass="entr" presetSubtype="528" repeatCount="indefinite" fill="hold" grpId="0" nodeType="withEffect">
                                  <p:stCondLst>
                                    <p:cond delay="0"/>
                                  </p:stCondLst>
                                  <p:childTnLst>
                                    <p:set>
                                      <p:cBhvr>
                                        <p:cTn id="174" dur="1" fill="hold">
                                          <p:stCondLst>
                                            <p:cond delay="0"/>
                                          </p:stCondLst>
                                        </p:cTn>
                                        <p:tgtEl>
                                          <p:spTgt spid="3111"/>
                                        </p:tgtEl>
                                        <p:attrNameLst>
                                          <p:attrName>style.visibility</p:attrName>
                                        </p:attrNameLst>
                                      </p:cBhvr>
                                      <p:to>
                                        <p:strVal val="visible"/>
                                      </p:to>
                                    </p:set>
                                    <p:anim calcmode="lin" valueType="num">
                                      <p:cBhvr>
                                        <p:cTn id="175" dur="1000" fill="hold"/>
                                        <p:tgtEl>
                                          <p:spTgt spid="3111"/>
                                        </p:tgtEl>
                                        <p:attrNameLst>
                                          <p:attrName>ppt_w</p:attrName>
                                        </p:attrNameLst>
                                      </p:cBhvr>
                                      <p:tavLst>
                                        <p:tav tm="0">
                                          <p:val>
                                            <p:fltVal val="0"/>
                                          </p:val>
                                        </p:tav>
                                        <p:tav tm="100000">
                                          <p:val>
                                            <p:strVal val="#ppt_w"/>
                                          </p:val>
                                        </p:tav>
                                      </p:tavLst>
                                    </p:anim>
                                    <p:anim calcmode="lin" valueType="num">
                                      <p:cBhvr>
                                        <p:cTn id="176" dur="1000" fill="hold"/>
                                        <p:tgtEl>
                                          <p:spTgt spid="3111"/>
                                        </p:tgtEl>
                                        <p:attrNameLst>
                                          <p:attrName>ppt_h</p:attrName>
                                        </p:attrNameLst>
                                      </p:cBhvr>
                                      <p:tavLst>
                                        <p:tav tm="0">
                                          <p:val>
                                            <p:fltVal val="0"/>
                                          </p:val>
                                        </p:tav>
                                        <p:tav tm="100000">
                                          <p:val>
                                            <p:strVal val="#ppt_h"/>
                                          </p:val>
                                        </p:tav>
                                      </p:tavLst>
                                    </p:anim>
                                    <p:anim calcmode="lin" valueType="num">
                                      <p:cBhvr>
                                        <p:cTn id="177" dur="1000" fill="hold"/>
                                        <p:tgtEl>
                                          <p:spTgt spid="3111"/>
                                        </p:tgtEl>
                                        <p:attrNameLst>
                                          <p:attrName>ppt_x</p:attrName>
                                        </p:attrNameLst>
                                      </p:cBhvr>
                                      <p:tavLst>
                                        <p:tav tm="0">
                                          <p:val>
                                            <p:fltVal val="0.5"/>
                                          </p:val>
                                        </p:tav>
                                        <p:tav tm="100000">
                                          <p:val>
                                            <p:strVal val="#ppt_x"/>
                                          </p:val>
                                        </p:tav>
                                      </p:tavLst>
                                    </p:anim>
                                    <p:anim calcmode="lin" valueType="num">
                                      <p:cBhvr>
                                        <p:cTn id="178" dur="1000" fill="hold"/>
                                        <p:tgtEl>
                                          <p:spTgt spid="3111"/>
                                        </p:tgtEl>
                                        <p:attrNameLst>
                                          <p:attrName>ppt_y</p:attrName>
                                        </p:attrNameLst>
                                      </p:cBhvr>
                                      <p:tavLst>
                                        <p:tav tm="0">
                                          <p:val>
                                            <p:fltVal val="0.5"/>
                                          </p:val>
                                        </p:tav>
                                        <p:tav tm="100000">
                                          <p:val>
                                            <p:strVal val="#ppt_y"/>
                                          </p:val>
                                        </p:tav>
                                      </p:tavLst>
                                    </p:anim>
                                  </p:childTnLst>
                                </p:cTn>
                              </p:par>
                              <p:par>
                                <p:cTn id="179" presetID="23" presetClass="entr" presetSubtype="528" repeatCount="indefinite" fill="hold" grpId="0" nodeType="withEffect">
                                  <p:stCondLst>
                                    <p:cond delay="0"/>
                                  </p:stCondLst>
                                  <p:childTnLst>
                                    <p:set>
                                      <p:cBhvr>
                                        <p:cTn id="180" dur="1" fill="hold">
                                          <p:stCondLst>
                                            <p:cond delay="0"/>
                                          </p:stCondLst>
                                        </p:cTn>
                                        <p:tgtEl>
                                          <p:spTgt spid="3112"/>
                                        </p:tgtEl>
                                        <p:attrNameLst>
                                          <p:attrName>style.visibility</p:attrName>
                                        </p:attrNameLst>
                                      </p:cBhvr>
                                      <p:to>
                                        <p:strVal val="visible"/>
                                      </p:to>
                                    </p:set>
                                    <p:anim calcmode="lin" valueType="num">
                                      <p:cBhvr>
                                        <p:cTn id="181" dur="1000" fill="hold"/>
                                        <p:tgtEl>
                                          <p:spTgt spid="3112"/>
                                        </p:tgtEl>
                                        <p:attrNameLst>
                                          <p:attrName>ppt_w</p:attrName>
                                        </p:attrNameLst>
                                      </p:cBhvr>
                                      <p:tavLst>
                                        <p:tav tm="0">
                                          <p:val>
                                            <p:fltVal val="0"/>
                                          </p:val>
                                        </p:tav>
                                        <p:tav tm="100000">
                                          <p:val>
                                            <p:strVal val="#ppt_w"/>
                                          </p:val>
                                        </p:tav>
                                      </p:tavLst>
                                    </p:anim>
                                    <p:anim calcmode="lin" valueType="num">
                                      <p:cBhvr>
                                        <p:cTn id="182" dur="1000" fill="hold"/>
                                        <p:tgtEl>
                                          <p:spTgt spid="3112"/>
                                        </p:tgtEl>
                                        <p:attrNameLst>
                                          <p:attrName>ppt_h</p:attrName>
                                        </p:attrNameLst>
                                      </p:cBhvr>
                                      <p:tavLst>
                                        <p:tav tm="0">
                                          <p:val>
                                            <p:fltVal val="0"/>
                                          </p:val>
                                        </p:tav>
                                        <p:tav tm="100000">
                                          <p:val>
                                            <p:strVal val="#ppt_h"/>
                                          </p:val>
                                        </p:tav>
                                      </p:tavLst>
                                    </p:anim>
                                    <p:anim calcmode="lin" valueType="num">
                                      <p:cBhvr>
                                        <p:cTn id="183" dur="1000" fill="hold"/>
                                        <p:tgtEl>
                                          <p:spTgt spid="3112"/>
                                        </p:tgtEl>
                                        <p:attrNameLst>
                                          <p:attrName>ppt_x</p:attrName>
                                        </p:attrNameLst>
                                      </p:cBhvr>
                                      <p:tavLst>
                                        <p:tav tm="0">
                                          <p:val>
                                            <p:fltVal val="0.5"/>
                                          </p:val>
                                        </p:tav>
                                        <p:tav tm="100000">
                                          <p:val>
                                            <p:strVal val="#ppt_x"/>
                                          </p:val>
                                        </p:tav>
                                      </p:tavLst>
                                    </p:anim>
                                    <p:anim calcmode="lin" valueType="num">
                                      <p:cBhvr>
                                        <p:cTn id="184" dur="1000" fill="hold"/>
                                        <p:tgtEl>
                                          <p:spTgt spid="3112"/>
                                        </p:tgtEl>
                                        <p:attrNameLst>
                                          <p:attrName>ppt_y</p:attrName>
                                        </p:attrNameLst>
                                      </p:cBhvr>
                                      <p:tavLst>
                                        <p:tav tm="0">
                                          <p:val>
                                            <p:fltVal val="0.5"/>
                                          </p:val>
                                        </p:tav>
                                        <p:tav tm="100000">
                                          <p:val>
                                            <p:strVal val="#ppt_y"/>
                                          </p:val>
                                        </p:tav>
                                      </p:tavLst>
                                    </p:anim>
                                  </p:childTnLst>
                                </p:cTn>
                              </p:par>
                              <p:par>
                                <p:cTn id="185" presetID="21" presetClass="entr" presetSubtype="4" fill="hold" grpId="0" nodeType="withEffect">
                                  <p:stCondLst>
                                    <p:cond delay="0"/>
                                  </p:stCondLst>
                                  <p:childTnLst>
                                    <p:set>
                                      <p:cBhvr>
                                        <p:cTn id="186" dur="1" fill="hold">
                                          <p:stCondLst>
                                            <p:cond delay="0"/>
                                          </p:stCondLst>
                                        </p:cTn>
                                        <p:tgtEl>
                                          <p:spTgt spid="3117"/>
                                        </p:tgtEl>
                                        <p:attrNameLst>
                                          <p:attrName>style.visibility</p:attrName>
                                        </p:attrNameLst>
                                      </p:cBhvr>
                                      <p:to>
                                        <p:strVal val="visible"/>
                                      </p:to>
                                    </p:set>
                                    <p:animEffect transition="in" filter="wheel(4)">
                                      <p:cBhvr>
                                        <p:cTn id="187" dur="2000"/>
                                        <p:tgtEl>
                                          <p:spTgt spid="3117"/>
                                        </p:tgtEl>
                                      </p:cBhvr>
                                    </p:animEffect>
                                  </p:childTnLst>
                                  <p:subTnLst>
                                    <p:audio>
                                      <p:cMediaNode vol="100000">
                                        <p:cTn display="0" masterRel="sameClick">
                                          <p:stCondLst>
                                            <p:cond evt="begin" delay="0">
                                              <p:tn val="185"/>
                                            </p:cond>
                                          </p:stCondLst>
                                          <p:endCondLst>
                                            <p:cond evt="onStopAudio" delay="0">
                                              <p:tgtEl>
                                                <p:sldTgt/>
                                              </p:tgtEl>
                                            </p:cond>
                                          </p:endCondLst>
                                        </p:cTn>
                                        <p:tgtEl>
                                          <p:sndTgt r:embed="rId3" name="bai ca sinh vien.wav"/>
                                        </p:tgtEl>
                                      </p:cMediaNode>
                                    </p:audio>
                                  </p:subTnLst>
                                </p:cTn>
                              </p:par>
                              <p:par>
                                <p:cTn id="188" presetID="20" presetClass="emph" presetSubtype="0" repeatCount="indefinite" fill="hold" nodeType="withEffect">
                                  <p:stCondLst>
                                    <p:cond delay="0"/>
                                  </p:stCondLst>
                                  <p:endCondLst>
                                    <p:cond evt="onNext" delay="0">
                                      <p:tgtEl>
                                        <p:sldTgt/>
                                      </p:tgtEl>
                                    </p:cond>
                                  </p:endCondLst>
                                  <p:iterate type="lt">
                                    <p:tmPct val="10000"/>
                                  </p:iterate>
                                  <p:childTnLst>
                                    <p:set>
                                      <p:cBhvr override="childStyle">
                                        <p:cTn id="189" dur="500" autoRev="1" fill="hold"/>
                                        <p:tgtEl>
                                          <p:spTgt spid="3116">
                                            <p:txEl>
                                              <p:pRg st="0" end="0"/>
                                            </p:txEl>
                                          </p:spTgt>
                                        </p:tgtEl>
                                        <p:attrNameLst>
                                          <p:attrName>style.color</p:attrName>
                                        </p:attrNameLst>
                                      </p:cBhvr>
                                      <p:to>
                                        <p:clrVal>
                                          <a:srgbClr val="3333FF"/>
                                        </p:clrVal>
                                      </p:to>
                                    </p:set>
                                    <p:set>
                                      <p:cBhvr>
                                        <p:cTn id="190" dur="500" autoRev="1" fill="hold"/>
                                        <p:tgtEl>
                                          <p:spTgt spid="3116">
                                            <p:txEl>
                                              <p:pRg st="0" end="0"/>
                                            </p:txEl>
                                          </p:spTgt>
                                        </p:tgtEl>
                                        <p:attrNameLst>
                                          <p:attrName>fillcolor</p:attrName>
                                        </p:attrNameLst>
                                      </p:cBhvr>
                                      <p:to>
                                        <p:clrVal>
                                          <a:srgbClr val="3333FF"/>
                                        </p:clrVal>
                                      </p:to>
                                    </p:set>
                                    <p:set>
                                      <p:cBhvr>
                                        <p:cTn id="191" dur="500" autoRev="1" fill="hold"/>
                                        <p:tgtEl>
                                          <p:spTgt spid="3116">
                                            <p:txEl>
                                              <p:pRg st="0" end="0"/>
                                            </p:txEl>
                                          </p:spTgt>
                                        </p:tgtEl>
                                        <p:attrNameLst>
                                          <p:attrName>fill.type</p:attrName>
                                        </p:attrNameLst>
                                      </p:cBhvr>
                                      <p:to>
                                        <p:strVal val="solid"/>
                                      </p:to>
                                    </p:set>
                                  </p:childTnLst>
                                </p:cTn>
                              </p:par>
                              <p:par>
                                <p:cTn id="192" presetID="21" presetClass="entr" presetSubtype="4" fill="hold" grpId="0" nodeType="withEffect">
                                  <p:stCondLst>
                                    <p:cond delay="0"/>
                                  </p:stCondLst>
                                  <p:childTnLst>
                                    <p:set>
                                      <p:cBhvr>
                                        <p:cTn id="193" dur="1" fill="hold">
                                          <p:stCondLst>
                                            <p:cond delay="0"/>
                                          </p:stCondLst>
                                        </p:cTn>
                                        <p:tgtEl>
                                          <p:spTgt spid="3115"/>
                                        </p:tgtEl>
                                        <p:attrNameLst>
                                          <p:attrName>style.visibility</p:attrName>
                                        </p:attrNameLst>
                                      </p:cBhvr>
                                      <p:to>
                                        <p:strVal val="visible"/>
                                      </p:to>
                                    </p:set>
                                    <p:animEffect transition="in" filter="wheel(4)">
                                      <p:cBhvr>
                                        <p:cTn id="194" dur="2000"/>
                                        <p:tgtEl>
                                          <p:spTgt spid="3115"/>
                                        </p:tgtEl>
                                      </p:cBhvr>
                                    </p:animEffect>
                                  </p:childTnLst>
                                  <p:subTnLst>
                                    <p:audio>
                                      <p:cMediaNode>
                                        <p:cTn display="0" masterRel="sameClick">
                                          <p:stCondLst>
                                            <p:cond evt="begin" delay="0">
                                              <p:tn val="192"/>
                                            </p:cond>
                                          </p:stCondLst>
                                          <p:endCondLst>
                                            <p:cond evt="onStopAudio" delay="0">
                                              <p:tgtEl>
                                                <p:sldTgt/>
                                              </p:tgtEl>
                                            </p:cond>
                                          </p:endCondLst>
                                        </p:cTn>
                                        <p:tgtEl>
                                          <p:sndTgt r:embed="rId3" name="bai ca sinh vien.wav"/>
                                        </p:tgtEl>
                                      </p:cMediaNode>
                                    </p:audio>
                                  </p:subTnLst>
                                </p:cTn>
                              </p:par>
                              <p:par>
                                <p:cTn id="195" presetID="21" presetClass="emph" presetSubtype="0" repeatCount="indefinite" fill="hold" grpId="0" nodeType="withEffect">
                                  <p:stCondLst>
                                    <p:cond delay="0"/>
                                  </p:stCondLst>
                                  <p:endCondLst>
                                    <p:cond evt="onNext" delay="0">
                                      <p:tgtEl>
                                        <p:sldTgt/>
                                      </p:tgtEl>
                                    </p:cond>
                                  </p:endCondLst>
                                  <p:iterate type="lt">
                                    <p:tmPct val="0"/>
                                  </p:iterate>
                                  <p:childTnLst>
                                    <p:animClr clrSpc="hsl" dir="cw">
                                      <p:cBhvr override="childStyle">
                                        <p:cTn id="196" dur="500" fill="hold"/>
                                        <p:tgtEl>
                                          <p:spTgt spid="3116">
                                            <p:txEl>
                                              <p:pRg st="0" end="0"/>
                                            </p:txEl>
                                          </p:spTgt>
                                        </p:tgtEl>
                                        <p:attrNameLst>
                                          <p:attrName>style.color</p:attrName>
                                        </p:attrNameLst>
                                      </p:cBhvr>
                                      <p:by>
                                        <p:hsl h="7200000" s="0" l="0"/>
                                      </p:by>
                                    </p:animClr>
                                    <p:animClr clrSpc="hsl" dir="cw">
                                      <p:cBhvr>
                                        <p:cTn id="197" dur="500" fill="hold"/>
                                        <p:tgtEl>
                                          <p:spTgt spid="3116">
                                            <p:txEl>
                                              <p:pRg st="0" end="0"/>
                                            </p:txEl>
                                          </p:spTgt>
                                        </p:tgtEl>
                                        <p:attrNameLst>
                                          <p:attrName>fillcolor</p:attrName>
                                        </p:attrNameLst>
                                      </p:cBhvr>
                                      <p:by>
                                        <p:hsl h="7200000" s="0" l="0"/>
                                      </p:by>
                                    </p:animClr>
                                    <p:animClr clrSpc="hsl" dir="cw">
                                      <p:cBhvr>
                                        <p:cTn id="198" dur="500" fill="hold"/>
                                        <p:tgtEl>
                                          <p:spTgt spid="3116">
                                            <p:txEl>
                                              <p:pRg st="0" end="0"/>
                                            </p:txEl>
                                          </p:spTgt>
                                        </p:tgtEl>
                                        <p:attrNameLst>
                                          <p:attrName>stroke.color</p:attrName>
                                        </p:attrNameLst>
                                      </p:cBhvr>
                                      <p:by>
                                        <p:hsl h="7200000" s="0" l="0"/>
                                      </p:by>
                                    </p:animClr>
                                    <p:set>
                                      <p:cBhvr>
                                        <p:cTn id="199" dur="500" fill="hold"/>
                                        <p:tgtEl>
                                          <p:spTgt spid="3116">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animBg="1"/>
      <p:bldP spid="3078" grpId="0" animBg="1"/>
      <p:bldP spid="3079" grpId="0" animBg="1"/>
      <p:bldP spid="3080" grpId="0" animBg="1"/>
      <p:bldP spid="3081" grpId="0" animBg="1"/>
      <p:bldP spid="3082" grpId="0" animBg="1"/>
      <p:bldP spid="3083" grpId="0" animBg="1"/>
      <p:bldP spid="3084" grpId="0" animBg="1"/>
      <p:bldP spid="3085" grpId="0" animBg="1"/>
      <p:bldP spid="3086" grpId="0" animBg="1"/>
      <p:bldP spid="3087" grpId="0" animBg="1"/>
      <p:bldP spid="3088" grpId="0" animBg="1"/>
      <p:bldP spid="3089" grpId="0" animBg="1"/>
      <p:bldP spid="3090" grpId="0" animBg="1"/>
      <p:bldP spid="3091" grpId="0" animBg="1"/>
      <p:bldP spid="3092" grpId="0" animBg="1"/>
      <p:bldP spid="3093" grpId="0" animBg="1"/>
      <p:bldP spid="3100" grpId="0" animBg="1"/>
      <p:bldP spid="3101" grpId="0" animBg="1"/>
      <p:bldP spid="3102" grpId="0" animBg="1"/>
      <p:bldP spid="3103" grpId="0" animBg="1"/>
      <p:bldP spid="3104" grpId="0" animBg="1"/>
      <p:bldP spid="3105" grpId="0" animBg="1"/>
      <p:bldP spid="3106" grpId="0" animBg="1"/>
      <p:bldP spid="3107" grpId="0" animBg="1"/>
      <p:bldP spid="3108" grpId="0" animBg="1"/>
      <p:bldP spid="3109" grpId="0" animBg="1"/>
      <p:bldP spid="3110" grpId="0" animBg="1"/>
      <p:bldP spid="3111" grpId="0" animBg="1"/>
      <p:bldP spid="3112" grpId="0" animBg="1"/>
      <p:bldP spid="3115" grpId="0" animBg="1"/>
      <p:bldP spid="3116" grpId="0" build="allAtOnce"/>
      <p:bldP spid="311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pitchFamily="18" charset="0"/>
                <a:cs typeface="Times New Roman" pitchFamily="18" charset="0"/>
              </a:rPr>
              <a:t>KẾT QUẢ THÍ NGHIỆM 2</a:t>
            </a:r>
            <a:endParaRPr lang="en-US" dirty="0">
              <a:latin typeface="Times New Roman" pitchFamily="18" charset="0"/>
              <a:cs typeface="Times New Roman"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561301362"/>
              </p:ext>
            </p:extLst>
          </p:nvPr>
        </p:nvGraphicFramePr>
        <p:xfrm>
          <a:off x="0" y="1594538"/>
          <a:ext cx="8991600" cy="4233056"/>
        </p:xfrm>
        <a:graphic>
          <a:graphicData uri="http://schemas.openxmlformats.org/drawingml/2006/table">
            <a:tbl>
              <a:tblPr firstRow="1" firstCol="1" bandRow="1">
                <a:tableStyleId>{5C22544A-7EE6-4342-B048-85BDC9FD1C3A}</a:tableStyleId>
              </a:tblPr>
              <a:tblGrid>
                <a:gridCol w="1615678">
                  <a:extLst>
                    <a:ext uri="{9D8B030D-6E8A-4147-A177-3AD203B41FA5}">
                      <a16:colId xmlns:a16="http://schemas.microsoft.com/office/drawing/2014/main" xmlns="" val="4183246475"/>
                    </a:ext>
                  </a:extLst>
                </a:gridCol>
                <a:gridCol w="1770222">
                  <a:extLst>
                    <a:ext uri="{9D8B030D-6E8A-4147-A177-3AD203B41FA5}">
                      <a16:colId xmlns:a16="http://schemas.microsoft.com/office/drawing/2014/main" xmlns="" val="3240473542"/>
                    </a:ext>
                  </a:extLst>
                </a:gridCol>
                <a:gridCol w="2023111">
                  <a:extLst>
                    <a:ext uri="{9D8B030D-6E8A-4147-A177-3AD203B41FA5}">
                      <a16:colId xmlns:a16="http://schemas.microsoft.com/office/drawing/2014/main" xmlns="" val="3846957245"/>
                    </a:ext>
                  </a:extLst>
                </a:gridCol>
                <a:gridCol w="1659230">
                  <a:extLst>
                    <a:ext uri="{9D8B030D-6E8A-4147-A177-3AD203B41FA5}">
                      <a16:colId xmlns:a16="http://schemas.microsoft.com/office/drawing/2014/main" xmlns="" val="3191718033"/>
                    </a:ext>
                  </a:extLst>
                </a:gridCol>
                <a:gridCol w="1923359">
                  <a:extLst>
                    <a:ext uri="{9D8B030D-6E8A-4147-A177-3AD203B41FA5}">
                      <a16:colId xmlns:a16="http://schemas.microsoft.com/office/drawing/2014/main" xmlns="" val="1893500175"/>
                    </a:ext>
                  </a:extLst>
                </a:gridCol>
              </a:tblGrid>
              <a:tr h="1695088">
                <a:tc>
                  <a:txBody>
                    <a:bodyPr/>
                    <a:lstStyle/>
                    <a:p>
                      <a:pPr marL="0" marR="0">
                        <a:lnSpc>
                          <a:spcPct val="107000"/>
                        </a:lnSpc>
                        <a:spcBef>
                          <a:spcPts val="0"/>
                        </a:spcBef>
                        <a:spcAft>
                          <a:spcPts val="0"/>
                        </a:spcAft>
                      </a:pPr>
                      <a:r>
                        <a:rPr lang="en-US" sz="2800" dirty="0">
                          <a:effectLst/>
                        </a:rPr>
                        <a:t> </a:t>
                      </a:r>
                      <a:endParaRPr lang="en-US" sz="28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3200" dirty="0" err="1">
                          <a:effectLst/>
                          <a:latin typeface="Times New Roman" pitchFamily="18" charset="0"/>
                          <a:cs typeface="Times New Roman" pitchFamily="18" charset="0"/>
                        </a:rPr>
                        <a:t>Chiều</a:t>
                      </a:r>
                      <a:r>
                        <a:rPr lang="en-US" sz="3200" dirty="0">
                          <a:effectLst/>
                          <a:latin typeface="Times New Roman" pitchFamily="18" charset="0"/>
                          <a:cs typeface="Times New Roman" pitchFamily="18" charset="0"/>
                        </a:rPr>
                        <a:t> </a:t>
                      </a:r>
                      <a:r>
                        <a:rPr lang="en-US" sz="3200" dirty="0" err="1">
                          <a:effectLst/>
                          <a:latin typeface="Times New Roman" pitchFamily="18" charset="0"/>
                          <a:cs typeface="Times New Roman" pitchFamily="18" charset="0"/>
                        </a:rPr>
                        <a:t>dài</a:t>
                      </a:r>
                      <a:r>
                        <a:rPr lang="en-US" sz="3200" dirty="0">
                          <a:effectLst/>
                          <a:latin typeface="Times New Roman" pitchFamily="18" charset="0"/>
                          <a:cs typeface="Times New Roman" pitchFamily="18" charset="0"/>
                        </a:rPr>
                        <a:t> (</a:t>
                      </a:r>
                      <a:r>
                        <a:rPr lang="en-US" sz="3200" dirty="0" smtClean="0">
                          <a:effectLst/>
                          <a:latin typeface="Times New Roman" pitchFamily="18" charset="0"/>
                          <a:cs typeface="Times New Roman" pitchFamily="18" charset="0"/>
                        </a:rPr>
                        <a:t>cm)</a:t>
                      </a:r>
                      <a:endParaRPr lang="en-US" sz="3200" dirty="0">
                        <a:effectLst/>
                        <a:latin typeface="Times New Roman" pitchFamily="18" charset="0"/>
                        <a:ea typeface="MS Mincho" panose="02020609040205080304" pitchFamily="49" charset="-128"/>
                        <a:cs typeface="Times New Roman" pitchFamily="18" charset="0"/>
                      </a:endParaRPr>
                    </a:p>
                  </a:txBody>
                  <a:tcPr marL="68580" marR="68580" marT="0" marB="0"/>
                </a:tc>
                <a:tc>
                  <a:txBody>
                    <a:bodyPr/>
                    <a:lstStyle/>
                    <a:p>
                      <a:pPr marL="0" marR="0">
                        <a:lnSpc>
                          <a:spcPct val="107000"/>
                        </a:lnSpc>
                        <a:spcBef>
                          <a:spcPts val="0"/>
                        </a:spcBef>
                        <a:spcAft>
                          <a:spcPts val="0"/>
                        </a:spcAft>
                      </a:pPr>
                      <a:r>
                        <a:rPr lang="en-US" sz="3200" dirty="0" err="1">
                          <a:effectLst/>
                          <a:latin typeface="Times New Roman" pitchFamily="18" charset="0"/>
                          <a:cs typeface="Times New Roman" pitchFamily="18" charset="0"/>
                        </a:rPr>
                        <a:t>Chiều</a:t>
                      </a:r>
                      <a:r>
                        <a:rPr lang="en-US" sz="3200" dirty="0">
                          <a:effectLst/>
                          <a:latin typeface="Times New Roman" pitchFamily="18" charset="0"/>
                          <a:cs typeface="Times New Roman" pitchFamily="18" charset="0"/>
                        </a:rPr>
                        <a:t> </a:t>
                      </a:r>
                      <a:r>
                        <a:rPr lang="en-US" sz="3200" dirty="0" err="1">
                          <a:effectLst/>
                          <a:latin typeface="Times New Roman" pitchFamily="18" charset="0"/>
                          <a:cs typeface="Times New Roman" pitchFamily="18" charset="0"/>
                        </a:rPr>
                        <a:t>rộng</a:t>
                      </a:r>
                      <a:r>
                        <a:rPr lang="en-US" sz="3200" dirty="0">
                          <a:effectLst/>
                          <a:latin typeface="Times New Roman" pitchFamily="18" charset="0"/>
                          <a:cs typeface="Times New Roman" pitchFamily="18" charset="0"/>
                        </a:rPr>
                        <a:t> </a:t>
                      </a:r>
                    </a:p>
                    <a:p>
                      <a:pPr marL="0" marR="0">
                        <a:lnSpc>
                          <a:spcPct val="107000"/>
                        </a:lnSpc>
                        <a:spcBef>
                          <a:spcPts val="0"/>
                        </a:spcBef>
                        <a:spcAft>
                          <a:spcPts val="0"/>
                        </a:spcAft>
                      </a:pPr>
                      <a:r>
                        <a:rPr lang="en-US" sz="3200" dirty="0">
                          <a:effectLst/>
                          <a:latin typeface="Times New Roman" pitchFamily="18" charset="0"/>
                          <a:cs typeface="Times New Roman" pitchFamily="18" charset="0"/>
                        </a:rPr>
                        <a:t>(</a:t>
                      </a:r>
                      <a:r>
                        <a:rPr lang="en-US" sz="3200" dirty="0" smtClean="0">
                          <a:effectLst/>
                          <a:latin typeface="Times New Roman" pitchFamily="18" charset="0"/>
                          <a:cs typeface="Times New Roman" pitchFamily="18" charset="0"/>
                        </a:rPr>
                        <a:t>cm)</a:t>
                      </a:r>
                      <a:endParaRPr lang="en-US" sz="3200" dirty="0">
                        <a:effectLst/>
                        <a:latin typeface="Times New Roman" pitchFamily="18" charset="0"/>
                        <a:ea typeface="MS Mincho" panose="02020609040205080304" pitchFamily="49" charset="-128"/>
                        <a:cs typeface="Times New Roman" pitchFamily="18" charset="0"/>
                      </a:endParaRPr>
                    </a:p>
                  </a:txBody>
                  <a:tcPr marL="68580" marR="68580" marT="0" marB="0"/>
                </a:tc>
                <a:tc>
                  <a:txBody>
                    <a:bodyPr/>
                    <a:lstStyle/>
                    <a:p>
                      <a:pPr marL="0" marR="0">
                        <a:lnSpc>
                          <a:spcPct val="107000"/>
                        </a:lnSpc>
                        <a:spcBef>
                          <a:spcPts val="0"/>
                        </a:spcBef>
                        <a:spcAft>
                          <a:spcPts val="0"/>
                        </a:spcAft>
                      </a:pPr>
                      <a:r>
                        <a:rPr lang="en-US" sz="3200" dirty="0" err="1">
                          <a:effectLst/>
                          <a:latin typeface="Times New Roman" pitchFamily="18" charset="0"/>
                          <a:cs typeface="Times New Roman" pitchFamily="18" charset="0"/>
                        </a:rPr>
                        <a:t>Diện</a:t>
                      </a:r>
                      <a:r>
                        <a:rPr lang="en-US" sz="3200" dirty="0">
                          <a:effectLst/>
                          <a:latin typeface="Times New Roman" pitchFamily="18" charset="0"/>
                          <a:cs typeface="Times New Roman" pitchFamily="18" charset="0"/>
                        </a:rPr>
                        <a:t> </a:t>
                      </a:r>
                      <a:r>
                        <a:rPr lang="en-US" sz="3200" dirty="0" err="1">
                          <a:effectLst/>
                          <a:latin typeface="Times New Roman" pitchFamily="18" charset="0"/>
                          <a:cs typeface="Times New Roman" pitchFamily="18" charset="0"/>
                        </a:rPr>
                        <a:t>tích</a:t>
                      </a:r>
                      <a:r>
                        <a:rPr lang="en-US" sz="3200" dirty="0">
                          <a:effectLst/>
                          <a:latin typeface="Times New Roman" pitchFamily="18" charset="0"/>
                          <a:cs typeface="Times New Roman" pitchFamily="18" charset="0"/>
                        </a:rPr>
                        <a:t> (cm</a:t>
                      </a:r>
                      <a:r>
                        <a:rPr lang="en-US" sz="3200" baseline="30000" dirty="0">
                          <a:effectLst/>
                          <a:latin typeface="Times New Roman" pitchFamily="18" charset="0"/>
                          <a:cs typeface="Times New Roman" pitchFamily="18" charset="0"/>
                        </a:rPr>
                        <a:t>2</a:t>
                      </a:r>
                      <a:r>
                        <a:rPr lang="en-US" sz="3200" dirty="0">
                          <a:effectLst/>
                          <a:latin typeface="Times New Roman" pitchFamily="18" charset="0"/>
                          <a:cs typeface="Times New Roman" pitchFamily="18" charset="0"/>
                        </a:rPr>
                        <a:t>)</a:t>
                      </a:r>
                      <a:endParaRPr lang="en-US" sz="3200" dirty="0">
                        <a:effectLst/>
                        <a:latin typeface="Times New Roman" pitchFamily="18" charset="0"/>
                        <a:ea typeface="MS Mincho" panose="02020609040205080304" pitchFamily="49" charset="-128"/>
                        <a:cs typeface="Times New Roman" pitchFamily="18" charset="0"/>
                      </a:endParaRPr>
                    </a:p>
                  </a:txBody>
                  <a:tcPr marL="68580" marR="68580" marT="0" marB="0"/>
                </a:tc>
                <a:tc>
                  <a:txBody>
                    <a:bodyPr/>
                    <a:lstStyle/>
                    <a:p>
                      <a:pPr marL="0" marR="0">
                        <a:lnSpc>
                          <a:spcPct val="107000"/>
                        </a:lnSpc>
                        <a:spcBef>
                          <a:spcPts val="0"/>
                        </a:spcBef>
                        <a:spcAft>
                          <a:spcPts val="0"/>
                        </a:spcAft>
                      </a:pPr>
                      <a:r>
                        <a:rPr lang="en-US" sz="3200" dirty="0" err="1">
                          <a:effectLst/>
                          <a:latin typeface="Times New Roman" pitchFamily="18" charset="0"/>
                          <a:cs typeface="Times New Roman" pitchFamily="18" charset="0"/>
                        </a:rPr>
                        <a:t>Số</a:t>
                      </a:r>
                      <a:r>
                        <a:rPr lang="en-US" sz="3200" dirty="0">
                          <a:effectLst/>
                          <a:latin typeface="Times New Roman" pitchFamily="18" charset="0"/>
                          <a:cs typeface="Times New Roman" pitchFamily="18" charset="0"/>
                        </a:rPr>
                        <a:t> </a:t>
                      </a:r>
                      <a:r>
                        <a:rPr lang="en-US" sz="3200" dirty="0" err="1">
                          <a:effectLst/>
                          <a:latin typeface="Times New Roman" pitchFamily="18" charset="0"/>
                          <a:cs typeface="Times New Roman" pitchFamily="18" charset="0"/>
                        </a:rPr>
                        <a:t>chỉ</a:t>
                      </a:r>
                      <a:r>
                        <a:rPr lang="en-US" sz="3200" dirty="0">
                          <a:effectLst/>
                          <a:latin typeface="Times New Roman" pitchFamily="18" charset="0"/>
                          <a:cs typeface="Times New Roman" pitchFamily="18" charset="0"/>
                        </a:rPr>
                        <a:t> </a:t>
                      </a:r>
                      <a:r>
                        <a:rPr lang="en-US" sz="3200" dirty="0" err="1">
                          <a:effectLst/>
                          <a:latin typeface="Times New Roman" pitchFamily="18" charset="0"/>
                          <a:cs typeface="Times New Roman" pitchFamily="18" charset="0"/>
                        </a:rPr>
                        <a:t>của</a:t>
                      </a:r>
                      <a:r>
                        <a:rPr lang="en-US" sz="3200" dirty="0">
                          <a:effectLst/>
                          <a:latin typeface="Times New Roman" pitchFamily="18" charset="0"/>
                          <a:cs typeface="Times New Roman" pitchFamily="18" charset="0"/>
                        </a:rPr>
                        <a:t> </a:t>
                      </a:r>
                      <a:r>
                        <a:rPr lang="en-US" sz="3200" dirty="0" err="1">
                          <a:effectLst/>
                          <a:latin typeface="Times New Roman" pitchFamily="18" charset="0"/>
                          <a:cs typeface="Times New Roman" pitchFamily="18" charset="0"/>
                        </a:rPr>
                        <a:t>lực</a:t>
                      </a:r>
                      <a:r>
                        <a:rPr lang="en-US" sz="3200" dirty="0">
                          <a:effectLst/>
                          <a:latin typeface="Times New Roman" pitchFamily="18" charset="0"/>
                          <a:cs typeface="Times New Roman" pitchFamily="18" charset="0"/>
                        </a:rPr>
                        <a:t> </a:t>
                      </a:r>
                      <a:r>
                        <a:rPr lang="en-US" sz="3200" dirty="0" err="1">
                          <a:effectLst/>
                          <a:latin typeface="Times New Roman" pitchFamily="18" charset="0"/>
                          <a:cs typeface="Times New Roman" pitchFamily="18" charset="0"/>
                        </a:rPr>
                        <a:t>kế</a:t>
                      </a:r>
                      <a:r>
                        <a:rPr lang="en-US" sz="3200" dirty="0">
                          <a:effectLst/>
                          <a:latin typeface="Times New Roman" pitchFamily="18" charset="0"/>
                          <a:cs typeface="Times New Roman" pitchFamily="18" charset="0"/>
                        </a:rPr>
                        <a:t> (N)</a:t>
                      </a:r>
                      <a:endParaRPr lang="en-US" sz="3200" dirty="0">
                        <a:effectLst/>
                        <a:latin typeface="Times New Roman" pitchFamily="18" charset="0"/>
                        <a:ea typeface="MS Mincho" panose="02020609040205080304" pitchFamily="49" charset="-128"/>
                        <a:cs typeface="Times New Roman" pitchFamily="18" charset="0"/>
                      </a:endParaRPr>
                    </a:p>
                  </a:txBody>
                  <a:tcPr marL="68580" marR="68580" marT="0" marB="0"/>
                </a:tc>
                <a:extLst>
                  <a:ext uri="{0D108BD9-81ED-4DB2-BD59-A6C34878D82A}">
                    <a16:rowId xmlns:a16="http://schemas.microsoft.com/office/drawing/2014/main" xmlns="" val="266297271"/>
                  </a:ext>
                </a:extLst>
              </a:tr>
              <a:tr h="1268984">
                <a:tc>
                  <a:txBody>
                    <a:bodyPr/>
                    <a:lstStyle/>
                    <a:p>
                      <a:pPr marL="0" marR="0">
                        <a:lnSpc>
                          <a:spcPct val="107000"/>
                        </a:lnSpc>
                        <a:spcBef>
                          <a:spcPts val="0"/>
                        </a:spcBef>
                        <a:spcAft>
                          <a:spcPts val="0"/>
                        </a:spcAft>
                      </a:pPr>
                      <a:r>
                        <a:rPr lang="en-US" sz="3600" dirty="0" err="1">
                          <a:effectLst/>
                          <a:latin typeface="Times New Roman" pitchFamily="18" charset="0"/>
                          <a:cs typeface="Times New Roman" pitchFamily="18" charset="0"/>
                        </a:rPr>
                        <a:t>Tấm</a:t>
                      </a:r>
                      <a:r>
                        <a:rPr lang="en-US" sz="3600" dirty="0">
                          <a:effectLst/>
                          <a:latin typeface="Times New Roman" pitchFamily="18" charset="0"/>
                          <a:cs typeface="Times New Roman" pitchFamily="18" charset="0"/>
                        </a:rPr>
                        <a:t> </a:t>
                      </a:r>
                      <a:r>
                        <a:rPr lang="en-US" sz="3600" dirty="0" err="1">
                          <a:effectLst/>
                          <a:latin typeface="Times New Roman" pitchFamily="18" charset="0"/>
                          <a:cs typeface="Times New Roman" pitchFamily="18" charset="0"/>
                        </a:rPr>
                        <a:t>cản</a:t>
                      </a:r>
                      <a:r>
                        <a:rPr lang="en-US" sz="3600" dirty="0">
                          <a:effectLst/>
                          <a:latin typeface="Times New Roman" pitchFamily="18" charset="0"/>
                          <a:cs typeface="Times New Roman" pitchFamily="18" charset="0"/>
                        </a:rPr>
                        <a:t> 1</a:t>
                      </a:r>
                      <a:endParaRPr lang="en-US" sz="3600" dirty="0">
                        <a:effectLst/>
                        <a:latin typeface="Times New Roman" pitchFamily="18" charset="0"/>
                        <a:ea typeface="MS Mincho" panose="02020609040205080304" pitchFamily="49" charset="-128"/>
                        <a:cs typeface="Times New Roman" pitchFamily="18" charset="0"/>
                      </a:endParaRPr>
                    </a:p>
                  </a:txBody>
                  <a:tcPr marL="68580" marR="68580" marT="0" marB="0"/>
                </a:tc>
                <a:tc>
                  <a:txBody>
                    <a:bodyPr/>
                    <a:lstStyle/>
                    <a:p>
                      <a:pPr marL="0" marR="0">
                        <a:lnSpc>
                          <a:spcPct val="107000"/>
                        </a:lnSpc>
                        <a:spcBef>
                          <a:spcPts val="0"/>
                        </a:spcBef>
                        <a:spcAft>
                          <a:spcPts val="0"/>
                        </a:spcAft>
                      </a:pPr>
                      <a:r>
                        <a:rPr lang="en-US" sz="3600" dirty="0">
                          <a:effectLst/>
                          <a:latin typeface="Times New Roman" pitchFamily="18" charset="0"/>
                          <a:cs typeface="Times New Roman" pitchFamily="18" charset="0"/>
                        </a:rPr>
                        <a:t> </a:t>
                      </a:r>
                      <a:r>
                        <a:rPr lang="en-US" sz="3600" dirty="0" smtClean="0">
                          <a:effectLst/>
                          <a:latin typeface="Times New Roman" pitchFamily="18" charset="0"/>
                          <a:cs typeface="Times New Roman" pitchFamily="18" charset="0"/>
                        </a:rPr>
                        <a:t>6  cm</a:t>
                      </a:r>
                      <a:endParaRPr lang="en-US" sz="3600" dirty="0">
                        <a:effectLst/>
                        <a:latin typeface="Times New Roman" pitchFamily="18" charset="0"/>
                        <a:ea typeface="MS Mincho" panose="02020609040205080304" pitchFamily="49" charset="-128"/>
                        <a:cs typeface="Times New Roman" pitchFamily="18" charset="0"/>
                      </a:endParaRPr>
                    </a:p>
                  </a:txBody>
                  <a:tcPr marL="68580" marR="68580" marT="0" marB="0"/>
                </a:tc>
                <a:tc>
                  <a:txBody>
                    <a:bodyPr/>
                    <a:lstStyle/>
                    <a:p>
                      <a:pPr marL="0" marR="0">
                        <a:lnSpc>
                          <a:spcPct val="107000"/>
                        </a:lnSpc>
                        <a:spcBef>
                          <a:spcPts val="0"/>
                        </a:spcBef>
                        <a:spcAft>
                          <a:spcPts val="0"/>
                        </a:spcAft>
                      </a:pPr>
                      <a:r>
                        <a:rPr lang="en-US" sz="3600" dirty="0" smtClean="0">
                          <a:effectLst/>
                          <a:latin typeface="Times New Roman" pitchFamily="18" charset="0"/>
                          <a:ea typeface="MS Mincho" panose="02020609040205080304" pitchFamily="49" charset="-128"/>
                          <a:cs typeface="Times New Roman" pitchFamily="18" charset="0"/>
                        </a:rPr>
                        <a:t>3 cm</a:t>
                      </a:r>
                      <a:endParaRPr lang="en-US" sz="3600" dirty="0">
                        <a:effectLst/>
                        <a:latin typeface="Times New Roman" pitchFamily="18" charset="0"/>
                        <a:ea typeface="MS Mincho" panose="02020609040205080304" pitchFamily="49" charset="-128"/>
                        <a:cs typeface="Times New Roman" pitchFamily="18" charset="0"/>
                      </a:endParaRPr>
                    </a:p>
                  </a:txBody>
                  <a:tcPr marL="68580" marR="68580" marT="0" marB="0"/>
                </a:tc>
                <a:tc>
                  <a:txBody>
                    <a:bodyPr/>
                    <a:lstStyle/>
                    <a:p>
                      <a:pPr marL="0" marR="0">
                        <a:lnSpc>
                          <a:spcPct val="107000"/>
                        </a:lnSpc>
                        <a:spcBef>
                          <a:spcPts val="0"/>
                        </a:spcBef>
                        <a:spcAft>
                          <a:spcPts val="0"/>
                        </a:spcAft>
                      </a:pPr>
                      <a:r>
                        <a:rPr lang="en-US" sz="3600" dirty="0" smtClean="0">
                          <a:effectLst/>
                          <a:latin typeface="Times New Roman" pitchFamily="18" charset="0"/>
                          <a:cs typeface="Times New Roman" pitchFamily="18" charset="0"/>
                        </a:rPr>
                        <a:t>18 cm</a:t>
                      </a:r>
                      <a:r>
                        <a:rPr lang="en-US" sz="3600" baseline="30000" dirty="0" smtClean="0">
                          <a:effectLst/>
                          <a:latin typeface="Times New Roman" pitchFamily="18" charset="0"/>
                          <a:cs typeface="Times New Roman" pitchFamily="18" charset="0"/>
                        </a:rPr>
                        <a:t>2</a:t>
                      </a:r>
                      <a:endParaRPr lang="en-US" sz="3600" dirty="0">
                        <a:effectLst/>
                        <a:latin typeface="Times New Roman" pitchFamily="18" charset="0"/>
                        <a:ea typeface="MS Mincho" panose="02020609040205080304" pitchFamily="49" charset="-128"/>
                        <a:cs typeface="Times New Roman" pitchFamily="18" charset="0"/>
                      </a:endParaRPr>
                    </a:p>
                  </a:txBody>
                  <a:tcPr marL="68580" marR="68580" marT="0" marB="0"/>
                </a:tc>
                <a:tc>
                  <a:txBody>
                    <a:bodyPr/>
                    <a:lstStyle/>
                    <a:p>
                      <a:pPr marL="0" marR="0">
                        <a:lnSpc>
                          <a:spcPct val="107000"/>
                        </a:lnSpc>
                        <a:spcBef>
                          <a:spcPts val="0"/>
                        </a:spcBef>
                        <a:spcAft>
                          <a:spcPts val="0"/>
                        </a:spcAft>
                      </a:pPr>
                      <a:r>
                        <a:rPr lang="en-US" sz="3600" dirty="0">
                          <a:effectLst/>
                          <a:latin typeface="Times New Roman" pitchFamily="18" charset="0"/>
                          <a:cs typeface="Times New Roman" pitchFamily="18" charset="0"/>
                        </a:rPr>
                        <a:t> </a:t>
                      </a:r>
                      <a:r>
                        <a:rPr lang="en-US" sz="3600" dirty="0" smtClean="0">
                          <a:effectLst/>
                          <a:latin typeface="Times New Roman" pitchFamily="18" charset="0"/>
                          <a:cs typeface="Times New Roman" pitchFamily="18" charset="0"/>
                        </a:rPr>
                        <a:t>3 N</a:t>
                      </a:r>
                      <a:endParaRPr lang="en-US" sz="3600" dirty="0">
                        <a:effectLst/>
                        <a:latin typeface="Times New Roman" pitchFamily="18" charset="0"/>
                        <a:ea typeface="MS Mincho" panose="02020609040205080304" pitchFamily="49" charset="-128"/>
                        <a:cs typeface="Times New Roman" pitchFamily="18" charset="0"/>
                      </a:endParaRPr>
                    </a:p>
                  </a:txBody>
                  <a:tcPr marL="68580" marR="68580" marT="0" marB="0"/>
                </a:tc>
                <a:extLst>
                  <a:ext uri="{0D108BD9-81ED-4DB2-BD59-A6C34878D82A}">
                    <a16:rowId xmlns:a16="http://schemas.microsoft.com/office/drawing/2014/main" xmlns="" val="750863017"/>
                  </a:ext>
                </a:extLst>
              </a:tr>
              <a:tr h="1268984">
                <a:tc>
                  <a:txBody>
                    <a:bodyPr/>
                    <a:lstStyle/>
                    <a:p>
                      <a:pPr marL="0" marR="0">
                        <a:lnSpc>
                          <a:spcPct val="107000"/>
                        </a:lnSpc>
                        <a:spcBef>
                          <a:spcPts val="0"/>
                        </a:spcBef>
                        <a:spcAft>
                          <a:spcPts val="0"/>
                        </a:spcAft>
                      </a:pPr>
                      <a:r>
                        <a:rPr lang="en-US" sz="3600" dirty="0" err="1">
                          <a:effectLst/>
                          <a:latin typeface="Times New Roman" pitchFamily="18" charset="0"/>
                          <a:cs typeface="Times New Roman" pitchFamily="18" charset="0"/>
                        </a:rPr>
                        <a:t>Tấm</a:t>
                      </a:r>
                      <a:r>
                        <a:rPr lang="en-US" sz="3600" dirty="0">
                          <a:effectLst/>
                          <a:latin typeface="Times New Roman" pitchFamily="18" charset="0"/>
                          <a:cs typeface="Times New Roman" pitchFamily="18" charset="0"/>
                        </a:rPr>
                        <a:t> </a:t>
                      </a:r>
                      <a:r>
                        <a:rPr lang="en-US" sz="3600" dirty="0" err="1">
                          <a:effectLst/>
                          <a:latin typeface="Times New Roman" pitchFamily="18" charset="0"/>
                          <a:cs typeface="Times New Roman" pitchFamily="18" charset="0"/>
                        </a:rPr>
                        <a:t>cản</a:t>
                      </a:r>
                      <a:r>
                        <a:rPr lang="en-US" sz="3600" dirty="0">
                          <a:effectLst/>
                          <a:latin typeface="Times New Roman" pitchFamily="18" charset="0"/>
                          <a:cs typeface="Times New Roman" pitchFamily="18" charset="0"/>
                        </a:rPr>
                        <a:t> 2</a:t>
                      </a:r>
                      <a:endParaRPr lang="en-US" sz="3600" dirty="0">
                        <a:effectLst/>
                        <a:latin typeface="Times New Roman" pitchFamily="18" charset="0"/>
                        <a:ea typeface="MS Mincho" panose="02020609040205080304" pitchFamily="49" charset="-128"/>
                        <a:cs typeface="Times New Roman" pitchFamily="18" charset="0"/>
                      </a:endParaRPr>
                    </a:p>
                  </a:txBody>
                  <a:tcPr marL="68580" marR="68580" marT="0" marB="0"/>
                </a:tc>
                <a:tc>
                  <a:txBody>
                    <a:bodyPr/>
                    <a:lstStyle/>
                    <a:p>
                      <a:pPr marL="0" marR="0">
                        <a:lnSpc>
                          <a:spcPct val="107000"/>
                        </a:lnSpc>
                        <a:spcBef>
                          <a:spcPts val="0"/>
                        </a:spcBef>
                        <a:spcAft>
                          <a:spcPts val="0"/>
                        </a:spcAft>
                      </a:pPr>
                      <a:r>
                        <a:rPr lang="en-US" sz="3600" dirty="0">
                          <a:effectLst/>
                          <a:latin typeface="Times New Roman" pitchFamily="18" charset="0"/>
                          <a:cs typeface="Times New Roman" pitchFamily="18" charset="0"/>
                        </a:rPr>
                        <a:t> </a:t>
                      </a:r>
                      <a:r>
                        <a:rPr lang="en-US" sz="3600" dirty="0" smtClean="0">
                          <a:effectLst/>
                          <a:latin typeface="Times New Roman" pitchFamily="18" charset="0"/>
                          <a:cs typeface="Times New Roman" pitchFamily="18" charset="0"/>
                        </a:rPr>
                        <a:t>8  cm</a:t>
                      </a:r>
                      <a:endParaRPr lang="en-US" sz="3600" dirty="0">
                        <a:effectLst/>
                        <a:latin typeface="Times New Roman" pitchFamily="18" charset="0"/>
                        <a:ea typeface="MS Mincho" panose="02020609040205080304" pitchFamily="49" charset="-128"/>
                        <a:cs typeface="Times New Roman" pitchFamily="18" charset="0"/>
                      </a:endParaRPr>
                    </a:p>
                  </a:txBody>
                  <a:tcPr marL="68580" marR="68580" marT="0" marB="0"/>
                </a:tc>
                <a:tc>
                  <a:txBody>
                    <a:bodyPr/>
                    <a:lstStyle/>
                    <a:p>
                      <a:pPr marL="0" marR="0">
                        <a:lnSpc>
                          <a:spcPct val="107000"/>
                        </a:lnSpc>
                        <a:spcBef>
                          <a:spcPts val="0"/>
                        </a:spcBef>
                        <a:spcAft>
                          <a:spcPts val="0"/>
                        </a:spcAft>
                      </a:pPr>
                      <a:r>
                        <a:rPr lang="en-US" sz="3600" dirty="0" smtClean="0">
                          <a:effectLst/>
                          <a:latin typeface="Times New Roman" pitchFamily="18" charset="0"/>
                          <a:ea typeface="MS Mincho" panose="02020609040205080304" pitchFamily="49" charset="-128"/>
                          <a:cs typeface="Times New Roman" pitchFamily="18" charset="0"/>
                        </a:rPr>
                        <a:t>4 cm</a:t>
                      </a:r>
                      <a:endParaRPr lang="en-US" sz="3600" dirty="0">
                        <a:effectLst/>
                        <a:latin typeface="Times New Roman" pitchFamily="18" charset="0"/>
                        <a:ea typeface="MS Mincho" panose="02020609040205080304" pitchFamily="49" charset="-128"/>
                        <a:cs typeface="Times New Roman" pitchFamily="18" charset="0"/>
                      </a:endParaRPr>
                    </a:p>
                  </a:txBody>
                  <a:tcPr marL="68580" marR="68580" marT="0" marB="0"/>
                </a:tc>
                <a:tc>
                  <a:txBody>
                    <a:bodyPr/>
                    <a:lstStyle/>
                    <a:p>
                      <a:pPr marL="0" marR="0">
                        <a:lnSpc>
                          <a:spcPct val="107000"/>
                        </a:lnSpc>
                        <a:spcBef>
                          <a:spcPts val="0"/>
                        </a:spcBef>
                        <a:spcAft>
                          <a:spcPts val="0"/>
                        </a:spcAft>
                      </a:pPr>
                      <a:r>
                        <a:rPr lang="en-US" sz="3600" dirty="0" smtClean="0">
                          <a:effectLst/>
                          <a:latin typeface="Times New Roman" pitchFamily="18" charset="0"/>
                          <a:cs typeface="Times New Roman" pitchFamily="18" charset="0"/>
                        </a:rPr>
                        <a:t>32 cm</a:t>
                      </a:r>
                      <a:r>
                        <a:rPr lang="en-US" sz="3600" baseline="30000" dirty="0" smtClean="0">
                          <a:effectLst/>
                          <a:latin typeface="Times New Roman" pitchFamily="18" charset="0"/>
                          <a:cs typeface="Times New Roman" pitchFamily="18" charset="0"/>
                        </a:rPr>
                        <a:t>2</a:t>
                      </a:r>
                      <a:endParaRPr lang="en-US" sz="3600" dirty="0">
                        <a:effectLst/>
                        <a:latin typeface="Times New Roman" pitchFamily="18" charset="0"/>
                        <a:ea typeface="MS Mincho" panose="02020609040205080304" pitchFamily="49" charset="-128"/>
                        <a:cs typeface="Times New Roman" pitchFamily="18" charset="0"/>
                      </a:endParaRPr>
                    </a:p>
                  </a:txBody>
                  <a:tcPr marL="68580" marR="68580" marT="0" marB="0"/>
                </a:tc>
                <a:tc>
                  <a:txBody>
                    <a:bodyPr/>
                    <a:lstStyle/>
                    <a:p>
                      <a:pPr marL="0" marR="0">
                        <a:lnSpc>
                          <a:spcPct val="107000"/>
                        </a:lnSpc>
                        <a:spcBef>
                          <a:spcPts val="0"/>
                        </a:spcBef>
                        <a:spcAft>
                          <a:spcPts val="0"/>
                        </a:spcAft>
                      </a:pPr>
                      <a:r>
                        <a:rPr lang="en-US" sz="3600" dirty="0">
                          <a:effectLst/>
                          <a:latin typeface="Times New Roman" pitchFamily="18" charset="0"/>
                          <a:cs typeface="Times New Roman" pitchFamily="18" charset="0"/>
                        </a:rPr>
                        <a:t> </a:t>
                      </a:r>
                      <a:r>
                        <a:rPr lang="en-US" sz="3600" dirty="0" smtClean="0">
                          <a:effectLst/>
                          <a:latin typeface="Times New Roman" pitchFamily="18" charset="0"/>
                          <a:cs typeface="Times New Roman" pitchFamily="18" charset="0"/>
                        </a:rPr>
                        <a:t>4.5 N</a:t>
                      </a:r>
                      <a:endParaRPr lang="en-US" sz="3600" dirty="0">
                        <a:effectLst/>
                        <a:latin typeface="Times New Roman" pitchFamily="18" charset="0"/>
                        <a:ea typeface="MS Mincho" panose="02020609040205080304" pitchFamily="49" charset="-128"/>
                        <a:cs typeface="Times New Roman" pitchFamily="18" charset="0"/>
                      </a:endParaRPr>
                    </a:p>
                  </a:txBody>
                  <a:tcPr marL="68580" marR="68580" marT="0" marB="0"/>
                </a:tc>
                <a:extLst>
                  <a:ext uri="{0D108BD9-81ED-4DB2-BD59-A6C34878D82A}">
                    <a16:rowId xmlns:a16="http://schemas.microsoft.com/office/drawing/2014/main" xmlns="" val="3784698869"/>
                  </a:ext>
                </a:extLst>
              </a:tr>
            </a:tbl>
          </a:graphicData>
        </a:graphic>
      </p:graphicFrame>
    </p:spTree>
    <p:extLst>
      <p:ext uri="{BB962C8B-B14F-4D97-AF65-F5344CB8AC3E}">
        <p14:creationId xmlns:p14="http://schemas.microsoft.com/office/powerpoint/2010/main" val="1033906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ppt_x"/>
                                          </p:val>
                                        </p:tav>
                                        <p:tav tm="100000">
                                          <p:val>
                                            <p:strVal val="#ppt_x"/>
                                          </p:val>
                                        </p:tav>
                                      </p:tavLst>
                                    </p:anim>
                                    <p:anim calcmode="lin" valueType="num">
                                      <p:cBhvr additive="base">
                                        <p:cTn id="8" dur="5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077218"/>
          </a:xfrm>
          <a:prstGeom prst="rect">
            <a:avLst/>
          </a:prstGeom>
        </p:spPr>
        <p:txBody>
          <a:bodyPr wrap="square">
            <a:spAutoFit/>
          </a:bodyPr>
          <a:lstStyle/>
          <a:p>
            <a:r>
              <a:rPr lang="vi-VN" sz="3200" dirty="0" smtClean="0">
                <a:latin typeface="Times New Roman" pitchFamily="18" charset="0"/>
                <a:cs typeface="Times New Roman" pitchFamily="18" charset="0"/>
              </a:rPr>
              <a:t>Hãy nghĩ cách dùng hai tấm cản có kích thước khác nhau chứng tỏ đặc điểm trên của lực cản của nước.</a:t>
            </a:r>
            <a:endParaRPr lang="en-US" sz="3200" dirty="0">
              <a:latin typeface="Times New Roman" pitchFamily="18" charset="0"/>
              <a:cs typeface="Times New Roman" pitchFamily="18" charset="0"/>
            </a:endParaRPr>
          </a:p>
        </p:txBody>
      </p:sp>
      <p:sp>
        <p:nvSpPr>
          <p:cNvPr id="4" name="Rectangle 3"/>
          <p:cNvSpPr/>
          <p:nvPr/>
        </p:nvSpPr>
        <p:spPr>
          <a:xfrm>
            <a:off x="0" y="990600"/>
            <a:ext cx="9144000" cy="2554545"/>
          </a:xfrm>
          <a:prstGeom prst="rect">
            <a:avLst/>
          </a:prstGeom>
        </p:spPr>
        <p:txBody>
          <a:bodyPr wrap="square">
            <a:spAutoFit/>
          </a:bodyPr>
          <a:lstStyle/>
          <a:p>
            <a:r>
              <a:rPr lang="vi-VN" sz="3200" dirty="0" smtClean="0">
                <a:latin typeface="Times New Roman" pitchFamily="18" charset="0"/>
                <a:cs typeface="Times New Roman" pitchFamily="18" charset="0"/>
              </a:rPr>
              <a:t>Cách 1: Thay tấm cản có diện tích cản lớn hơn tấm cản đã sử dụng trong thí nghiệm. Sau đó, ta tiếp tục thực hiện thí nghiệm, kéo từ từ lực kế để xe lăn chuyển động ổn định và đọc số chỉ của lực kế. Ta sẽ thấy số chỉ lực kế lớn hơn số chỉ lực kế thí nghiệm trước.</a:t>
            </a:r>
            <a:endParaRPr lang="en-US" sz="3200" dirty="0">
              <a:latin typeface="Times New Roman" pitchFamily="18" charset="0"/>
              <a:cs typeface="Times New Roman" pitchFamily="18" charset="0"/>
            </a:endParaRPr>
          </a:p>
        </p:txBody>
      </p:sp>
      <p:sp>
        <p:nvSpPr>
          <p:cNvPr id="5" name="Rectangle 4"/>
          <p:cNvSpPr/>
          <p:nvPr/>
        </p:nvSpPr>
        <p:spPr>
          <a:xfrm>
            <a:off x="0" y="3429000"/>
            <a:ext cx="9144000" cy="2554545"/>
          </a:xfrm>
          <a:prstGeom prst="rect">
            <a:avLst/>
          </a:prstGeom>
        </p:spPr>
        <p:txBody>
          <a:bodyPr wrap="square">
            <a:spAutoFit/>
          </a:bodyPr>
          <a:lstStyle/>
          <a:p>
            <a:r>
              <a:rPr lang="vi-VN" sz="3200" dirty="0" smtClean="0">
                <a:latin typeface="Times New Roman" pitchFamily="18" charset="0"/>
                <a:cs typeface="Times New Roman" pitchFamily="18" charset="0"/>
              </a:rPr>
              <a:t>Cách 2: Ta lấy tay đẩy hai tấm cản có kích thước khác nhau trong nước, tay đẩy tấm cản có diện tích lớn hơn sẽ cảm giác nặng hơn tay đẩy tấm cản có kích thước bé. Điều đó chứng tỏ diện tích mặt cản càng lớn thì độ lớn lực cản càng lớn.</a:t>
            </a:r>
            <a:endParaRPr lang="en-US" sz="3200" dirty="0">
              <a:latin typeface="Times New Roman" pitchFamily="18" charset="0"/>
              <a:cs typeface="Times New Roman" pitchFamily="18" charset="0"/>
            </a:endParaRPr>
          </a:p>
        </p:txBody>
      </p:sp>
      <p:sp>
        <p:nvSpPr>
          <p:cNvPr id="6" name="Rectangle 5"/>
          <p:cNvSpPr/>
          <p:nvPr/>
        </p:nvSpPr>
        <p:spPr>
          <a:xfrm>
            <a:off x="0" y="5934670"/>
            <a:ext cx="9144000" cy="954107"/>
          </a:xfrm>
          <a:prstGeom prst="rect">
            <a:avLst/>
          </a:prstGeom>
        </p:spPr>
        <p:txBody>
          <a:bodyPr wrap="square">
            <a:spAutoFit/>
          </a:bodyPr>
          <a:lstStyle/>
          <a:p>
            <a:r>
              <a:rPr lang="vi-VN" sz="2800" dirty="0" smtClean="0">
                <a:latin typeface="Times New Roman" pitchFamily="18" charset="0"/>
                <a:cs typeface="Times New Roman" pitchFamily="18" charset="0"/>
              </a:rPr>
              <a:t>Từ hai cách làm, ta thấy độ lớn lực cản của nước càng mạnh khi diện tích mặt cản càng lớn.</a:t>
            </a:r>
            <a:endParaRPr 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plus(in)">
                                      <p:cBhvr>
                                        <p:cTn id="12" dur="2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blinds(horizontal)">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830" y="131555"/>
            <a:ext cx="4155482" cy="3116611"/>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3794" y="131555"/>
            <a:ext cx="4472786" cy="3116611"/>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8912" y="3510348"/>
            <a:ext cx="7200297" cy="3054225"/>
          </a:xfrm>
          <a:prstGeom prst="rect">
            <a:avLst/>
          </a:prstGeom>
        </p:spPr>
      </p:pic>
    </p:spTree>
    <p:extLst>
      <p:ext uri="{BB962C8B-B14F-4D97-AF65-F5344CB8AC3E}">
        <p14:creationId xmlns:p14="http://schemas.microsoft.com/office/powerpoint/2010/main" val="4128465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Alternate Process 3"/>
          <p:cNvSpPr/>
          <p:nvPr/>
        </p:nvSpPr>
        <p:spPr>
          <a:xfrm>
            <a:off x="0" y="914400"/>
            <a:ext cx="9144000" cy="28956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800" dirty="0" smtClean="0">
                <a:solidFill>
                  <a:schemeClr val="tx1"/>
                </a:solidFill>
                <a:latin typeface="Times New Roman" pitchFamily="18" charset="0"/>
                <a:cs typeface="Times New Roman" pitchFamily="18" charset="0"/>
              </a:rPr>
              <a:t>Thảo luận</a:t>
            </a:r>
          </a:p>
          <a:p>
            <a:r>
              <a:rPr lang="vi-VN" sz="4000" dirty="0" smtClean="0">
                <a:solidFill>
                  <a:schemeClr val="tx1"/>
                </a:solidFill>
                <a:latin typeface="Times New Roman" pitchFamily="18" charset="0"/>
                <a:cs typeface="Times New Roman" pitchFamily="18" charset="0"/>
              </a:rPr>
              <a:t>Làm thế nào để giảm độ lớn lực cản của nước</a:t>
            </a:r>
          </a:p>
          <a:p>
            <a:r>
              <a:rPr lang="vi-VN" sz="4000" dirty="0" smtClean="0">
                <a:solidFill>
                  <a:schemeClr val="tx1"/>
                </a:solidFill>
                <a:latin typeface="Times New Roman" pitchFamily="18" charset="0"/>
                <a:cs typeface="Times New Roman" pitchFamily="18" charset="0"/>
              </a:rPr>
              <a:t>Lực cản của nước ảnh hưởng bởi yếu tố nào?</a:t>
            </a:r>
            <a:endParaRPr lang="en-US" sz="40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9144000" cy="990600"/>
          </a:xfrm>
          <a:prstGeom prst="rect">
            <a:avLst/>
          </a:prstGeom>
        </p:spPr>
        <p:txBody>
          <a:bodyPr vert="horz" lIns="91440" tIns="45720" rIns="91440" bIns="45720" rtlCol="0" anchor="ctr">
            <a:normAutofit fontScale="90000"/>
          </a:bodyPr>
          <a:lstStyle/>
          <a:p>
            <a:pPr lvl="0">
              <a:spcBef>
                <a:spcPct val="0"/>
              </a:spcBef>
              <a:defRPr/>
            </a:pPr>
            <a:r>
              <a:rPr lang="vi-VN" sz="4000" dirty="0" smtClean="0">
                <a:latin typeface="Times New Roman" pitchFamily="18" charset="0"/>
                <a:cs typeface="Times New Roman" pitchFamily="18" charset="0"/>
              </a:rPr>
              <a:t>- Lực cản của nước phụ thuộc vào nhiều yếu tố.</a:t>
            </a:r>
            <a:endParaRPr kumimoji="0" lang="en-US" sz="44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
        <p:nvSpPr>
          <p:cNvPr id="3" name="Title 1"/>
          <p:cNvSpPr txBox="1">
            <a:spLocks/>
          </p:cNvSpPr>
          <p:nvPr/>
        </p:nvSpPr>
        <p:spPr>
          <a:xfrm>
            <a:off x="0" y="1905000"/>
            <a:ext cx="9144000" cy="1676400"/>
          </a:xfrm>
          <a:prstGeom prst="rect">
            <a:avLst/>
          </a:prstGeom>
        </p:spPr>
        <p:txBody>
          <a:bodyPr vert="horz" lIns="91440" tIns="45720" rIns="91440" bIns="45720" rtlCol="0" anchor="ctr">
            <a:noAutofit/>
          </a:bodyPr>
          <a:lstStyle/>
          <a:p>
            <a:pPr lvl="0">
              <a:spcBef>
                <a:spcPct val="0"/>
              </a:spcBef>
              <a:defRPr/>
            </a:pPr>
            <a:r>
              <a:rPr lang="vi-VN" sz="3600" dirty="0" smtClean="0">
                <a:latin typeface="Times New Roman" pitchFamily="18" charset="0"/>
                <a:cs typeface="Times New Roman" pitchFamily="18" charset="0"/>
              </a:rPr>
              <a:t>- Không chỉ nước mà cả không khí cũng tác dụng lực cản lên vật chuyển động trong nó. Độ lớn của lực cản của không khí càng mạnh khi diện tích mặt cản càng lớn.</a:t>
            </a:r>
            <a:endParaRPr kumimoji="0" lang="en-US" sz="360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
        <p:nvSpPr>
          <p:cNvPr id="4" name="Rectangle 3"/>
          <p:cNvSpPr/>
          <p:nvPr/>
        </p:nvSpPr>
        <p:spPr>
          <a:xfrm>
            <a:off x="0" y="685800"/>
            <a:ext cx="9144000" cy="1200329"/>
          </a:xfrm>
          <a:prstGeom prst="rect">
            <a:avLst/>
          </a:prstGeom>
        </p:spPr>
        <p:txBody>
          <a:bodyPr wrap="square">
            <a:spAutoFit/>
          </a:bodyPr>
          <a:lstStyle/>
          <a:p>
            <a:r>
              <a:rPr lang="vi-VN" sz="3600" dirty="0" smtClean="0">
                <a:latin typeface="Times New Roman" pitchFamily="18" charset="0"/>
                <a:cs typeface="Times New Roman" pitchFamily="18" charset="0"/>
              </a:rPr>
              <a:t>Ví dụ: Độ lớn lực cản của nước càng mạnh khi diện tích mặt cản càng lớn.</a:t>
            </a:r>
            <a:endParaRPr lang="en-US" sz="3600" dirty="0">
              <a:latin typeface="Times New Roman" pitchFamily="18" charset="0"/>
              <a:cs typeface="Times New Roman" pitchFamily="18" charset="0"/>
            </a:endParaRPr>
          </a:p>
        </p:txBody>
      </p:sp>
      <p:sp>
        <p:nvSpPr>
          <p:cNvPr id="5" name="Rectangle 4"/>
          <p:cNvSpPr/>
          <p:nvPr/>
        </p:nvSpPr>
        <p:spPr>
          <a:xfrm>
            <a:off x="0" y="3733800"/>
            <a:ext cx="8915400" cy="2062103"/>
          </a:xfrm>
          <a:prstGeom prst="rect">
            <a:avLst/>
          </a:prstGeom>
        </p:spPr>
        <p:txBody>
          <a:bodyPr wrap="square">
            <a:spAutoFit/>
          </a:bodyPr>
          <a:lstStyle/>
          <a:p>
            <a:r>
              <a:rPr lang="vi-VN" sz="3200" dirty="0" smtClean="0">
                <a:latin typeface="Times New Roman" pitchFamily="18" charset="0"/>
                <a:cs typeface="Times New Roman" pitchFamily="18" charset="0"/>
              </a:rPr>
              <a:t>Ví dụ: Các vận động viên đua xe đạp luôn đội một loại mũ có hình dạng đặc biệt (hình khí động học) và khi muốn tăng tốc phải cúi gập người xuống để làm giảm lực cản của không khí.</a:t>
            </a:r>
            <a:endParaRPr lang="en-US" sz="3200" dirty="0">
              <a:latin typeface="Times New Roman" pitchFamily="18" charset="0"/>
              <a:cs typeface="Times New Roman" pitchFamily="18" charset="0"/>
            </a:endParaRPr>
          </a:p>
        </p:txBody>
      </p:sp>
      <p:sp>
        <p:nvSpPr>
          <p:cNvPr id="6" name="Rectangle 5"/>
          <p:cNvSpPr/>
          <p:nvPr/>
        </p:nvSpPr>
        <p:spPr>
          <a:xfrm>
            <a:off x="0" y="5780782"/>
            <a:ext cx="9144000" cy="1077218"/>
          </a:xfrm>
          <a:prstGeom prst="rect">
            <a:avLst/>
          </a:prstGeom>
        </p:spPr>
        <p:txBody>
          <a:bodyPr wrap="square">
            <a:spAutoFit/>
          </a:bodyPr>
          <a:lstStyle/>
          <a:p>
            <a:r>
              <a:rPr lang="vi-VN" sz="3200" dirty="0" smtClean="0">
                <a:latin typeface="Times New Roman" pitchFamily="18" charset="0"/>
                <a:cs typeface="Times New Roman" pitchFamily="18" charset="0"/>
              </a:rPr>
              <a:t> Lực cản của nước lớn hơn rất nhiều so với lực cản của không khí.</a:t>
            </a:r>
            <a:endParaRPr lang="en-US"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strVal val="#ppt_w*0.70"/>
                                          </p:val>
                                        </p:tav>
                                        <p:tav tm="100000">
                                          <p:val>
                                            <p:strVal val="#ppt_w"/>
                                          </p:val>
                                        </p:tav>
                                      </p:tavLst>
                                    </p:anim>
                                    <p:anim calcmode="lin" valueType="num">
                                      <p:cBhvr>
                                        <p:cTn id="13" dur="1000" fill="hold"/>
                                        <p:tgtEl>
                                          <p:spTgt spid="4"/>
                                        </p:tgtEl>
                                        <p:attrNameLst>
                                          <p:attrName>ppt_h</p:attrName>
                                        </p:attrNameLst>
                                      </p:cBhvr>
                                      <p:tavLst>
                                        <p:tav tm="0">
                                          <p:val>
                                            <p:strVal val="#ppt_h"/>
                                          </p:val>
                                        </p:tav>
                                        <p:tav tm="100000">
                                          <p:val>
                                            <p:strVal val="#ppt_h"/>
                                          </p:val>
                                        </p:tav>
                                      </p:tavLst>
                                    </p:anim>
                                    <p:animEffect transition="in" filter="fade">
                                      <p:cBhvr>
                                        <p:cTn id="14" dur="1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3" presetClass="entr" presetSubtype="16"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plus(in)">
                                      <p:cBhvr>
                                        <p:cTn id="19" dur="20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3" presetClass="entr" presetSubtype="16"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plus(in)">
                                      <p:cBhvr>
                                        <p:cTn id="24" dur="20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3" presetClass="entr" presetSubtype="16"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plus(in)">
                                      <p:cBhvr>
                                        <p:cTn id="2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9144000" cy="8382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vi-VN" sz="4400" dirty="0" smtClean="0">
                <a:latin typeface="+mj-lt"/>
                <a:ea typeface="+mj-ea"/>
                <a:cs typeface="+mj-cs"/>
              </a:rPr>
              <a:t>Luyện tập – Vận dụng  </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3" name="Google Shape;226;p17"/>
          <p:cNvSpPr txBox="1">
            <a:spLocks/>
          </p:cNvSpPr>
          <p:nvPr/>
        </p:nvSpPr>
        <p:spPr>
          <a:xfrm>
            <a:off x="0" y="914400"/>
            <a:ext cx="9144000" cy="609600"/>
          </a:xfrm>
          <a:prstGeom prst="rect">
            <a:avLst/>
          </a:prstGeom>
        </p:spPr>
        <p:txBody>
          <a:bodyPr spcFirstLastPara="1" wrap="square" lIns="91425" tIns="91425" rIns="91425" bIns="91425" anchor="t" anchorCtr="0">
            <a:noAutofit/>
          </a:bodyPr>
          <a:lstStyle/>
          <a:p>
            <a:pPr marL="0" marR="0" lvl="0" indent="0" defTabSz="914400" rtl="0" eaLnBrk="1" fontAlgn="auto" latinLnBrk="0" hangingPunct="1">
              <a:lnSpc>
                <a:spcPct val="100000"/>
              </a:lnSpc>
              <a:spcBef>
                <a:spcPts val="600"/>
              </a:spcBef>
              <a:spcAft>
                <a:spcPts val="0"/>
              </a:spcAft>
              <a:buClrTx/>
              <a:buSzTx/>
              <a:buFont typeface="Arial" pitchFamily="34" charset="0"/>
              <a:buNone/>
              <a:tabLst/>
              <a:defRPr/>
            </a:pPr>
            <a:r>
              <a:rPr lang="vi-VN" sz="3600" dirty="0" smtClean="0">
                <a:latin typeface="Times New Roman" pitchFamily="18" charset="0"/>
                <a:cs typeface="Times New Roman" pitchFamily="18" charset="0"/>
              </a:rPr>
              <a:t>Câu 1.Vì sao đi lại trên bờ thì dễ dàng còn đi lại dưới nước thì khó hơn </a:t>
            </a:r>
            <a:endParaRPr kumimoji="0" lang="vi-VN" sz="360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4" name="Google Shape;226;p17"/>
          <p:cNvSpPr txBox="1">
            <a:spLocks/>
          </p:cNvSpPr>
          <p:nvPr/>
        </p:nvSpPr>
        <p:spPr>
          <a:xfrm>
            <a:off x="0" y="2057400"/>
            <a:ext cx="9144000" cy="868600"/>
          </a:xfrm>
          <a:prstGeom prst="rect">
            <a:avLst/>
          </a:prstGeom>
        </p:spPr>
        <p:txBody>
          <a:bodyPr spcFirstLastPara="1" vert="horz" wrap="square" lIns="91425" tIns="91425" rIns="91425" bIns="91425" rtlCol="0" anchor="t" anchorCtr="0">
            <a:noAutofit/>
          </a:bodyPr>
          <a:lstStyle/>
          <a:p>
            <a:pPr marL="0" marR="0" lvl="0" indent="0" algn="l" defTabSz="914400" rtl="0" eaLnBrk="1" fontAlgn="auto" latinLnBrk="0" hangingPunct="1">
              <a:lnSpc>
                <a:spcPct val="100000"/>
              </a:lnSpc>
              <a:spcBef>
                <a:spcPts val="600"/>
              </a:spcBef>
              <a:spcAft>
                <a:spcPts val="0"/>
              </a:spcAft>
              <a:buClrTx/>
              <a:buSzPts val="2400"/>
              <a:buFont typeface="Arial" pitchFamily="34" charset="0"/>
              <a:buNone/>
              <a:tabLst/>
              <a:defRPr/>
            </a:pPr>
            <a:r>
              <a:rPr lang="vi-VN" sz="3600" dirty="0" smtClean="0">
                <a:latin typeface="+mj-lt"/>
              </a:rPr>
              <a:t>A</a:t>
            </a:r>
            <a:r>
              <a:rPr kumimoji="0" lang="vi-VN" sz="3600" b="0" i="0" u="none" strike="noStrike" kern="1200" cap="none" spc="0" normalizeH="0" baseline="0" noProof="0" dirty="0" smtClean="0">
                <a:ln>
                  <a:noFill/>
                </a:ln>
                <a:solidFill>
                  <a:schemeClr val="tx1"/>
                </a:solidFill>
                <a:effectLst/>
                <a:uLnTx/>
                <a:uFillTx/>
                <a:latin typeface="+mj-lt"/>
                <a:ea typeface="+mn-ea"/>
                <a:cs typeface="+mn-cs"/>
              </a:rPr>
              <a:t>:Vì</a:t>
            </a:r>
            <a:r>
              <a:rPr kumimoji="0" lang="vi-VN" sz="3600" b="0" i="0" u="none" strike="noStrike" kern="1200" cap="none" spc="0" normalizeH="0" noProof="0" dirty="0" smtClean="0">
                <a:ln>
                  <a:noFill/>
                </a:ln>
                <a:solidFill>
                  <a:schemeClr val="tx1"/>
                </a:solidFill>
                <a:effectLst/>
                <a:uLnTx/>
                <a:uFillTx/>
                <a:latin typeface="+mj-lt"/>
                <a:ea typeface="+mn-ea"/>
                <a:cs typeface="+mn-cs"/>
              </a:rPr>
              <a:t> nước chuyển động còn không khí không chuyển động  </a:t>
            </a:r>
            <a:endParaRPr kumimoji="0" lang="vi-VN" sz="3600" b="0" i="0" u="none" strike="noStrike" kern="1200" cap="none" spc="0" normalizeH="0" baseline="0" noProof="0" dirty="0">
              <a:ln>
                <a:noFill/>
              </a:ln>
              <a:solidFill>
                <a:schemeClr val="tx1"/>
              </a:solidFill>
              <a:effectLst/>
              <a:uLnTx/>
              <a:uFillTx/>
              <a:latin typeface="+mj-lt"/>
              <a:ea typeface="+mn-ea"/>
              <a:cs typeface="+mn-cs"/>
            </a:endParaRPr>
          </a:p>
        </p:txBody>
      </p:sp>
      <p:sp>
        <p:nvSpPr>
          <p:cNvPr id="5" name="Google Shape;226;p17"/>
          <p:cNvSpPr txBox="1">
            <a:spLocks/>
          </p:cNvSpPr>
          <p:nvPr/>
        </p:nvSpPr>
        <p:spPr>
          <a:xfrm>
            <a:off x="0" y="3352800"/>
            <a:ext cx="9144000" cy="868600"/>
          </a:xfrm>
          <a:prstGeom prst="rect">
            <a:avLst/>
          </a:prstGeom>
        </p:spPr>
        <p:txBody>
          <a:bodyPr spcFirstLastPara="1" vert="horz" wrap="square" lIns="91425" tIns="91425" rIns="91425" bIns="91425" rtlCol="0" anchor="t" anchorCtr="0">
            <a:noAutofit/>
          </a:bodyPr>
          <a:lstStyle/>
          <a:p>
            <a:pPr marL="0" marR="0" lvl="0" indent="0" algn="l" defTabSz="914400" rtl="0" eaLnBrk="1" fontAlgn="auto" latinLnBrk="0" hangingPunct="1">
              <a:lnSpc>
                <a:spcPct val="100000"/>
              </a:lnSpc>
              <a:spcBef>
                <a:spcPts val="600"/>
              </a:spcBef>
              <a:spcAft>
                <a:spcPts val="0"/>
              </a:spcAft>
              <a:buClrTx/>
              <a:buSzPts val="2400"/>
              <a:buFont typeface="Arial" pitchFamily="34" charset="0"/>
              <a:buNone/>
              <a:tabLst/>
              <a:defRPr/>
            </a:pPr>
            <a:r>
              <a:rPr kumimoji="0" lang="vi-VN" sz="3600" b="0" i="0" u="none" strike="noStrike" kern="1200" cap="none" spc="0" normalizeH="0" baseline="0" noProof="0" dirty="0" smtClean="0">
                <a:ln>
                  <a:noFill/>
                </a:ln>
                <a:solidFill>
                  <a:schemeClr val="tx1"/>
                </a:solidFill>
                <a:effectLst/>
                <a:uLnTx/>
                <a:uFillTx/>
                <a:latin typeface="+mj-lt"/>
                <a:ea typeface="+mn-ea"/>
                <a:cs typeface="+mn-cs"/>
              </a:rPr>
              <a:t>B:Vì</a:t>
            </a:r>
            <a:r>
              <a:rPr kumimoji="0" lang="vi-VN" sz="3600" b="0" i="0" u="none" strike="noStrike" kern="1200" cap="none" spc="0" normalizeH="0" noProof="0" dirty="0" smtClean="0">
                <a:ln>
                  <a:noFill/>
                </a:ln>
                <a:solidFill>
                  <a:schemeClr val="tx1"/>
                </a:solidFill>
                <a:effectLst/>
                <a:uLnTx/>
                <a:uFillTx/>
                <a:latin typeface="+mj-lt"/>
                <a:ea typeface="+mn-ea"/>
                <a:cs typeface="+mn-cs"/>
              </a:rPr>
              <a:t> khi xuống nước chúng ta nặng hơn </a:t>
            </a:r>
            <a:endParaRPr kumimoji="0" lang="vi-VN" sz="3600" b="0" i="0" u="none" strike="noStrike" kern="1200" cap="none" spc="0" normalizeH="0" baseline="0" noProof="0" dirty="0">
              <a:ln>
                <a:noFill/>
              </a:ln>
              <a:solidFill>
                <a:schemeClr val="tx1"/>
              </a:solidFill>
              <a:effectLst/>
              <a:uLnTx/>
              <a:uFillTx/>
              <a:latin typeface="+mj-lt"/>
              <a:ea typeface="+mn-ea"/>
              <a:cs typeface="+mn-cs"/>
            </a:endParaRPr>
          </a:p>
        </p:txBody>
      </p:sp>
      <p:sp>
        <p:nvSpPr>
          <p:cNvPr id="7" name="Google Shape;226;p17"/>
          <p:cNvSpPr txBox="1">
            <a:spLocks/>
          </p:cNvSpPr>
          <p:nvPr/>
        </p:nvSpPr>
        <p:spPr>
          <a:xfrm>
            <a:off x="0" y="4114800"/>
            <a:ext cx="9144000" cy="868600"/>
          </a:xfrm>
          <a:prstGeom prst="rect">
            <a:avLst/>
          </a:prstGeom>
        </p:spPr>
        <p:txBody>
          <a:bodyPr spcFirstLastPara="1" vert="horz" wrap="square" lIns="91425" tIns="91425" rIns="91425" bIns="91425" rtlCol="0" anchor="t" anchorCtr="0">
            <a:noAutofit/>
          </a:bodyPr>
          <a:lstStyle/>
          <a:p>
            <a:pPr marL="0" marR="0" lvl="0" indent="0" algn="l" defTabSz="914400" rtl="0" eaLnBrk="1" fontAlgn="auto" latinLnBrk="0" hangingPunct="1">
              <a:lnSpc>
                <a:spcPct val="100000"/>
              </a:lnSpc>
              <a:spcBef>
                <a:spcPts val="600"/>
              </a:spcBef>
              <a:spcAft>
                <a:spcPts val="0"/>
              </a:spcAft>
              <a:buClrTx/>
              <a:buSzPts val="2400"/>
              <a:buFont typeface="Arial" pitchFamily="34" charset="0"/>
              <a:buNone/>
              <a:tabLst/>
              <a:defRPr/>
            </a:pPr>
            <a:r>
              <a:rPr kumimoji="0" lang="vi-VN" sz="3600" b="0" i="0" u="none" strike="noStrike" kern="1200" cap="none" spc="0" normalizeH="0" baseline="0" noProof="0" dirty="0" smtClean="0">
                <a:ln>
                  <a:noFill/>
                </a:ln>
                <a:solidFill>
                  <a:schemeClr val="tx1"/>
                </a:solidFill>
                <a:effectLst/>
                <a:uLnTx/>
                <a:uFillTx/>
                <a:latin typeface="+mj-lt"/>
                <a:ea typeface="+mn-ea"/>
                <a:cs typeface="+mn-cs"/>
              </a:rPr>
              <a:t>C:Vì</a:t>
            </a:r>
            <a:r>
              <a:rPr kumimoji="0" lang="vi-VN" sz="3600" b="0" i="0" u="none" strike="noStrike" kern="1200" cap="none" spc="0" normalizeH="0" noProof="0" dirty="0" smtClean="0">
                <a:ln>
                  <a:noFill/>
                </a:ln>
                <a:solidFill>
                  <a:schemeClr val="tx1"/>
                </a:solidFill>
                <a:effectLst/>
                <a:uLnTx/>
                <a:uFillTx/>
                <a:latin typeface="+mj-lt"/>
                <a:ea typeface="+mn-ea"/>
                <a:cs typeface="+mn-cs"/>
              </a:rPr>
              <a:t> nước có lực cản còn không khí thì không có lực cản  </a:t>
            </a:r>
            <a:endParaRPr kumimoji="0" lang="vi-VN" sz="3600" b="0" i="0" u="none" strike="noStrike" kern="1200" cap="none" spc="0" normalizeH="0" baseline="0" noProof="0" dirty="0">
              <a:ln>
                <a:noFill/>
              </a:ln>
              <a:solidFill>
                <a:schemeClr val="tx1"/>
              </a:solidFill>
              <a:effectLst/>
              <a:uLnTx/>
              <a:uFillTx/>
              <a:latin typeface="+mj-lt"/>
              <a:ea typeface="+mn-ea"/>
              <a:cs typeface="+mn-cs"/>
            </a:endParaRPr>
          </a:p>
        </p:txBody>
      </p:sp>
      <p:sp>
        <p:nvSpPr>
          <p:cNvPr id="8" name="Google Shape;226;p17"/>
          <p:cNvSpPr txBox="1">
            <a:spLocks/>
          </p:cNvSpPr>
          <p:nvPr/>
        </p:nvSpPr>
        <p:spPr>
          <a:xfrm>
            <a:off x="0" y="5410200"/>
            <a:ext cx="9144000" cy="868600"/>
          </a:xfrm>
          <a:prstGeom prst="rect">
            <a:avLst/>
          </a:prstGeom>
        </p:spPr>
        <p:txBody>
          <a:bodyPr spcFirstLastPara="1" vert="horz" wrap="square" lIns="91425" tIns="91425" rIns="91425" bIns="91425" rtlCol="0" anchor="t" anchorCtr="0">
            <a:noAutofit/>
          </a:bodyPr>
          <a:lstStyle/>
          <a:p>
            <a:pPr marL="0" marR="0" lvl="0" indent="0" algn="l" defTabSz="914400" rtl="0" eaLnBrk="1" fontAlgn="auto" latinLnBrk="0" hangingPunct="1">
              <a:lnSpc>
                <a:spcPct val="100000"/>
              </a:lnSpc>
              <a:spcBef>
                <a:spcPts val="600"/>
              </a:spcBef>
              <a:spcAft>
                <a:spcPts val="0"/>
              </a:spcAft>
              <a:buClrTx/>
              <a:buSzPts val="2400"/>
              <a:buFont typeface="Arial" pitchFamily="34" charset="0"/>
              <a:buNone/>
              <a:tabLst/>
              <a:defRPr/>
            </a:pPr>
            <a:r>
              <a:rPr kumimoji="0" lang="vi-VN" sz="3600" b="0" i="0" u="none" strike="noStrike" kern="1200" cap="none" spc="0" normalizeH="0" baseline="0" noProof="0" dirty="0" smtClean="0">
                <a:ln>
                  <a:noFill/>
                </a:ln>
                <a:solidFill>
                  <a:schemeClr val="tx1"/>
                </a:solidFill>
                <a:effectLst/>
                <a:uLnTx/>
                <a:uFillTx/>
                <a:latin typeface="+mj-lt"/>
                <a:ea typeface="+mn-ea"/>
                <a:cs typeface="+mn-cs"/>
              </a:rPr>
              <a:t>D:Vì</a:t>
            </a:r>
            <a:r>
              <a:rPr kumimoji="0" lang="vi-VN" sz="3600" b="0" i="0" u="none" strike="noStrike" kern="1200" cap="none" spc="0" normalizeH="0" noProof="0" dirty="0" smtClean="0">
                <a:ln>
                  <a:noFill/>
                </a:ln>
                <a:solidFill>
                  <a:schemeClr val="tx1"/>
                </a:solidFill>
                <a:effectLst/>
                <a:uLnTx/>
                <a:uFillTx/>
                <a:latin typeface="+mj-lt"/>
                <a:ea typeface="+mn-ea"/>
                <a:cs typeface="+mn-cs"/>
              </a:rPr>
              <a:t> lực cản của nước lớn hơn lực cản của không khí </a:t>
            </a:r>
            <a:endParaRPr kumimoji="0" lang="vi-VN" sz="3600" b="0" i="0" u="none" strike="noStrike" kern="1200" cap="none" spc="0" normalizeH="0" baseline="0" noProof="0" dirty="0">
              <a:ln>
                <a:noFill/>
              </a:ln>
              <a:solidFill>
                <a:schemeClr val="tx1"/>
              </a:solidFill>
              <a:effectLst/>
              <a:uLnTx/>
              <a:uFillTx/>
              <a:latin typeface="+mj-lt"/>
              <a:ea typeface="+mn-ea"/>
              <a:cs typeface="+mn-cs"/>
            </a:endParaRPr>
          </a:p>
        </p:txBody>
      </p:sp>
      <p:sp>
        <p:nvSpPr>
          <p:cNvPr id="9" name="Flowchart: Connector 8"/>
          <p:cNvSpPr/>
          <p:nvPr/>
        </p:nvSpPr>
        <p:spPr>
          <a:xfrm>
            <a:off x="0" y="5410200"/>
            <a:ext cx="533400" cy="7620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dirty="0" smtClean="0">
                <a:solidFill>
                  <a:srgbClr val="C00000"/>
                </a:solidFill>
                <a:latin typeface="Times New Roman" pitchFamily="18" charset="0"/>
                <a:cs typeface="Times New Roman" pitchFamily="18" charset="0"/>
              </a:rPr>
              <a:t>D</a:t>
            </a:r>
            <a:endParaRPr lang="en-US" sz="3600"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lide(fromBottom)">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linds(horizontal)">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6"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arn(inHorizontal)">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7" grpId="0"/>
      <p:bldP spid="8" grpId="0"/>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1077218"/>
          </a:xfrm>
          <a:prstGeom prst="rect">
            <a:avLst/>
          </a:prstGeom>
        </p:spPr>
        <p:txBody>
          <a:bodyPr wrap="square">
            <a:spAutoFit/>
          </a:bodyPr>
          <a:lstStyle/>
          <a:p>
            <a:r>
              <a:rPr lang="vi-VN" sz="3200" dirty="0" smtClean="0">
                <a:latin typeface="Times New Roman" pitchFamily="18" charset="0"/>
                <a:cs typeface="Times New Roman" pitchFamily="18" charset="0"/>
              </a:rPr>
              <a:t>Câu 2: Tại sao yên xe đạp đua (Hình 45.1) thường cao hơn ghi – đông?</a:t>
            </a:r>
            <a:endParaRPr lang="en-US" sz="3200" dirty="0">
              <a:latin typeface="Times New Roman" pitchFamily="18" charset="0"/>
              <a:cs typeface="Times New Roman" pitchFamily="18" charset="0"/>
            </a:endParaRPr>
          </a:p>
        </p:txBody>
      </p:sp>
      <p:pic>
        <p:nvPicPr>
          <p:cNvPr id="2052" name="Picture 4" descr="Bài 45. Lực cản của nước"/>
          <p:cNvPicPr>
            <a:picLocks noChangeAspect="1" noChangeArrowheads="1"/>
          </p:cNvPicPr>
          <p:nvPr/>
        </p:nvPicPr>
        <p:blipFill>
          <a:blip r:embed="rId2"/>
          <a:srcRect/>
          <a:stretch>
            <a:fillRect/>
          </a:stretch>
        </p:blipFill>
        <p:spPr bwMode="auto">
          <a:xfrm>
            <a:off x="2514600" y="838200"/>
            <a:ext cx="6019800" cy="3429000"/>
          </a:xfrm>
          <a:prstGeom prst="rect">
            <a:avLst/>
          </a:prstGeom>
          <a:noFill/>
        </p:spPr>
      </p:pic>
      <p:sp>
        <p:nvSpPr>
          <p:cNvPr id="12" name="Rectangle 11"/>
          <p:cNvSpPr/>
          <p:nvPr/>
        </p:nvSpPr>
        <p:spPr>
          <a:xfrm>
            <a:off x="0" y="4419600"/>
            <a:ext cx="9144000" cy="2062103"/>
          </a:xfrm>
          <a:prstGeom prst="rect">
            <a:avLst/>
          </a:prstGeom>
        </p:spPr>
        <p:txBody>
          <a:bodyPr wrap="square">
            <a:spAutoFit/>
          </a:bodyPr>
          <a:lstStyle/>
          <a:p>
            <a:r>
              <a:rPr lang="vi-VN" sz="3200" dirty="0" smtClean="0">
                <a:latin typeface="Times New Roman" pitchFamily="18" charset="0"/>
                <a:cs typeface="Times New Roman" pitchFamily="18" charset="0"/>
              </a:rPr>
              <a:t>Khi đi xe có lực cản của không khí, của gió.</a:t>
            </a:r>
          </a:p>
          <a:p>
            <a:r>
              <a:rPr lang="vi-VN" sz="3200" dirty="0" smtClean="0">
                <a:latin typeface="Times New Roman" pitchFamily="18" charset="0"/>
                <a:cs typeface="Times New Roman" pitchFamily="18" charset="0"/>
              </a:rPr>
              <a:t>- Vận động viên có thể cúi người xuống để làm giảm diện tích cơ thể tiếp xúc với gió, nhờ đó làm giảm được lực cản của không khí.</a:t>
            </a:r>
            <a:endParaRPr lang="vi-VN"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slide(fromBottom)">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052"/>
                                        </p:tgtEl>
                                        <p:attrNameLst>
                                          <p:attrName>style.visibility</p:attrName>
                                        </p:attrNameLst>
                                      </p:cBhvr>
                                      <p:to>
                                        <p:strVal val="visible"/>
                                      </p:to>
                                    </p:set>
                                    <p:anim calcmode="lin" valueType="num">
                                      <p:cBhvr additive="base">
                                        <p:cTn id="12" dur="500" fill="hold"/>
                                        <p:tgtEl>
                                          <p:spTgt spid="2052"/>
                                        </p:tgtEl>
                                        <p:attrNameLst>
                                          <p:attrName>ppt_x</p:attrName>
                                        </p:attrNameLst>
                                      </p:cBhvr>
                                      <p:tavLst>
                                        <p:tav tm="0">
                                          <p:val>
                                            <p:strVal val="#ppt_x"/>
                                          </p:val>
                                        </p:tav>
                                        <p:tav tm="100000">
                                          <p:val>
                                            <p:strVal val="#ppt_x"/>
                                          </p:val>
                                        </p:tav>
                                      </p:tavLst>
                                    </p:anim>
                                    <p:anim calcmode="lin" valueType="num">
                                      <p:cBhvr additive="base">
                                        <p:cTn id="13"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1" presetClass="entr" presetSubtype="4"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heel(4)">
                                      <p:cBhvr>
                                        <p:cTn id="18"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2062103"/>
          </a:xfrm>
          <a:prstGeom prst="rect">
            <a:avLst/>
          </a:prstGeom>
        </p:spPr>
        <p:txBody>
          <a:bodyPr wrap="square">
            <a:spAutoFit/>
          </a:bodyPr>
          <a:lstStyle/>
          <a:p>
            <a:r>
              <a:rPr lang="vi-VN" sz="3200" dirty="0" smtClean="0">
                <a:solidFill>
                  <a:srgbClr val="C00000"/>
                </a:solidFill>
                <a:latin typeface="Times New Roman" pitchFamily="18" charset="0"/>
                <a:cs typeface="Times New Roman" pitchFamily="18" charset="0"/>
              </a:rPr>
              <a:t>Câu 3: Vì sao khi chạy thi ở các cự li dài, những vận động viên có kinh nghiệm thường chạy sau các vận động viên khác ở phần lớn thời gian, khi gần đến đích mới vượt lên chạy nước rút để về đích.</a:t>
            </a:r>
            <a:endParaRPr lang="en-US" sz="3200" dirty="0">
              <a:solidFill>
                <a:srgbClr val="C00000"/>
              </a:solidFill>
              <a:latin typeface="Times New Roman" pitchFamily="18" charset="0"/>
              <a:cs typeface="Times New Roman" pitchFamily="18" charset="0"/>
            </a:endParaRPr>
          </a:p>
        </p:txBody>
      </p:sp>
      <p:sp>
        <p:nvSpPr>
          <p:cNvPr id="5" name="Rectangle 4"/>
          <p:cNvSpPr/>
          <p:nvPr/>
        </p:nvSpPr>
        <p:spPr>
          <a:xfrm>
            <a:off x="0" y="2133600"/>
            <a:ext cx="8991600" cy="3046988"/>
          </a:xfrm>
          <a:prstGeom prst="rect">
            <a:avLst/>
          </a:prstGeom>
        </p:spPr>
        <p:txBody>
          <a:bodyPr wrap="square">
            <a:spAutoFit/>
          </a:bodyPr>
          <a:lstStyle/>
          <a:p>
            <a:r>
              <a:rPr lang="vi-VN" sz="3200" dirty="0" smtClean="0">
                <a:latin typeface="Times New Roman" pitchFamily="18" charset="0"/>
                <a:cs typeface="Times New Roman" pitchFamily="18" charset="0"/>
              </a:rPr>
              <a:t>Vì:</a:t>
            </a:r>
          </a:p>
          <a:p>
            <a:r>
              <a:rPr lang="vi-VN" sz="3200" dirty="0" smtClean="0">
                <a:latin typeface="Times New Roman" pitchFamily="18" charset="0"/>
                <a:cs typeface="Times New Roman" pitchFamily="18" charset="0"/>
              </a:rPr>
              <a:t>- Khi chạy có lực cản không khí</a:t>
            </a:r>
          </a:p>
          <a:p>
            <a:r>
              <a:rPr lang="vi-VN" sz="3200" dirty="0" smtClean="0">
                <a:latin typeface="Times New Roman" pitchFamily="18" charset="0"/>
                <a:cs typeface="Times New Roman" pitchFamily="18" charset="0"/>
              </a:rPr>
              <a:t>- Chạy đầu lực cản không khí lớn, chạy sau các vận động viên khác lực cản không khí sẽ được giảm, vẫn giữ được tốc độ, đỡ tốn sức.</a:t>
            </a:r>
          </a:p>
          <a:p>
            <a:r>
              <a:rPr lang="vi-VN" sz="3200" dirty="0" smtClean="0">
                <a:latin typeface="Times New Roman" pitchFamily="18" charset="0"/>
                <a:cs typeface="Times New Roman" pitchFamily="18" charset="0"/>
              </a:rPr>
              <a:t>- Dành sức cho đoạn chạy nước rút.</a:t>
            </a:r>
            <a:endParaRPr lang="vi-VN"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slide(fromBottom)">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p:cTn id="12" dur="1000" fill="hold"/>
                                        <p:tgtEl>
                                          <p:spTgt spid="5">
                                            <p:txEl>
                                              <p:pRg st="0" end="0"/>
                                            </p:txEl>
                                          </p:spTgt>
                                        </p:tgtEl>
                                        <p:attrNameLst>
                                          <p:attrName>ppt_w</p:attrName>
                                        </p:attrNameLst>
                                      </p:cBhvr>
                                      <p:tavLst>
                                        <p:tav tm="0">
                                          <p:val>
                                            <p:strVal val="#ppt_w*0.70"/>
                                          </p:val>
                                        </p:tav>
                                        <p:tav tm="100000">
                                          <p:val>
                                            <p:strVal val="#ppt_w"/>
                                          </p:val>
                                        </p:tav>
                                      </p:tavLst>
                                    </p:anim>
                                    <p:anim calcmode="lin" valueType="num">
                                      <p:cBhvr>
                                        <p:cTn id="13" dur="1000" fill="hold"/>
                                        <p:tgtEl>
                                          <p:spTgt spid="5">
                                            <p:txEl>
                                              <p:pRg st="0" end="0"/>
                                            </p:txEl>
                                          </p:spTgt>
                                        </p:tgtEl>
                                        <p:attrNameLst>
                                          <p:attrName>ppt_h</p:attrName>
                                        </p:attrNameLst>
                                      </p:cBhvr>
                                      <p:tavLst>
                                        <p:tav tm="0">
                                          <p:val>
                                            <p:strVal val="#ppt_h"/>
                                          </p:val>
                                        </p:tav>
                                        <p:tav tm="100000">
                                          <p:val>
                                            <p:strVal val="#ppt_h"/>
                                          </p:val>
                                        </p:tav>
                                      </p:tavLst>
                                    </p:anim>
                                    <p:animEffect transition="in" filter="fade">
                                      <p:cBhvr>
                                        <p:cTn id="14" dur="1000"/>
                                        <p:tgtEl>
                                          <p:spTgt spid="5">
                                            <p:txEl>
                                              <p:pRg st="0" end="0"/>
                                            </p:txEl>
                                          </p:spTgt>
                                        </p:tgtEl>
                                      </p:cBhvr>
                                    </p:animEffect>
                                  </p:childTnLst>
                                </p:cTn>
                              </p:par>
                              <p:par>
                                <p:cTn id="15" presetID="55" presetClass="entr" presetSubtype="0" fill="hold" nodeType="with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 calcmode="lin" valueType="num">
                                      <p:cBhvr>
                                        <p:cTn id="17" dur="1000" fill="hold"/>
                                        <p:tgtEl>
                                          <p:spTgt spid="5">
                                            <p:txEl>
                                              <p:pRg st="1" end="1"/>
                                            </p:txEl>
                                          </p:spTgt>
                                        </p:tgtEl>
                                        <p:attrNameLst>
                                          <p:attrName>ppt_w</p:attrName>
                                        </p:attrNameLst>
                                      </p:cBhvr>
                                      <p:tavLst>
                                        <p:tav tm="0">
                                          <p:val>
                                            <p:strVal val="#ppt_w*0.70"/>
                                          </p:val>
                                        </p:tav>
                                        <p:tav tm="100000">
                                          <p:val>
                                            <p:strVal val="#ppt_w"/>
                                          </p:val>
                                        </p:tav>
                                      </p:tavLst>
                                    </p:anim>
                                    <p:anim calcmode="lin" valueType="num">
                                      <p:cBhvr>
                                        <p:cTn id="18" dur="1000" fill="hold"/>
                                        <p:tgtEl>
                                          <p:spTgt spid="5">
                                            <p:txEl>
                                              <p:pRg st="1" end="1"/>
                                            </p:txEl>
                                          </p:spTgt>
                                        </p:tgtEl>
                                        <p:attrNameLst>
                                          <p:attrName>ppt_h</p:attrName>
                                        </p:attrNameLst>
                                      </p:cBhvr>
                                      <p:tavLst>
                                        <p:tav tm="0">
                                          <p:val>
                                            <p:strVal val="#ppt_h"/>
                                          </p:val>
                                        </p:tav>
                                        <p:tav tm="100000">
                                          <p:val>
                                            <p:strVal val="#ppt_h"/>
                                          </p:val>
                                        </p:tav>
                                      </p:tavLst>
                                    </p:anim>
                                    <p:animEffect transition="in" filter="fade">
                                      <p:cBhvr>
                                        <p:cTn id="19" dur="1000"/>
                                        <p:tgtEl>
                                          <p:spTgt spid="5">
                                            <p:txEl>
                                              <p:pRg st="1" end="1"/>
                                            </p:txEl>
                                          </p:spTgt>
                                        </p:tgtEl>
                                      </p:cBhvr>
                                    </p:animEffect>
                                  </p:childTnLst>
                                </p:cTn>
                              </p:par>
                              <p:par>
                                <p:cTn id="20" presetID="55" presetClass="entr" presetSubtype="0" fill="hold" nodeType="with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 calcmode="lin" valueType="num">
                                      <p:cBhvr>
                                        <p:cTn id="22" dur="1000" fill="hold"/>
                                        <p:tgtEl>
                                          <p:spTgt spid="5">
                                            <p:txEl>
                                              <p:pRg st="2" end="2"/>
                                            </p:txEl>
                                          </p:spTgt>
                                        </p:tgtEl>
                                        <p:attrNameLst>
                                          <p:attrName>ppt_w</p:attrName>
                                        </p:attrNameLst>
                                      </p:cBhvr>
                                      <p:tavLst>
                                        <p:tav tm="0">
                                          <p:val>
                                            <p:strVal val="#ppt_w*0.70"/>
                                          </p:val>
                                        </p:tav>
                                        <p:tav tm="100000">
                                          <p:val>
                                            <p:strVal val="#ppt_w"/>
                                          </p:val>
                                        </p:tav>
                                      </p:tavLst>
                                    </p:anim>
                                    <p:anim calcmode="lin" valueType="num">
                                      <p:cBhvr>
                                        <p:cTn id="23" dur="1000" fill="hold"/>
                                        <p:tgtEl>
                                          <p:spTgt spid="5">
                                            <p:txEl>
                                              <p:pRg st="2" end="2"/>
                                            </p:txEl>
                                          </p:spTgt>
                                        </p:tgtEl>
                                        <p:attrNameLst>
                                          <p:attrName>ppt_h</p:attrName>
                                        </p:attrNameLst>
                                      </p:cBhvr>
                                      <p:tavLst>
                                        <p:tav tm="0">
                                          <p:val>
                                            <p:strVal val="#ppt_h"/>
                                          </p:val>
                                        </p:tav>
                                        <p:tav tm="100000">
                                          <p:val>
                                            <p:strVal val="#ppt_h"/>
                                          </p:val>
                                        </p:tav>
                                      </p:tavLst>
                                    </p:anim>
                                    <p:animEffect transition="in" filter="fade">
                                      <p:cBhvr>
                                        <p:cTn id="24" dur="1000"/>
                                        <p:tgtEl>
                                          <p:spTgt spid="5">
                                            <p:txEl>
                                              <p:pRg st="2" end="2"/>
                                            </p:txEl>
                                          </p:spTgt>
                                        </p:tgtEl>
                                      </p:cBhvr>
                                    </p:animEffect>
                                  </p:childTnLst>
                                </p:cTn>
                              </p:par>
                              <p:par>
                                <p:cTn id="25" presetID="55" presetClass="entr" presetSubtype="0" fill="hold" nodeType="with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 calcmode="lin" valueType="num">
                                      <p:cBhvr>
                                        <p:cTn id="27" dur="1000" fill="hold"/>
                                        <p:tgtEl>
                                          <p:spTgt spid="5">
                                            <p:txEl>
                                              <p:pRg st="3" end="3"/>
                                            </p:txEl>
                                          </p:spTgt>
                                        </p:tgtEl>
                                        <p:attrNameLst>
                                          <p:attrName>ppt_w</p:attrName>
                                        </p:attrNameLst>
                                      </p:cBhvr>
                                      <p:tavLst>
                                        <p:tav tm="0">
                                          <p:val>
                                            <p:strVal val="#ppt_w*0.70"/>
                                          </p:val>
                                        </p:tav>
                                        <p:tav tm="100000">
                                          <p:val>
                                            <p:strVal val="#ppt_w"/>
                                          </p:val>
                                        </p:tav>
                                      </p:tavLst>
                                    </p:anim>
                                    <p:anim calcmode="lin" valueType="num">
                                      <p:cBhvr>
                                        <p:cTn id="28" dur="1000" fill="hold"/>
                                        <p:tgtEl>
                                          <p:spTgt spid="5">
                                            <p:txEl>
                                              <p:pRg st="3" end="3"/>
                                            </p:txEl>
                                          </p:spTgt>
                                        </p:tgtEl>
                                        <p:attrNameLst>
                                          <p:attrName>ppt_h</p:attrName>
                                        </p:attrNameLst>
                                      </p:cBhvr>
                                      <p:tavLst>
                                        <p:tav tm="0">
                                          <p:val>
                                            <p:strVal val="#ppt_h"/>
                                          </p:val>
                                        </p:tav>
                                        <p:tav tm="100000">
                                          <p:val>
                                            <p:strVal val="#ppt_h"/>
                                          </p:val>
                                        </p:tav>
                                      </p:tavLst>
                                    </p:anim>
                                    <p:animEffect transition="in" filter="fade">
                                      <p:cBhvr>
                                        <p:cTn id="29"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5509200"/>
          </a:xfrm>
          <a:prstGeom prst="rect">
            <a:avLst/>
          </a:prstGeom>
        </p:spPr>
        <p:txBody>
          <a:bodyPr wrap="square">
            <a:spAutoFit/>
          </a:bodyPr>
          <a:lstStyle/>
          <a:p>
            <a:r>
              <a:rPr lang="vi-VN" sz="3200" dirty="0" smtClean="0">
                <a:latin typeface="Times New Roman" pitchFamily="18" charset="0"/>
                <a:cs typeface="Times New Roman" pitchFamily="18" charset="0"/>
              </a:rPr>
              <a:t>Câu 4:</a:t>
            </a:r>
          </a:p>
          <a:p>
            <a:r>
              <a:rPr lang="vi-VN" sz="3200" dirty="0" smtClean="0">
                <a:latin typeface="Times New Roman" pitchFamily="18" charset="0"/>
                <a:cs typeface="Times New Roman" pitchFamily="18" charset="0"/>
              </a:rPr>
              <a:t>1, Em hãy dự đoán xem lực cản của các chất lỏng khác nhau lên cùng một vật có như nhau không?</a:t>
            </a:r>
          </a:p>
          <a:p>
            <a:r>
              <a:rPr lang="vi-VN" sz="3200" dirty="0" smtClean="0">
                <a:latin typeface="Times New Roman" pitchFamily="18" charset="0"/>
                <a:cs typeface="Times New Roman" pitchFamily="18" charset="0"/>
              </a:rPr>
              <a:t>2, Hãy thiết kế thí nghiệm kiểm tra dự đoán của em bằng các dụng cụ sau:</a:t>
            </a:r>
          </a:p>
          <a:p>
            <a:r>
              <a:rPr lang="vi-VN" sz="3200" dirty="0" smtClean="0">
                <a:latin typeface="Times New Roman" pitchFamily="18" charset="0"/>
                <a:cs typeface="Times New Roman" pitchFamily="18" charset="0"/>
              </a:rPr>
              <a:t>- Hai vỏ chai nhựa dung tích 1,5 lít </a:t>
            </a:r>
          </a:p>
          <a:p>
            <a:r>
              <a:rPr lang="vi-VN" sz="3200" dirty="0" smtClean="0">
                <a:latin typeface="Times New Roman" pitchFamily="18" charset="0"/>
                <a:cs typeface="Times New Roman" pitchFamily="18" charset="0"/>
              </a:rPr>
              <a:t> - Hai vỏ hộp nhựa nhỏ có nắp ren hình trụ, chiều cao khoảng 3,5 cm và đường kính đáy khoảng 3 cm.</a:t>
            </a:r>
          </a:p>
          <a:p>
            <a:r>
              <a:rPr lang="vi-VN" sz="3200" dirty="0" smtClean="0">
                <a:latin typeface="Times New Roman" pitchFamily="18" charset="0"/>
                <a:cs typeface="Times New Roman" pitchFamily="18" charset="0"/>
              </a:rPr>
              <a:t> - Các hòn sỏi nhỏ có thể bỏ vào hộp (có thể dùng cát).</a:t>
            </a:r>
          </a:p>
          <a:p>
            <a:r>
              <a:rPr lang="vi-VN" sz="3200" dirty="0" smtClean="0">
                <a:latin typeface="Times New Roman" pitchFamily="18" charset="0"/>
                <a:cs typeface="Times New Roman" pitchFamily="18" charset="0"/>
              </a:rPr>
              <a:t> - Muối và nước.</a:t>
            </a:r>
          </a:p>
          <a:p>
            <a:r>
              <a:rPr lang="vi-VN" sz="3200" dirty="0" smtClean="0">
                <a:latin typeface="Times New Roman" pitchFamily="18" charset="0"/>
                <a:cs typeface="Times New Roman" pitchFamily="18" charset="0"/>
              </a:rPr>
              <a:t>Chú ý: Cần pha nước muối đặc đến mức bão hòa.</a:t>
            </a:r>
            <a:endParaRPr lang="vi-VN" sz="3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077218"/>
          </a:xfrm>
          <a:prstGeom prst="rect">
            <a:avLst/>
          </a:prstGeom>
        </p:spPr>
        <p:txBody>
          <a:bodyPr wrap="square">
            <a:spAutoFit/>
          </a:bodyPr>
          <a:lstStyle/>
          <a:p>
            <a:r>
              <a:rPr lang="vi-VN" sz="3200" dirty="0" smtClean="0">
                <a:latin typeface="Times New Roman" pitchFamily="18" charset="0"/>
                <a:cs typeface="Times New Roman" pitchFamily="18" charset="0"/>
              </a:rPr>
              <a:t>1.Dự đoán: Lực cản của các chất lỏng khác nhau lên cùng một vật sẽ khác nhau.</a:t>
            </a:r>
            <a:endParaRPr lang="en-US" sz="3200" dirty="0">
              <a:latin typeface="Times New Roman" pitchFamily="18" charset="0"/>
              <a:cs typeface="Times New Roman" pitchFamily="18" charset="0"/>
            </a:endParaRPr>
          </a:p>
        </p:txBody>
      </p:sp>
      <p:sp>
        <p:nvSpPr>
          <p:cNvPr id="5" name="Rectangle 4"/>
          <p:cNvSpPr/>
          <p:nvPr/>
        </p:nvSpPr>
        <p:spPr>
          <a:xfrm>
            <a:off x="0" y="1066800"/>
            <a:ext cx="3717684" cy="584775"/>
          </a:xfrm>
          <a:prstGeom prst="rect">
            <a:avLst/>
          </a:prstGeom>
        </p:spPr>
        <p:txBody>
          <a:bodyPr wrap="none">
            <a:spAutoFit/>
          </a:bodyPr>
          <a:lstStyle/>
          <a:p>
            <a:r>
              <a:rPr lang="en-US" sz="3200" dirty="0" smtClean="0">
                <a:latin typeface="Times New Roman" pitchFamily="18" charset="0"/>
                <a:cs typeface="Times New Roman" pitchFamily="18" charset="0"/>
              </a:rPr>
              <a:t>2</a:t>
            </a:r>
            <a:r>
              <a:rPr lang="vi-VN" sz="3200" dirty="0" smtClean="0">
                <a:latin typeface="Times New Roman" pitchFamily="18" charset="0"/>
                <a:cs typeface="Times New Roman" pitchFamily="18" charset="0"/>
              </a:rPr>
              <a:t>.</a:t>
            </a:r>
            <a:r>
              <a:rPr lang="en-US" sz="3200" dirty="0" err="1" smtClean="0">
                <a:latin typeface="Times New Roman" pitchFamily="18" charset="0"/>
                <a:cs typeface="Times New Roman" pitchFamily="18" charset="0"/>
              </a:rPr>
              <a:t>Thiết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kế</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thí</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nghiệm</a:t>
            </a:r>
            <a:endParaRPr lang="en-US" sz="3200" dirty="0">
              <a:latin typeface="Times New Roman" pitchFamily="18" charset="0"/>
              <a:cs typeface="Times New Roman" pitchFamily="18" charset="0"/>
            </a:endParaRPr>
          </a:p>
        </p:txBody>
      </p:sp>
      <p:sp>
        <p:nvSpPr>
          <p:cNvPr id="6" name="Rectangle 5"/>
          <p:cNvSpPr/>
          <p:nvPr/>
        </p:nvSpPr>
        <p:spPr>
          <a:xfrm>
            <a:off x="0" y="1676400"/>
            <a:ext cx="9144000" cy="4031873"/>
          </a:xfrm>
          <a:prstGeom prst="rect">
            <a:avLst/>
          </a:prstGeom>
        </p:spPr>
        <p:txBody>
          <a:bodyPr wrap="square">
            <a:spAutoFit/>
          </a:bodyPr>
          <a:lstStyle/>
          <a:p>
            <a:r>
              <a:rPr lang="vi-VN" sz="3200" dirty="0" smtClean="0">
                <a:latin typeface="Times New Roman" pitchFamily="18" charset="0"/>
                <a:cs typeface="Times New Roman" pitchFamily="18" charset="0"/>
              </a:rPr>
              <a:t>Chuẩn bị:</a:t>
            </a:r>
          </a:p>
          <a:p>
            <a:r>
              <a:rPr lang="vi-VN" sz="3200" dirty="0" smtClean="0">
                <a:latin typeface="Times New Roman" pitchFamily="18" charset="0"/>
                <a:cs typeface="Times New Roman" pitchFamily="18" charset="0"/>
              </a:rPr>
              <a:t>+ Hai vỏ chai nhựa dung tích 1,5 lít </a:t>
            </a:r>
          </a:p>
          <a:p>
            <a:r>
              <a:rPr lang="vi-VN" sz="3200" dirty="0" smtClean="0">
                <a:latin typeface="Times New Roman" pitchFamily="18" charset="0"/>
                <a:cs typeface="Times New Roman" pitchFamily="18" charset="0"/>
              </a:rPr>
              <a:t>+ Hai vỏ hộp nhựa nhỏ có nắp ren hình trụ, chiều cao khoảng 3,5 cm và đường kính đáy khoảng 3 cm.</a:t>
            </a:r>
          </a:p>
          <a:p>
            <a:r>
              <a:rPr lang="vi-VN" sz="3200" dirty="0" smtClean="0">
                <a:latin typeface="Times New Roman" pitchFamily="18" charset="0"/>
                <a:cs typeface="Times New Roman" pitchFamily="18" charset="0"/>
              </a:rPr>
              <a:t>+ Các hòn sỏi nhỏ có thể bỏ vào hộp (có thể dùng cát).</a:t>
            </a:r>
          </a:p>
          <a:p>
            <a:r>
              <a:rPr lang="vi-VN" sz="3200" dirty="0" smtClean="0">
                <a:latin typeface="Times New Roman" pitchFamily="18" charset="0"/>
                <a:cs typeface="Times New Roman" pitchFamily="18" charset="0"/>
              </a:rPr>
              <a:t>+ Muối và nước.</a:t>
            </a:r>
          </a:p>
          <a:p>
            <a:r>
              <a:rPr lang="vi-VN" sz="3200" dirty="0" smtClean="0">
                <a:latin typeface="Times New Roman" pitchFamily="18" charset="0"/>
                <a:cs typeface="Times New Roman" pitchFamily="18" charset="0"/>
              </a:rPr>
              <a:t>+ Dây buộc</a:t>
            </a:r>
          </a:p>
          <a:p>
            <a:r>
              <a:rPr lang="vi-VN" sz="3200" dirty="0" smtClean="0">
                <a:latin typeface="Times New Roman" pitchFamily="18" charset="0"/>
                <a:cs typeface="Times New Roman" pitchFamily="18" charset="0"/>
              </a:rPr>
              <a:t>+ Lực kế</a:t>
            </a:r>
            <a:endParaRPr lang="vi-VN"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p:cTn id="14" dur="1000" fill="hold"/>
                                        <p:tgtEl>
                                          <p:spTgt spid="5">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5">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5">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3" presetClass="entr" presetSubtype="16"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plus(in)">
                                      <p:cBhvr>
                                        <p:cTn id="21" dur="2000"/>
                                        <p:tgtEl>
                                          <p:spTgt spid="6">
                                            <p:txEl>
                                              <p:pRg st="0" end="0"/>
                                            </p:txEl>
                                          </p:spTgt>
                                        </p:tgtEl>
                                      </p:cBhvr>
                                    </p:animEffect>
                                  </p:childTnLst>
                                </p:cTn>
                              </p:par>
                              <p:par>
                                <p:cTn id="22" presetID="13" presetClass="entr" presetSubtype="16" fill="hold" nodeType="withEffect">
                                  <p:stCondLst>
                                    <p:cond delay="0"/>
                                  </p:stCondLst>
                                  <p:childTnLst>
                                    <p:set>
                                      <p:cBhvr>
                                        <p:cTn id="23" dur="1" fill="hold">
                                          <p:stCondLst>
                                            <p:cond delay="0"/>
                                          </p:stCondLst>
                                        </p:cTn>
                                        <p:tgtEl>
                                          <p:spTgt spid="6">
                                            <p:txEl>
                                              <p:pRg st="1" end="1"/>
                                            </p:txEl>
                                          </p:spTgt>
                                        </p:tgtEl>
                                        <p:attrNameLst>
                                          <p:attrName>style.visibility</p:attrName>
                                        </p:attrNameLst>
                                      </p:cBhvr>
                                      <p:to>
                                        <p:strVal val="visible"/>
                                      </p:to>
                                    </p:set>
                                    <p:animEffect transition="in" filter="plus(in)">
                                      <p:cBhvr>
                                        <p:cTn id="24" dur="2000"/>
                                        <p:tgtEl>
                                          <p:spTgt spid="6">
                                            <p:txEl>
                                              <p:pRg st="1" end="1"/>
                                            </p:txEl>
                                          </p:spTgt>
                                        </p:tgtEl>
                                      </p:cBhvr>
                                    </p:animEffect>
                                  </p:childTnLst>
                                </p:cTn>
                              </p:par>
                              <p:par>
                                <p:cTn id="25" presetID="13" presetClass="entr" presetSubtype="16" fill="hold" nodeType="with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Effect transition="in" filter="plus(in)">
                                      <p:cBhvr>
                                        <p:cTn id="27" dur="2000"/>
                                        <p:tgtEl>
                                          <p:spTgt spid="6">
                                            <p:txEl>
                                              <p:pRg st="2" end="2"/>
                                            </p:txEl>
                                          </p:spTgt>
                                        </p:tgtEl>
                                      </p:cBhvr>
                                    </p:animEffect>
                                  </p:childTnLst>
                                </p:cTn>
                              </p:par>
                              <p:par>
                                <p:cTn id="28" presetID="13" presetClass="entr" presetSubtype="16" fill="hold" nodeType="withEffect">
                                  <p:stCondLst>
                                    <p:cond delay="0"/>
                                  </p:stCondLst>
                                  <p:childTnLst>
                                    <p:set>
                                      <p:cBhvr>
                                        <p:cTn id="29" dur="1" fill="hold">
                                          <p:stCondLst>
                                            <p:cond delay="0"/>
                                          </p:stCondLst>
                                        </p:cTn>
                                        <p:tgtEl>
                                          <p:spTgt spid="6">
                                            <p:txEl>
                                              <p:pRg st="3" end="3"/>
                                            </p:txEl>
                                          </p:spTgt>
                                        </p:tgtEl>
                                        <p:attrNameLst>
                                          <p:attrName>style.visibility</p:attrName>
                                        </p:attrNameLst>
                                      </p:cBhvr>
                                      <p:to>
                                        <p:strVal val="visible"/>
                                      </p:to>
                                    </p:set>
                                    <p:animEffect transition="in" filter="plus(in)">
                                      <p:cBhvr>
                                        <p:cTn id="30" dur="2000"/>
                                        <p:tgtEl>
                                          <p:spTgt spid="6">
                                            <p:txEl>
                                              <p:pRg st="3" end="3"/>
                                            </p:txEl>
                                          </p:spTgt>
                                        </p:tgtEl>
                                      </p:cBhvr>
                                    </p:animEffect>
                                  </p:childTnLst>
                                </p:cTn>
                              </p:par>
                              <p:par>
                                <p:cTn id="31" presetID="13" presetClass="entr" presetSubtype="16" fill="hold" nodeType="withEffect">
                                  <p:stCondLst>
                                    <p:cond delay="0"/>
                                  </p:stCondLst>
                                  <p:childTnLst>
                                    <p:set>
                                      <p:cBhvr>
                                        <p:cTn id="32" dur="1" fill="hold">
                                          <p:stCondLst>
                                            <p:cond delay="0"/>
                                          </p:stCondLst>
                                        </p:cTn>
                                        <p:tgtEl>
                                          <p:spTgt spid="6">
                                            <p:txEl>
                                              <p:pRg st="4" end="4"/>
                                            </p:txEl>
                                          </p:spTgt>
                                        </p:tgtEl>
                                        <p:attrNameLst>
                                          <p:attrName>style.visibility</p:attrName>
                                        </p:attrNameLst>
                                      </p:cBhvr>
                                      <p:to>
                                        <p:strVal val="visible"/>
                                      </p:to>
                                    </p:set>
                                    <p:animEffect transition="in" filter="plus(in)">
                                      <p:cBhvr>
                                        <p:cTn id="33" dur="2000"/>
                                        <p:tgtEl>
                                          <p:spTgt spid="6">
                                            <p:txEl>
                                              <p:pRg st="4" end="4"/>
                                            </p:txEl>
                                          </p:spTgt>
                                        </p:tgtEl>
                                      </p:cBhvr>
                                    </p:animEffect>
                                  </p:childTnLst>
                                </p:cTn>
                              </p:par>
                              <p:par>
                                <p:cTn id="34" presetID="13" presetClass="entr" presetSubtype="16" fill="hold" nodeType="withEffect">
                                  <p:stCondLst>
                                    <p:cond delay="0"/>
                                  </p:stCondLst>
                                  <p:childTnLst>
                                    <p:set>
                                      <p:cBhvr>
                                        <p:cTn id="35" dur="1" fill="hold">
                                          <p:stCondLst>
                                            <p:cond delay="0"/>
                                          </p:stCondLst>
                                        </p:cTn>
                                        <p:tgtEl>
                                          <p:spTgt spid="6">
                                            <p:txEl>
                                              <p:pRg st="5" end="5"/>
                                            </p:txEl>
                                          </p:spTgt>
                                        </p:tgtEl>
                                        <p:attrNameLst>
                                          <p:attrName>style.visibility</p:attrName>
                                        </p:attrNameLst>
                                      </p:cBhvr>
                                      <p:to>
                                        <p:strVal val="visible"/>
                                      </p:to>
                                    </p:set>
                                    <p:animEffect transition="in" filter="plus(in)">
                                      <p:cBhvr>
                                        <p:cTn id="36" dur="2000"/>
                                        <p:tgtEl>
                                          <p:spTgt spid="6">
                                            <p:txEl>
                                              <p:pRg st="5" end="5"/>
                                            </p:txEl>
                                          </p:spTgt>
                                        </p:tgtEl>
                                      </p:cBhvr>
                                    </p:animEffect>
                                  </p:childTnLst>
                                </p:cTn>
                              </p:par>
                              <p:par>
                                <p:cTn id="37" presetID="13" presetClass="entr" presetSubtype="16" fill="hold" nodeType="withEffect">
                                  <p:stCondLst>
                                    <p:cond delay="0"/>
                                  </p:stCondLst>
                                  <p:childTnLst>
                                    <p:set>
                                      <p:cBhvr>
                                        <p:cTn id="38" dur="1" fill="hold">
                                          <p:stCondLst>
                                            <p:cond delay="0"/>
                                          </p:stCondLst>
                                        </p:cTn>
                                        <p:tgtEl>
                                          <p:spTgt spid="6">
                                            <p:txEl>
                                              <p:pRg st="6" end="6"/>
                                            </p:txEl>
                                          </p:spTgt>
                                        </p:tgtEl>
                                        <p:attrNameLst>
                                          <p:attrName>style.visibility</p:attrName>
                                        </p:attrNameLst>
                                      </p:cBhvr>
                                      <p:to>
                                        <p:strVal val="visible"/>
                                      </p:to>
                                    </p:set>
                                    <p:animEffect transition="in" filter="plus(in)">
                                      <p:cBhvr>
                                        <p:cTn id="39" dur="20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vi-VN" dirty="0" smtClean="0"/>
              <a:t>Kiểm tra bài cũ</a:t>
            </a:r>
            <a:endParaRPr lang="en-US" dirty="0"/>
          </a:p>
        </p:txBody>
      </p:sp>
      <p:sp>
        <p:nvSpPr>
          <p:cNvPr id="5" name="Title 1"/>
          <p:cNvSpPr txBox="1">
            <a:spLocks/>
          </p:cNvSpPr>
          <p:nvPr/>
        </p:nvSpPr>
        <p:spPr>
          <a:xfrm>
            <a:off x="0" y="914400"/>
            <a:ext cx="9144000" cy="639762"/>
          </a:xfrm>
          <a:prstGeom prst="rect">
            <a:avLst/>
          </a:prstGeom>
        </p:spPr>
        <p:txBody>
          <a:bodyPr vert="horz" lIns="91440" tIns="45720" rIns="91440" bIns="45720" rtlCol="0" anchor="ctr">
            <a:normAutofit fontScale="67500" lnSpcReduction="20000"/>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vi-VN" sz="4400" b="0" i="0" u="none" strike="noStrike" kern="1200" cap="none" spc="0" normalizeH="0" baseline="0" noProof="0" dirty="0" smtClean="0">
                <a:ln>
                  <a:noFill/>
                </a:ln>
                <a:solidFill>
                  <a:schemeClr val="tx1"/>
                </a:solidFill>
                <a:effectLst/>
                <a:uLnTx/>
                <a:uFillTx/>
                <a:latin typeface="+mj-lt"/>
                <a:ea typeface="+mj-ea"/>
                <a:cs typeface="+mj-cs"/>
              </a:rPr>
              <a:t>Lực</a:t>
            </a:r>
            <a:r>
              <a:rPr kumimoji="0" lang="vi-VN" sz="4400" b="0" i="0" u="none" strike="noStrike" kern="1200" cap="none" spc="0" normalizeH="0" noProof="0" dirty="0" smtClean="0">
                <a:ln>
                  <a:noFill/>
                </a:ln>
                <a:solidFill>
                  <a:schemeClr val="tx1"/>
                </a:solidFill>
                <a:effectLst/>
                <a:uLnTx/>
                <a:uFillTx/>
                <a:latin typeface="+mj-lt"/>
                <a:ea typeface="+mj-ea"/>
                <a:cs typeface="+mj-cs"/>
              </a:rPr>
              <a:t> ma sát trượt xuất hiện khi nào? Lấy ví vụ minh họa?</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6" name="Rectangle 5"/>
          <p:cNvSpPr/>
          <p:nvPr/>
        </p:nvSpPr>
        <p:spPr>
          <a:xfrm>
            <a:off x="0" y="1524000"/>
            <a:ext cx="9144000" cy="1588127"/>
          </a:xfrm>
          <a:prstGeom prst="rect">
            <a:avLst/>
          </a:prstGeom>
        </p:spPr>
        <p:txBody>
          <a:bodyPr wrap="square">
            <a:spAutoFit/>
          </a:bodyPr>
          <a:lstStyle/>
          <a:p>
            <a:pPr algn="just">
              <a:lnSpc>
                <a:spcPct val="90000"/>
              </a:lnSpc>
            </a:pPr>
            <a:r>
              <a:rPr lang="en-US" altLang="en-US" sz="3600" b="1" u="sng" dirty="0" err="1" smtClean="0">
                <a:solidFill>
                  <a:srgbClr val="FF0000"/>
                </a:solidFill>
                <a:latin typeface="VNI-Times" pitchFamily="2" charset="0"/>
              </a:rPr>
              <a:t>Vaäy</a:t>
            </a:r>
            <a:r>
              <a:rPr lang="en-US" altLang="en-US" sz="3600" b="1" dirty="0" smtClean="0">
                <a:solidFill>
                  <a:srgbClr val="FF0000"/>
                </a:solidFill>
                <a:latin typeface="VNI-Times" pitchFamily="2" charset="0"/>
              </a:rPr>
              <a:t> : </a:t>
            </a:r>
            <a:r>
              <a:rPr lang="en-US" altLang="en-US" sz="3600" b="1" dirty="0" err="1" smtClean="0">
                <a:solidFill>
                  <a:srgbClr val="FF0000"/>
                </a:solidFill>
                <a:latin typeface="VNI-Times" pitchFamily="2" charset="0"/>
              </a:rPr>
              <a:t>Löïc</a:t>
            </a:r>
            <a:r>
              <a:rPr lang="en-US" altLang="en-US" sz="3600" b="1" dirty="0" smtClean="0">
                <a:solidFill>
                  <a:srgbClr val="FF0000"/>
                </a:solidFill>
                <a:latin typeface="VNI-Times" pitchFamily="2" charset="0"/>
              </a:rPr>
              <a:t> ma </a:t>
            </a:r>
            <a:r>
              <a:rPr lang="en-US" altLang="en-US" sz="3600" b="1" dirty="0" err="1" smtClean="0">
                <a:solidFill>
                  <a:srgbClr val="FF0000"/>
                </a:solidFill>
                <a:latin typeface="VNI-Times" pitchFamily="2" charset="0"/>
              </a:rPr>
              <a:t>saùt</a:t>
            </a:r>
            <a:r>
              <a:rPr lang="en-US" altLang="en-US" sz="3600" b="1" dirty="0" smtClean="0">
                <a:solidFill>
                  <a:srgbClr val="FF0000"/>
                </a:solidFill>
                <a:latin typeface="VNI-Times" pitchFamily="2" charset="0"/>
              </a:rPr>
              <a:t> </a:t>
            </a:r>
            <a:r>
              <a:rPr lang="en-US" altLang="en-US" sz="3600" b="1" dirty="0" err="1" smtClean="0">
                <a:solidFill>
                  <a:srgbClr val="FF0000"/>
                </a:solidFill>
                <a:latin typeface="VNI-Times" pitchFamily="2" charset="0"/>
              </a:rPr>
              <a:t>tröôït</a:t>
            </a:r>
            <a:r>
              <a:rPr lang="en-US" altLang="en-US" sz="3600" b="1" dirty="0" smtClean="0">
                <a:solidFill>
                  <a:srgbClr val="FF0000"/>
                </a:solidFill>
                <a:latin typeface="VNI-Times" pitchFamily="2" charset="0"/>
              </a:rPr>
              <a:t> </a:t>
            </a:r>
            <a:r>
              <a:rPr lang="en-US" altLang="en-US" sz="3600" b="1" dirty="0" err="1" smtClean="0">
                <a:solidFill>
                  <a:srgbClr val="FF0000"/>
                </a:solidFill>
                <a:latin typeface="VNI-Times" pitchFamily="2" charset="0"/>
              </a:rPr>
              <a:t>xuaát</a:t>
            </a:r>
            <a:r>
              <a:rPr lang="en-US" altLang="en-US" sz="3600" b="1" dirty="0" smtClean="0">
                <a:solidFill>
                  <a:srgbClr val="FF0000"/>
                </a:solidFill>
                <a:latin typeface="VNI-Times" pitchFamily="2" charset="0"/>
              </a:rPr>
              <a:t> </a:t>
            </a:r>
            <a:r>
              <a:rPr lang="en-US" altLang="en-US" sz="3600" b="1" dirty="0" err="1" smtClean="0">
                <a:solidFill>
                  <a:srgbClr val="FF0000"/>
                </a:solidFill>
                <a:latin typeface="VNI-Times" pitchFamily="2" charset="0"/>
              </a:rPr>
              <a:t>hieän</a:t>
            </a:r>
            <a:r>
              <a:rPr lang="en-US" altLang="en-US" sz="3600" b="1" dirty="0" smtClean="0">
                <a:solidFill>
                  <a:srgbClr val="FF0000"/>
                </a:solidFill>
                <a:latin typeface="VNI-Times" pitchFamily="2" charset="0"/>
              </a:rPr>
              <a:t> </a:t>
            </a:r>
            <a:r>
              <a:rPr lang="en-US" altLang="en-US" sz="3600" b="1" dirty="0" err="1" smtClean="0">
                <a:solidFill>
                  <a:srgbClr val="FF0000"/>
                </a:solidFill>
                <a:latin typeface="VNI-Times" pitchFamily="2" charset="0"/>
              </a:rPr>
              <a:t>khi</a:t>
            </a:r>
            <a:r>
              <a:rPr lang="en-US" altLang="en-US" sz="3600" b="1" dirty="0" smtClean="0">
                <a:solidFill>
                  <a:srgbClr val="FF0000"/>
                </a:solidFill>
                <a:latin typeface="VNI-Times" pitchFamily="2" charset="0"/>
              </a:rPr>
              <a:t> </a:t>
            </a:r>
            <a:r>
              <a:rPr lang="en-US" altLang="en-US" sz="3600" b="1" dirty="0" err="1" smtClean="0">
                <a:solidFill>
                  <a:srgbClr val="FF0000"/>
                </a:solidFill>
                <a:latin typeface="VNI-Times" pitchFamily="2" charset="0"/>
              </a:rPr>
              <a:t>moät</a:t>
            </a:r>
            <a:r>
              <a:rPr lang="en-US" altLang="en-US" sz="3600" b="1" dirty="0" smtClean="0">
                <a:solidFill>
                  <a:srgbClr val="FF0000"/>
                </a:solidFill>
                <a:latin typeface="VNI-Times" pitchFamily="2" charset="0"/>
              </a:rPr>
              <a:t> </a:t>
            </a:r>
            <a:r>
              <a:rPr lang="en-US" altLang="en-US" sz="3600" b="1" dirty="0" err="1" smtClean="0">
                <a:solidFill>
                  <a:srgbClr val="FF0000"/>
                </a:solidFill>
                <a:latin typeface="VNI-Times" pitchFamily="2" charset="0"/>
              </a:rPr>
              <a:t>vaät</a:t>
            </a:r>
            <a:r>
              <a:rPr lang="en-US" altLang="en-US" sz="3600" b="1" dirty="0" smtClean="0">
                <a:solidFill>
                  <a:srgbClr val="FF0000"/>
                </a:solidFill>
                <a:latin typeface="VNI-Times" pitchFamily="2" charset="0"/>
              </a:rPr>
              <a:t> </a:t>
            </a:r>
            <a:r>
              <a:rPr lang="en-US" altLang="en-US" sz="3600" b="1" dirty="0" err="1" smtClean="0">
                <a:solidFill>
                  <a:srgbClr val="FF0000"/>
                </a:solidFill>
                <a:latin typeface="VNI-Times" pitchFamily="2" charset="0"/>
              </a:rPr>
              <a:t>tröôït</a:t>
            </a:r>
            <a:r>
              <a:rPr lang="en-US" altLang="en-US" sz="3600" b="1" dirty="0" smtClean="0">
                <a:solidFill>
                  <a:srgbClr val="FF0000"/>
                </a:solidFill>
                <a:latin typeface="VNI-Times" pitchFamily="2" charset="0"/>
              </a:rPr>
              <a:t> </a:t>
            </a:r>
            <a:r>
              <a:rPr lang="en-US" altLang="en-US" sz="3600" b="1" dirty="0" err="1" smtClean="0">
                <a:solidFill>
                  <a:srgbClr val="FF0000"/>
                </a:solidFill>
                <a:latin typeface="VNI-Times" pitchFamily="2" charset="0"/>
              </a:rPr>
              <a:t>treân</a:t>
            </a:r>
            <a:r>
              <a:rPr lang="en-US" altLang="en-US" sz="3600" b="1" dirty="0" smtClean="0">
                <a:solidFill>
                  <a:srgbClr val="FF0000"/>
                </a:solidFill>
                <a:latin typeface="VNI-Times" pitchFamily="2" charset="0"/>
              </a:rPr>
              <a:t> </a:t>
            </a:r>
            <a:r>
              <a:rPr lang="en-US" altLang="en-US" sz="3600" b="1" dirty="0" err="1" smtClean="0">
                <a:solidFill>
                  <a:srgbClr val="FF0000"/>
                </a:solidFill>
                <a:latin typeface="VNI-Times" pitchFamily="2" charset="0"/>
              </a:rPr>
              <a:t>beà</a:t>
            </a:r>
            <a:r>
              <a:rPr lang="en-US" altLang="en-US" sz="3600" b="1" dirty="0" smtClean="0">
                <a:solidFill>
                  <a:srgbClr val="FF0000"/>
                </a:solidFill>
                <a:latin typeface="VNI-Times" pitchFamily="2" charset="0"/>
              </a:rPr>
              <a:t> </a:t>
            </a:r>
            <a:r>
              <a:rPr lang="en-US" altLang="en-US" sz="3600" b="1" dirty="0" err="1" smtClean="0">
                <a:solidFill>
                  <a:srgbClr val="FF0000"/>
                </a:solidFill>
                <a:latin typeface="VNI-Times" pitchFamily="2" charset="0"/>
              </a:rPr>
              <a:t>maët</a:t>
            </a:r>
            <a:r>
              <a:rPr lang="en-US" altLang="en-US" sz="3600" b="1" dirty="0" smtClean="0">
                <a:solidFill>
                  <a:srgbClr val="FF0000"/>
                </a:solidFill>
                <a:latin typeface="VNI-Times" pitchFamily="2" charset="0"/>
              </a:rPr>
              <a:t> </a:t>
            </a:r>
            <a:r>
              <a:rPr lang="en-US" altLang="en-US" sz="3600" b="1" dirty="0" err="1" smtClean="0">
                <a:solidFill>
                  <a:srgbClr val="FF0000"/>
                </a:solidFill>
                <a:latin typeface="VNI-Times" pitchFamily="2" charset="0"/>
              </a:rPr>
              <a:t>moät</a:t>
            </a:r>
            <a:r>
              <a:rPr lang="en-US" altLang="en-US" sz="3600" b="1" dirty="0" smtClean="0">
                <a:solidFill>
                  <a:srgbClr val="FF0000"/>
                </a:solidFill>
                <a:latin typeface="VNI-Times" pitchFamily="2" charset="0"/>
              </a:rPr>
              <a:t> </a:t>
            </a:r>
            <a:r>
              <a:rPr lang="en-US" altLang="en-US" sz="3600" b="1" dirty="0" err="1" smtClean="0">
                <a:solidFill>
                  <a:srgbClr val="FF0000"/>
                </a:solidFill>
                <a:latin typeface="VNI-Times" pitchFamily="2" charset="0"/>
              </a:rPr>
              <a:t>vaät</a:t>
            </a:r>
            <a:r>
              <a:rPr lang="en-US" altLang="en-US" sz="3600" b="1" dirty="0" smtClean="0">
                <a:solidFill>
                  <a:srgbClr val="FF0000"/>
                </a:solidFill>
                <a:latin typeface="VNI-Times" pitchFamily="2" charset="0"/>
              </a:rPr>
              <a:t> </a:t>
            </a:r>
            <a:r>
              <a:rPr lang="en-US" altLang="en-US" sz="3600" b="1" dirty="0" err="1" smtClean="0">
                <a:solidFill>
                  <a:srgbClr val="FF0000"/>
                </a:solidFill>
                <a:latin typeface="VNI-Times" pitchFamily="2" charset="0"/>
              </a:rPr>
              <a:t>khaùc</a:t>
            </a:r>
            <a:r>
              <a:rPr lang="en-US" altLang="en-US" sz="3600" b="1" dirty="0" smtClean="0">
                <a:solidFill>
                  <a:srgbClr val="FF0000"/>
                </a:solidFill>
                <a:latin typeface="VNI-Times" pitchFamily="2" charset="0"/>
              </a:rPr>
              <a:t> </a:t>
            </a:r>
            <a:r>
              <a:rPr lang="en-US" altLang="en-US" sz="3600" b="1" dirty="0" err="1" smtClean="0">
                <a:solidFill>
                  <a:srgbClr val="FF0000"/>
                </a:solidFill>
                <a:latin typeface="VNI-Times" pitchFamily="2" charset="0"/>
              </a:rPr>
              <a:t>vaø</a:t>
            </a:r>
            <a:r>
              <a:rPr lang="en-US" altLang="en-US" sz="3600" b="1" dirty="0" smtClean="0">
                <a:solidFill>
                  <a:srgbClr val="FF0000"/>
                </a:solidFill>
                <a:latin typeface="VNI-Times" pitchFamily="2" charset="0"/>
              </a:rPr>
              <a:t> </a:t>
            </a:r>
            <a:r>
              <a:rPr lang="en-US" altLang="en-US" sz="3600" b="1" dirty="0" err="1" smtClean="0">
                <a:solidFill>
                  <a:srgbClr val="FF0000"/>
                </a:solidFill>
                <a:latin typeface="VNI-Times" pitchFamily="2" charset="0"/>
              </a:rPr>
              <a:t>caûn</a:t>
            </a:r>
            <a:r>
              <a:rPr lang="en-US" altLang="en-US" sz="3600" b="1" dirty="0" smtClean="0">
                <a:solidFill>
                  <a:srgbClr val="FF0000"/>
                </a:solidFill>
                <a:latin typeface="VNI-Times" pitchFamily="2" charset="0"/>
              </a:rPr>
              <a:t> </a:t>
            </a:r>
            <a:r>
              <a:rPr lang="en-US" altLang="en-US" sz="3600" b="1" dirty="0" err="1" smtClean="0">
                <a:solidFill>
                  <a:srgbClr val="FF0000"/>
                </a:solidFill>
                <a:latin typeface="VNI-Times" pitchFamily="2" charset="0"/>
              </a:rPr>
              <a:t>laïi</a:t>
            </a:r>
            <a:r>
              <a:rPr lang="en-US" altLang="en-US" sz="3600" b="1" dirty="0" smtClean="0">
                <a:solidFill>
                  <a:srgbClr val="FF0000"/>
                </a:solidFill>
                <a:latin typeface="VNI-Times" pitchFamily="2" charset="0"/>
              </a:rPr>
              <a:t> </a:t>
            </a:r>
            <a:r>
              <a:rPr lang="en-US" altLang="en-US" sz="3600" b="1" dirty="0" err="1" smtClean="0">
                <a:solidFill>
                  <a:srgbClr val="FF0000"/>
                </a:solidFill>
                <a:latin typeface="VNI-Times" pitchFamily="2" charset="0"/>
              </a:rPr>
              <a:t>chuyeån</a:t>
            </a:r>
            <a:r>
              <a:rPr lang="en-US" altLang="en-US" sz="3600" b="1" dirty="0" smtClean="0">
                <a:solidFill>
                  <a:srgbClr val="FF0000"/>
                </a:solidFill>
                <a:latin typeface="VNI-Times" pitchFamily="2" charset="0"/>
              </a:rPr>
              <a:t> </a:t>
            </a:r>
            <a:r>
              <a:rPr lang="en-US" altLang="en-US" sz="3600" b="1" dirty="0" err="1" smtClean="0">
                <a:solidFill>
                  <a:srgbClr val="FF0000"/>
                </a:solidFill>
                <a:latin typeface="VNI-Times" pitchFamily="2" charset="0"/>
              </a:rPr>
              <a:t>ñoäng</a:t>
            </a:r>
            <a:r>
              <a:rPr lang="en-US" altLang="en-US" sz="3600" b="1" dirty="0" smtClean="0">
                <a:solidFill>
                  <a:srgbClr val="FF0000"/>
                </a:solidFill>
                <a:latin typeface="VNI-Times" pitchFamily="2" charset="0"/>
              </a:rPr>
              <a:t> </a:t>
            </a:r>
            <a:r>
              <a:rPr lang="en-US" altLang="en-US" sz="3600" b="1" dirty="0" err="1" smtClean="0">
                <a:solidFill>
                  <a:srgbClr val="FF0000"/>
                </a:solidFill>
                <a:latin typeface="VNI-Times" pitchFamily="2" charset="0"/>
              </a:rPr>
              <a:t>tröôït</a:t>
            </a:r>
            <a:r>
              <a:rPr lang="en-US" altLang="en-US" sz="3600" b="1" dirty="0" smtClean="0">
                <a:solidFill>
                  <a:srgbClr val="FF0000"/>
                </a:solidFill>
                <a:latin typeface="VNI-Times" pitchFamily="2" charset="0"/>
              </a:rPr>
              <a:t> </a:t>
            </a:r>
            <a:r>
              <a:rPr lang="en-US" altLang="en-US" sz="3600" b="1" dirty="0" err="1" smtClean="0">
                <a:solidFill>
                  <a:srgbClr val="FF0000"/>
                </a:solidFill>
                <a:latin typeface="VNI-Times" pitchFamily="2" charset="0"/>
              </a:rPr>
              <a:t>cuûa</a:t>
            </a:r>
            <a:r>
              <a:rPr lang="en-US" altLang="en-US" sz="3600" b="1" dirty="0" smtClean="0">
                <a:solidFill>
                  <a:srgbClr val="FF0000"/>
                </a:solidFill>
                <a:latin typeface="VNI-Times" pitchFamily="2" charset="0"/>
              </a:rPr>
              <a:t> </a:t>
            </a:r>
            <a:r>
              <a:rPr lang="en-US" altLang="en-US" sz="3600" b="1" dirty="0" err="1" smtClean="0">
                <a:solidFill>
                  <a:srgbClr val="FF0000"/>
                </a:solidFill>
                <a:latin typeface="VNI-Times" pitchFamily="2" charset="0"/>
              </a:rPr>
              <a:t>vaät</a:t>
            </a:r>
            <a:r>
              <a:rPr lang="en-US" altLang="en-US" sz="3600" b="1" dirty="0" smtClean="0">
                <a:solidFill>
                  <a:srgbClr val="FF0000"/>
                </a:solidFill>
                <a:latin typeface="VNI-Times" pitchFamily="2" charset="0"/>
              </a:rPr>
              <a:t>.</a:t>
            </a:r>
          </a:p>
        </p:txBody>
      </p:sp>
      <p:sp>
        <p:nvSpPr>
          <p:cNvPr id="7" name="Rectangle 6"/>
          <p:cNvSpPr/>
          <p:nvPr/>
        </p:nvSpPr>
        <p:spPr>
          <a:xfrm>
            <a:off x="0" y="3276600"/>
            <a:ext cx="9144000" cy="1200329"/>
          </a:xfrm>
          <a:prstGeom prst="rect">
            <a:avLst/>
          </a:prstGeom>
        </p:spPr>
        <p:txBody>
          <a:bodyPr wrap="square">
            <a:spAutoFit/>
          </a:bodyPr>
          <a:lstStyle/>
          <a:p>
            <a:r>
              <a:rPr lang="en-US" altLang="en-US" sz="3600" b="1" dirty="0" err="1" smtClean="0">
                <a:solidFill>
                  <a:srgbClr val="0000FF"/>
                </a:solidFill>
                <a:latin typeface="Times New Roman" pitchFamily="18" charset="0"/>
                <a:cs typeface="Times New Roman" pitchFamily="18" charset="0"/>
              </a:rPr>
              <a:t>Vậy</a:t>
            </a:r>
            <a:r>
              <a:rPr lang="en-US" altLang="en-US" sz="3600" b="1" dirty="0" smtClean="0">
                <a:solidFill>
                  <a:srgbClr val="0000FF"/>
                </a:solidFill>
                <a:latin typeface="Times New Roman" pitchFamily="18" charset="0"/>
                <a:cs typeface="Times New Roman" pitchFamily="18" charset="0"/>
              </a:rPr>
              <a:t> </a:t>
            </a:r>
            <a:r>
              <a:rPr lang="en-US" altLang="en-US" sz="3600" b="1" dirty="0" err="1" smtClean="0">
                <a:solidFill>
                  <a:srgbClr val="0000FF"/>
                </a:solidFill>
                <a:latin typeface="Times New Roman" pitchFamily="18" charset="0"/>
                <a:cs typeface="Times New Roman" pitchFamily="18" charset="0"/>
              </a:rPr>
              <a:t>lực</a:t>
            </a:r>
            <a:r>
              <a:rPr lang="en-US" altLang="en-US" sz="3600" b="1" dirty="0" smtClean="0">
                <a:solidFill>
                  <a:srgbClr val="0000FF"/>
                </a:solidFill>
                <a:latin typeface="Times New Roman" pitchFamily="18" charset="0"/>
                <a:cs typeface="Times New Roman" pitchFamily="18" charset="0"/>
              </a:rPr>
              <a:t> ma </a:t>
            </a:r>
            <a:r>
              <a:rPr lang="en-US" altLang="en-US" sz="3600" b="1" dirty="0" err="1" smtClean="0">
                <a:solidFill>
                  <a:srgbClr val="0000FF"/>
                </a:solidFill>
                <a:latin typeface="Times New Roman" pitchFamily="18" charset="0"/>
                <a:cs typeface="Times New Roman" pitchFamily="18" charset="0"/>
              </a:rPr>
              <a:t>sát</a:t>
            </a:r>
            <a:r>
              <a:rPr lang="en-US" altLang="en-US" sz="3600" b="1" dirty="0" smtClean="0">
                <a:solidFill>
                  <a:srgbClr val="0000FF"/>
                </a:solidFill>
                <a:latin typeface="Times New Roman" pitchFamily="18" charset="0"/>
                <a:cs typeface="Times New Roman" pitchFamily="18" charset="0"/>
              </a:rPr>
              <a:t> </a:t>
            </a:r>
            <a:r>
              <a:rPr lang="en-US" altLang="en-US" sz="3600" b="1" dirty="0" err="1" smtClean="0">
                <a:solidFill>
                  <a:srgbClr val="0000FF"/>
                </a:solidFill>
                <a:latin typeface="Times New Roman" pitchFamily="18" charset="0"/>
                <a:cs typeface="Times New Roman" pitchFamily="18" charset="0"/>
              </a:rPr>
              <a:t>lăn</a:t>
            </a:r>
            <a:r>
              <a:rPr lang="en-US" altLang="en-US" sz="3600" b="1" dirty="0" smtClean="0">
                <a:solidFill>
                  <a:srgbClr val="0000FF"/>
                </a:solidFill>
                <a:latin typeface="Times New Roman" pitchFamily="18" charset="0"/>
                <a:cs typeface="Times New Roman" pitchFamily="18" charset="0"/>
              </a:rPr>
              <a:t> </a:t>
            </a:r>
            <a:r>
              <a:rPr lang="en-US" altLang="en-US" sz="3600" b="1" dirty="0" err="1" smtClean="0">
                <a:solidFill>
                  <a:srgbClr val="0000FF"/>
                </a:solidFill>
                <a:latin typeface="Times New Roman" pitchFamily="18" charset="0"/>
                <a:cs typeface="Times New Roman" pitchFamily="18" charset="0"/>
              </a:rPr>
              <a:t>xuất</a:t>
            </a:r>
            <a:r>
              <a:rPr lang="en-US" altLang="en-US" sz="3600" b="1" dirty="0" smtClean="0">
                <a:solidFill>
                  <a:srgbClr val="0000FF"/>
                </a:solidFill>
                <a:latin typeface="Times New Roman" pitchFamily="18" charset="0"/>
                <a:cs typeface="Times New Roman" pitchFamily="18" charset="0"/>
              </a:rPr>
              <a:t> </a:t>
            </a:r>
            <a:r>
              <a:rPr lang="en-US" altLang="en-US" sz="3600" b="1" dirty="0" err="1" smtClean="0">
                <a:solidFill>
                  <a:srgbClr val="0000FF"/>
                </a:solidFill>
                <a:latin typeface="Times New Roman" pitchFamily="18" charset="0"/>
                <a:cs typeface="Times New Roman" pitchFamily="18" charset="0"/>
              </a:rPr>
              <a:t>hiện</a:t>
            </a:r>
            <a:r>
              <a:rPr lang="en-US" altLang="en-US" sz="3600" b="1" dirty="0" smtClean="0">
                <a:solidFill>
                  <a:srgbClr val="0000FF"/>
                </a:solidFill>
                <a:latin typeface="Times New Roman" pitchFamily="18" charset="0"/>
                <a:cs typeface="Times New Roman" pitchFamily="18" charset="0"/>
              </a:rPr>
              <a:t> </a:t>
            </a:r>
            <a:r>
              <a:rPr lang="en-US" altLang="en-US" sz="3600" b="1" dirty="0" err="1" smtClean="0">
                <a:solidFill>
                  <a:srgbClr val="0000FF"/>
                </a:solidFill>
                <a:latin typeface="Times New Roman" pitchFamily="18" charset="0"/>
                <a:cs typeface="Times New Roman" pitchFamily="18" charset="0"/>
              </a:rPr>
              <a:t>trong</a:t>
            </a:r>
            <a:r>
              <a:rPr lang="en-US" altLang="en-US" sz="3600" b="1" dirty="0" smtClean="0">
                <a:solidFill>
                  <a:srgbClr val="0000FF"/>
                </a:solidFill>
                <a:latin typeface="Times New Roman" pitchFamily="18" charset="0"/>
                <a:cs typeface="Times New Roman" pitchFamily="18" charset="0"/>
              </a:rPr>
              <a:t> </a:t>
            </a:r>
            <a:r>
              <a:rPr lang="en-US" altLang="en-US" sz="3600" b="1" dirty="0" err="1" smtClean="0">
                <a:solidFill>
                  <a:srgbClr val="0000FF"/>
                </a:solidFill>
                <a:latin typeface="Times New Roman" pitchFamily="18" charset="0"/>
                <a:cs typeface="Times New Roman" pitchFamily="18" charset="0"/>
              </a:rPr>
              <a:t>trường</a:t>
            </a:r>
            <a:r>
              <a:rPr lang="en-US" altLang="en-US" sz="3600" b="1" dirty="0" smtClean="0">
                <a:solidFill>
                  <a:srgbClr val="0000FF"/>
                </a:solidFill>
                <a:latin typeface="Times New Roman" pitchFamily="18" charset="0"/>
                <a:cs typeface="Times New Roman" pitchFamily="18" charset="0"/>
              </a:rPr>
              <a:t> </a:t>
            </a:r>
            <a:r>
              <a:rPr lang="en-US" altLang="en-US" sz="3600" b="1" dirty="0" err="1" smtClean="0">
                <a:solidFill>
                  <a:srgbClr val="0000FF"/>
                </a:solidFill>
                <a:latin typeface="Times New Roman" pitchFamily="18" charset="0"/>
                <a:cs typeface="Times New Roman" pitchFamily="18" charset="0"/>
              </a:rPr>
              <a:t>hợp</a:t>
            </a:r>
            <a:r>
              <a:rPr lang="en-US" altLang="en-US" sz="3600" b="1" dirty="0" smtClean="0">
                <a:solidFill>
                  <a:srgbClr val="0000FF"/>
                </a:solidFill>
                <a:latin typeface="Times New Roman" pitchFamily="18" charset="0"/>
                <a:cs typeface="Times New Roman" pitchFamily="18" charset="0"/>
              </a:rPr>
              <a:t> </a:t>
            </a:r>
            <a:r>
              <a:rPr lang="en-US" altLang="en-US" sz="3600" b="1" dirty="0" err="1" smtClean="0">
                <a:solidFill>
                  <a:srgbClr val="0000FF"/>
                </a:solidFill>
                <a:latin typeface="Times New Roman" pitchFamily="18" charset="0"/>
                <a:cs typeface="Times New Roman" pitchFamily="18" charset="0"/>
              </a:rPr>
              <a:t>nào</a:t>
            </a:r>
            <a:r>
              <a:rPr lang="en-US" altLang="en-US" sz="3600" b="1" dirty="0" smtClean="0">
                <a:solidFill>
                  <a:srgbClr val="0000FF"/>
                </a:solidFill>
                <a:latin typeface="Times New Roman" pitchFamily="18" charset="0"/>
                <a:cs typeface="Times New Roman" pitchFamily="18" charset="0"/>
              </a:rPr>
              <a:t>? </a:t>
            </a:r>
            <a:endParaRPr lang="en-US" sz="3600" dirty="0">
              <a:latin typeface="Times New Roman" pitchFamily="18" charset="0"/>
              <a:cs typeface="Times New Roman" pitchFamily="18" charset="0"/>
            </a:endParaRPr>
          </a:p>
        </p:txBody>
      </p:sp>
      <p:sp>
        <p:nvSpPr>
          <p:cNvPr id="8" name="Rectangle 7"/>
          <p:cNvSpPr/>
          <p:nvPr/>
        </p:nvSpPr>
        <p:spPr>
          <a:xfrm>
            <a:off x="0" y="4572000"/>
            <a:ext cx="9144000" cy="1754326"/>
          </a:xfrm>
          <a:prstGeom prst="rect">
            <a:avLst/>
          </a:prstGeom>
        </p:spPr>
        <p:txBody>
          <a:bodyPr wrap="square">
            <a:spAutoFit/>
          </a:bodyPr>
          <a:lstStyle/>
          <a:p>
            <a:pPr algn="just"/>
            <a:r>
              <a:rPr lang="en-US" altLang="en-US" sz="3600" u="sng" dirty="0" err="1" smtClean="0">
                <a:solidFill>
                  <a:srgbClr val="FF0000"/>
                </a:solidFill>
                <a:latin typeface="VNI-Helve" pitchFamily="2" charset="0"/>
              </a:rPr>
              <a:t>Vaäy</a:t>
            </a:r>
            <a:r>
              <a:rPr lang="en-US" altLang="en-US" sz="3600" dirty="0" smtClean="0">
                <a:solidFill>
                  <a:srgbClr val="FF0000"/>
                </a:solidFill>
                <a:latin typeface="VNI-Helve" pitchFamily="2" charset="0"/>
              </a:rPr>
              <a:t>: </a:t>
            </a:r>
            <a:r>
              <a:rPr lang="en-US" altLang="en-US" sz="3600" dirty="0" err="1" smtClean="0">
                <a:solidFill>
                  <a:srgbClr val="FF0000"/>
                </a:solidFill>
                <a:latin typeface="VNI-Helve" pitchFamily="2" charset="0"/>
              </a:rPr>
              <a:t>Löïc</a:t>
            </a:r>
            <a:r>
              <a:rPr lang="en-US" altLang="en-US" sz="3600" dirty="0" smtClean="0">
                <a:solidFill>
                  <a:srgbClr val="FF0000"/>
                </a:solidFill>
                <a:latin typeface="VNI-Helve" pitchFamily="2" charset="0"/>
              </a:rPr>
              <a:t> ma </a:t>
            </a:r>
            <a:r>
              <a:rPr lang="en-US" altLang="en-US" sz="3600" dirty="0" err="1" smtClean="0">
                <a:solidFill>
                  <a:srgbClr val="FF0000"/>
                </a:solidFill>
                <a:latin typeface="VNI-Helve" pitchFamily="2" charset="0"/>
              </a:rPr>
              <a:t>saùt</a:t>
            </a:r>
            <a:r>
              <a:rPr lang="en-US" altLang="en-US" sz="3600" dirty="0" smtClean="0">
                <a:solidFill>
                  <a:srgbClr val="FF0000"/>
                </a:solidFill>
                <a:latin typeface="VNI-Helve" pitchFamily="2" charset="0"/>
              </a:rPr>
              <a:t> </a:t>
            </a:r>
            <a:r>
              <a:rPr lang="en-US" altLang="en-US" sz="3600" dirty="0" err="1" smtClean="0">
                <a:solidFill>
                  <a:srgbClr val="FF0000"/>
                </a:solidFill>
                <a:latin typeface="VNI-Helve" pitchFamily="2" charset="0"/>
              </a:rPr>
              <a:t>laên</a:t>
            </a:r>
            <a:r>
              <a:rPr lang="en-US" altLang="en-US" sz="3600" dirty="0" smtClean="0">
                <a:solidFill>
                  <a:srgbClr val="FF0000"/>
                </a:solidFill>
                <a:latin typeface="VNI-Helve" pitchFamily="2" charset="0"/>
              </a:rPr>
              <a:t> </a:t>
            </a:r>
            <a:r>
              <a:rPr lang="en-US" altLang="en-US" sz="3600" dirty="0" err="1" smtClean="0">
                <a:solidFill>
                  <a:srgbClr val="FF0000"/>
                </a:solidFill>
                <a:latin typeface="VNI-Helve" pitchFamily="2" charset="0"/>
              </a:rPr>
              <a:t>sinh</a:t>
            </a:r>
            <a:r>
              <a:rPr lang="en-US" altLang="en-US" sz="3600" dirty="0" smtClean="0">
                <a:solidFill>
                  <a:srgbClr val="FF0000"/>
                </a:solidFill>
                <a:latin typeface="VNI-Helve" pitchFamily="2" charset="0"/>
              </a:rPr>
              <a:t> </a:t>
            </a:r>
            <a:r>
              <a:rPr lang="en-US" altLang="en-US" sz="3600" dirty="0" err="1" smtClean="0">
                <a:solidFill>
                  <a:srgbClr val="FF0000"/>
                </a:solidFill>
                <a:latin typeface="VNI-Helve" pitchFamily="2" charset="0"/>
              </a:rPr>
              <a:t>ra</a:t>
            </a:r>
            <a:r>
              <a:rPr lang="en-US" altLang="en-US" sz="3600" dirty="0" smtClean="0">
                <a:solidFill>
                  <a:srgbClr val="FF0000"/>
                </a:solidFill>
                <a:latin typeface="VNI-Helve" pitchFamily="2" charset="0"/>
              </a:rPr>
              <a:t> </a:t>
            </a:r>
            <a:r>
              <a:rPr lang="en-US" altLang="en-US" sz="3600" dirty="0" err="1" smtClean="0">
                <a:solidFill>
                  <a:srgbClr val="FF0000"/>
                </a:solidFill>
                <a:latin typeface="VNI-Helve" pitchFamily="2" charset="0"/>
              </a:rPr>
              <a:t>khi</a:t>
            </a:r>
            <a:r>
              <a:rPr lang="en-US" altLang="en-US" sz="3600" dirty="0" smtClean="0">
                <a:solidFill>
                  <a:srgbClr val="FF0000"/>
                </a:solidFill>
                <a:latin typeface="VNI-Helve" pitchFamily="2" charset="0"/>
              </a:rPr>
              <a:t> </a:t>
            </a:r>
            <a:r>
              <a:rPr lang="en-US" altLang="en-US" sz="3600" dirty="0" err="1" smtClean="0">
                <a:solidFill>
                  <a:srgbClr val="FF0000"/>
                </a:solidFill>
                <a:latin typeface="VNI-Helve" pitchFamily="2" charset="0"/>
              </a:rPr>
              <a:t>moät</a:t>
            </a:r>
            <a:r>
              <a:rPr lang="en-US" altLang="en-US" sz="3600" dirty="0" smtClean="0">
                <a:solidFill>
                  <a:srgbClr val="FF0000"/>
                </a:solidFill>
                <a:latin typeface="VNI-Helve" pitchFamily="2" charset="0"/>
              </a:rPr>
              <a:t> </a:t>
            </a:r>
            <a:r>
              <a:rPr lang="en-US" altLang="en-US" sz="3600" dirty="0" err="1" smtClean="0">
                <a:solidFill>
                  <a:srgbClr val="FF0000"/>
                </a:solidFill>
                <a:latin typeface="VNI-Helve" pitchFamily="2" charset="0"/>
              </a:rPr>
              <a:t>vaät</a:t>
            </a:r>
            <a:r>
              <a:rPr lang="en-US" altLang="en-US" sz="3600" dirty="0" smtClean="0">
                <a:solidFill>
                  <a:srgbClr val="FF0000"/>
                </a:solidFill>
                <a:latin typeface="VNI-Helve" pitchFamily="2" charset="0"/>
              </a:rPr>
              <a:t> </a:t>
            </a:r>
            <a:r>
              <a:rPr lang="en-US" altLang="en-US" sz="3600" dirty="0" err="1" smtClean="0">
                <a:solidFill>
                  <a:srgbClr val="FF0000"/>
                </a:solidFill>
                <a:latin typeface="VNI-Helve" pitchFamily="2" charset="0"/>
              </a:rPr>
              <a:t>laên</a:t>
            </a:r>
            <a:r>
              <a:rPr lang="en-US" altLang="en-US" sz="3600" dirty="0" smtClean="0">
                <a:solidFill>
                  <a:srgbClr val="FF0000"/>
                </a:solidFill>
                <a:latin typeface="VNI-Helve" pitchFamily="2" charset="0"/>
              </a:rPr>
              <a:t> </a:t>
            </a:r>
            <a:r>
              <a:rPr lang="en-US" altLang="en-US" sz="3600" dirty="0" err="1" smtClean="0">
                <a:solidFill>
                  <a:srgbClr val="FF0000"/>
                </a:solidFill>
                <a:latin typeface="VNI-Helve" pitchFamily="2" charset="0"/>
              </a:rPr>
              <a:t>treân</a:t>
            </a:r>
            <a:r>
              <a:rPr lang="en-US" altLang="en-US" sz="3600" dirty="0" smtClean="0">
                <a:solidFill>
                  <a:srgbClr val="FF0000"/>
                </a:solidFill>
                <a:latin typeface="VNI-Helve" pitchFamily="2" charset="0"/>
              </a:rPr>
              <a:t> </a:t>
            </a:r>
            <a:r>
              <a:rPr lang="en-US" altLang="en-US" sz="3600" dirty="0" err="1" smtClean="0">
                <a:solidFill>
                  <a:srgbClr val="FF0000"/>
                </a:solidFill>
                <a:latin typeface="VNI-Helve" pitchFamily="2" charset="0"/>
              </a:rPr>
              <a:t>beà</a:t>
            </a:r>
            <a:r>
              <a:rPr lang="en-US" altLang="en-US" sz="3600" dirty="0" smtClean="0">
                <a:solidFill>
                  <a:srgbClr val="FF0000"/>
                </a:solidFill>
                <a:latin typeface="VNI-Helve" pitchFamily="2" charset="0"/>
              </a:rPr>
              <a:t> </a:t>
            </a:r>
            <a:r>
              <a:rPr lang="en-US" altLang="en-US" sz="3600" dirty="0" err="1" smtClean="0">
                <a:solidFill>
                  <a:srgbClr val="FF0000"/>
                </a:solidFill>
                <a:latin typeface="VNI-Helve" pitchFamily="2" charset="0"/>
              </a:rPr>
              <a:t>maët</a:t>
            </a:r>
            <a:r>
              <a:rPr lang="en-US" altLang="en-US" sz="3600" dirty="0" smtClean="0">
                <a:solidFill>
                  <a:srgbClr val="FF0000"/>
                </a:solidFill>
                <a:latin typeface="VNI-Helve" pitchFamily="2" charset="0"/>
              </a:rPr>
              <a:t> </a:t>
            </a:r>
            <a:r>
              <a:rPr lang="en-US" altLang="en-US" sz="3600" dirty="0" err="1" smtClean="0">
                <a:solidFill>
                  <a:srgbClr val="FF0000"/>
                </a:solidFill>
                <a:latin typeface="VNI-Helve" pitchFamily="2" charset="0"/>
              </a:rPr>
              <a:t>moät</a:t>
            </a:r>
            <a:r>
              <a:rPr lang="en-US" altLang="en-US" sz="3600" dirty="0" smtClean="0">
                <a:solidFill>
                  <a:srgbClr val="FF0000"/>
                </a:solidFill>
                <a:latin typeface="VNI-Helve" pitchFamily="2" charset="0"/>
              </a:rPr>
              <a:t> </a:t>
            </a:r>
            <a:r>
              <a:rPr lang="en-US" altLang="en-US" sz="3600" dirty="0" err="1" smtClean="0">
                <a:solidFill>
                  <a:srgbClr val="FF0000"/>
                </a:solidFill>
                <a:latin typeface="VNI-Helve" pitchFamily="2" charset="0"/>
              </a:rPr>
              <a:t>vaät</a:t>
            </a:r>
            <a:r>
              <a:rPr lang="en-US" altLang="en-US" sz="3600" dirty="0" smtClean="0">
                <a:solidFill>
                  <a:srgbClr val="FF0000"/>
                </a:solidFill>
                <a:latin typeface="VNI-Helve" pitchFamily="2" charset="0"/>
              </a:rPr>
              <a:t> </a:t>
            </a:r>
            <a:r>
              <a:rPr lang="en-US" altLang="en-US" sz="3600" dirty="0" err="1" smtClean="0">
                <a:solidFill>
                  <a:srgbClr val="FF0000"/>
                </a:solidFill>
                <a:latin typeface="VNI-Helve" pitchFamily="2" charset="0"/>
              </a:rPr>
              <a:t>khaùc</a:t>
            </a:r>
            <a:r>
              <a:rPr lang="en-US" altLang="en-US" sz="3600" dirty="0" smtClean="0">
                <a:solidFill>
                  <a:srgbClr val="FF0000"/>
                </a:solidFill>
                <a:latin typeface="VNI-Helve" pitchFamily="2" charset="0"/>
              </a:rPr>
              <a:t> </a:t>
            </a:r>
            <a:r>
              <a:rPr lang="en-US" altLang="en-US" sz="3600" dirty="0" err="1" smtClean="0">
                <a:solidFill>
                  <a:srgbClr val="FF0000"/>
                </a:solidFill>
                <a:latin typeface="VNI-Helve" pitchFamily="2" charset="0"/>
              </a:rPr>
              <a:t>vaø</a:t>
            </a:r>
            <a:r>
              <a:rPr lang="en-US" altLang="en-US" sz="3600" dirty="0" smtClean="0">
                <a:solidFill>
                  <a:srgbClr val="FF0000"/>
                </a:solidFill>
                <a:latin typeface="VNI-Helve" pitchFamily="2" charset="0"/>
              </a:rPr>
              <a:t> </a:t>
            </a:r>
            <a:r>
              <a:rPr lang="en-US" altLang="en-US" sz="3600" dirty="0" err="1" smtClean="0">
                <a:solidFill>
                  <a:srgbClr val="FF0000"/>
                </a:solidFill>
                <a:latin typeface="VNI-Helve" pitchFamily="2" charset="0"/>
              </a:rPr>
              <a:t>caûn</a:t>
            </a:r>
            <a:r>
              <a:rPr lang="en-US" altLang="en-US" sz="3600" dirty="0" smtClean="0">
                <a:solidFill>
                  <a:srgbClr val="FF0000"/>
                </a:solidFill>
                <a:latin typeface="VNI-Helve" pitchFamily="2" charset="0"/>
              </a:rPr>
              <a:t> </a:t>
            </a:r>
            <a:r>
              <a:rPr lang="en-US" altLang="en-US" sz="3600" dirty="0" err="1" smtClean="0">
                <a:solidFill>
                  <a:srgbClr val="FF0000"/>
                </a:solidFill>
                <a:latin typeface="VNI-Helve" pitchFamily="2" charset="0"/>
              </a:rPr>
              <a:t>trôû</a:t>
            </a:r>
            <a:r>
              <a:rPr lang="en-US" altLang="en-US" sz="3600" dirty="0" smtClean="0">
                <a:solidFill>
                  <a:srgbClr val="FF0000"/>
                </a:solidFill>
                <a:latin typeface="VNI-Helve" pitchFamily="2" charset="0"/>
              </a:rPr>
              <a:t> </a:t>
            </a:r>
            <a:r>
              <a:rPr lang="en-US" altLang="en-US" sz="3600" dirty="0" err="1" smtClean="0">
                <a:solidFill>
                  <a:srgbClr val="FF0000"/>
                </a:solidFill>
                <a:latin typeface="VNI-Helve" pitchFamily="2" charset="0"/>
              </a:rPr>
              <a:t>chuyeån</a:t>
            </a:r>
            <a:r>
              <a:rPr lang="en-US" altLang="en-US" sz="3600" dirty="0" smtClean="0">
                <a:solidFill>
                  <a:srgbClr val="FF0000"/>
                </a:solidFill>
                <a:latin typeface="VNI-Helve" pitchFamily="2" charset="0"/>
              </a:rPr>
              <a:t> </a:t>
            </a:r>
            <a:r>
              <a:rPr lang="en-US" altLang="en-US" sz="3600" dirty="0" err="1" smtClean="0">
                <a:solidFill>
                  <a:srgbClr val="FF0000"/>
                </a:solidFill>
                <a:latin typeface="VNI-Helve" pitchFamily="2" charset="0"/>
              </a:rPr>
              <a:t>ñoäng</a:t>
            </a:r>
            <a:r>
              <a:rPr lang="en-US" altLang="en-US" sz="3600" dirty="0" smtClean="0">
                <a:solidFill>
                  <a:srgbClr val="FF0000"/>
                </a:solidFill>
                <a:latin typeface="VNI-Helve" pitchFamily="2" charset="0"/>
              </a:rPr>
              <a:t> </a:t>
            </a:r>
            <a:r>
              <a:rPr lang="en-US" altLang="en-US" sz="3600" dirty="0" err="1" smtClean="0">
                <a:solidFill>
                  <a:srgbClr val="FF0000"/>
                </a:solidFill>
                <a:latin typeface="VNI-Helve" pitchFamily="2" charset="0"/>
              </a:rPr>
              <a:t>laên</a:t>
            </a:r>
            <a:r>
              <a:rPr lang="en-US" altLang="en-US" sz="3600" dirty="0" smtClean="0">
                <a:solidFill>
                  <a:srgbClr val="FF0000"/>
                </a:solidFill>
                <a:latin typeface="VNI-Helve" pitchFamily="2" charset="0"/>
              </a:rPr>
              <a:t> </a:t>
            </a:r>
            <a:r>
              <a:rPr lang="en-US" altLang="en-US" sz="3600" dirty="0" err="1" smtClean="0">
                <a:solidFill>
                  <a:srgbClr val="FF0000"/>
                </a:solidFill>
                <a:latin typeface="VNI-Helve" pitchFamily="2" charset="0"/>
              </a:rPr>
              <a:t>cuûa</a:t>
            </a:r>
            <a:r>
              <a:rPr lang="en-US" altLang="en-US" sz="3600" dirty="0" smtClean="0">
                <a:solidFill>
                  <a:srgbClr val="FF0000"/>
                </a:solidFill>
                <a:latin typeface="VNI-Helve" pitchFamily="2" charset="0"/>
              </a:rPr>
              <a:t> </a:t>
            </a:r>
            <a:r>
              <a:rPr lang="en-US" altLang="en-US" sz="3600" dirty="0" err="1" smtClean="0">
                <a:solidFill>
                  <a:srgbClr val="FF0000"/>
                </a:solidFill>
                <a:latin typeface="VNI-Helve" pitchFamily="2" charset="0"/>
              </a:rPr>
              <a:t>vaät</a:t>
            </a:r>
            <a:endParaRPr lang="en-US" altLang="en-US" sz="3600" dirty="0">
              <a:solidFill>
                <a:srgbClr val="FF0000"/>
              </a:solidFill>
              <a:latin typeface="VNI-Helve"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strVal val="#ppt_w*0.70"/>
                                          </p:val>
                                        </p:tav>
                                        <p:tav tm="100000">
                                          <p:val>
                                            <p:strVal val="#ppt_w"/>
                                          </p:val>
                                        </p:tav>
                                      </p:tavLst>
                                    </p:anim>
                                    <p:anim calcmode="lin" valueType="num">
                                      <p:cBhvr>
                                        <p:cTn id="15" dur="1000" fill="hold"/>
                                        <p:tgtEl>
                                          <p:spTgt spid="5"/>
                                        </p:tgtEl>
                                        <p:attrNameLst>
                                          <p:attrName>ppt_h</p:attrName>
                                        </p:attrNameLst>
                                      </p:cBhvr>
                                      <p:tavLst>
                                        <p:tav tm="0">
                                          <p:val>
                                            <p:strVal val="#ppt_h"/>
                                          </p:val>
                                        </p:tav>
                                        <p:tav tm="100000">
                                          <p:val>
                                            <p:strVal val="#ppt_h"/>
                                          </p:val>
                                        </p:tav>
                                      </p:tavLst>
                                    </p:anim>
                                    <p:animEffect transition="in" filter="fade">
                                      <p:cBhvr>
                                        <p:cTn id="16" dur="1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slide(fromBottom)">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3" presetClass="entr" presetSubtype="16" fill="hold" nodeType="clickEffect">
                                  <p:stCondLst>
                                    <p:cond delay="0"/>
                                  </p:stCondLst>
                                  <p:childTnLst>
                                    <p:set>
                                      <p:cBhvr>
                                        <p:cTn id="25" dur="1" fill="hold">
                                          <p:stCondLst>
                                            <p:cond delay="0"/>
                                          </p:stCondLst>
                                        </p:cTn>
                                        <p:tgtEl>
                                          <p:spTgt spid="7">
                                            <p:txEl>
                                              <p:pRg st="0" end="0"/>
                                            </p:txEl>
                                          </p:spTgt>
                                        </p:tgtEl>
                                        <p:attrNameLst>
                                          <p:attrName>style.visibility</p:attrName>
                                        </p:attrNameLst>
                                      </p:cBhvr>
                                      <p:to>
                                        <p:strVal val="visible"/>
                                      </p:to>
                                    </p:set>
                                    <p:animEffect transition="in" filter="plus(in)">
                                      <p:cBhvr>
                                        <p:cTn id="26" dur="2000"/>
                                        <p:tgtEl>
                                          <p:spTgt spid="7">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6" fill="hold" nodeType="clickEffect">
                                  <p:stCondLst>
                                    <p:cond delay="0"/>
                                  </p:stCondLst>
                                  <p:childTnLst>
                                    <p:set>
                                      <p:cBhvr>
                                        <p:cTn id="30" dur="1" fill="hold">
                                          <p:stCondLst>
                                            <p:cond delay="0"/>
                                          </p:stCondLst>
                                        </p:cTn>
                                        <p:tgtEl>
                                          <p:spTgt spid="8">
                                            <p:txEl>
                                              <p:pRg st="0" end="0"/>
                                            </p:txEl>
                                          </p:spTgt>
                                        </p:tgtEl>
                                        <p:attrNameLst>
                                          <p:attrName>style.visibility</p:attrName>
                                        </p:attrNameLst>
                                      </p:cBhvr>
                                      <p:to>
                                        <p:strVal val="visible"/>
                                      </p:to>
                                    </p:set>
                                    <p:animEffect transition="in" filter="barn(inHorizontal)">
                                      <p:cBhvr>
                                        <p:cTn id="31"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858749" cy="584775"/>
          </a:xfrm>
          <a:prstGeom prst="rect">
            <a:avLst/>
          </a:prstGeom>
        </p:spPr>
        <p:txBody>
          <a:bodyPr wrap="none">
            <a:spAutoFit/>
          </a:bodyPr>
          <a:lstStyle/>
          <a:p>
            <a:r>
              <a:rPr lang="en-US" dirty="0" smtClean="0"/>
              <a:t> </a:t>
            </a:r>
            <a:r>
              <a:rPr lang="en-US" sz="3200" dirty="0" err="1" smtClean="0">
                <a:latin typeface="Times New Roman" pitchFamily="18" charset="0"/>
                <a:cs typeface="Times New Roman" pitchFamily="18" charset="0"/>
              </a:rPr>
              <a:t>Tiến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hành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thí</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nghiệm</a:t>
            </a:r>
            <a:r>
              <a:rPr lang="en-US"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sp>
        <p:nvSpPr>
          <p:cNvPr id="5" name="Rectangle 4"/>
          <p:cNvSpPr/>
          <p:nvPr/>
        </p:nvSpPr>
        <p:spPr>
          <a:xfrm>
            <a:off x="0" y="533400"/>
            <a:ext cx="9144000" cy="2062103"/>
          </a:xfrm>
          <a:prstGeom prst="rect">
            <a:avLst/>
          </a:prstGeom>
        </p:spPr>
        <p:txBody>
          <a:bodyPr wrap="square">
            <a:spAutoFit/>
          </a:bodyPr>
          <a:lstStyle/>
          <a:p>
            <a:r>
              <a:rPr lang="vi-VN" sz="3200" dirty="0" smtClean="0">
                <a:latin typeface="Times New Roman" pitchFamily="18" charset="0"/>
                <a:cs typeface="Times New Roman" pitchFamily="18" charset="0"/>
              </a:rPr>
              <a:t>+ Bước 1: Cắt bỏ phần đầu của hai chai cocacola sao cho có thể bỏ lọt vỏ hộp nhựa nhỏ có nắp ren hình trụ, chiều cao khoảng 3,5 cm và đường kính đáy khoảng 3 cm. Sau đó, đánh dấu chai số 1 và chai số 2.</a:t>
            </a:r>
            <a:endParaRPr lang="en-US" sz="3200" dirty="0">
              <a:latin typeface="Times New Roman" pitchFamily="18" charset="0"/>
              <a:cs typeface="Times New Roman" pitchFamily="18" charset="0"/>
            </a:endParaRPr>
          </a:p>
        </p:txBody>
      </p:sp>
      <p:sp>
        <p:nvSpPr>
          <p:cNvPr id="6" name="Rectangle 5"/>
          <p:cNvSpPr/>
          <p:nvPr/>
        </p:nvSpPr>
        <p:spPr>
          <a:xfrm>
            <a:off x="0" y="2514600"/>
            <a:ext cx="9144000" cy="1569660"/>
          </a:xfrm>
          <a:prstGeom prst="rect">
            <a:avLst/>
          </a:prstGeom>
        </p:spPr>
        <p:txBody>
          <a:bodyPr wrap="square">
            <a:spAutoFit/>
          </a:bodyPr>
          <a:lstStyle/>
          <a:p>
            <a:r>
              <a:rPr lang="vi-VN" sz="3200" dirty="0" smtClean="0">
                <a:latin typeface="Times New Roman" pitchFamily="18" charset="0"/>
                <a:cs typeface="Times New Roman" pitchFamily="18" charset="0"/>
              </a:rPr>
              <a:t>+ Bước 2: Chai số 1 đổ nước trắng, chai số 2 hòa nước muối (cần pha nước muối đặc đến mức bão hòa, tức là hòa tan muối vào nước nhiều nhất có thể).</a:t>
            </a:r>
            <a:endParaRPr lang="en-US" sz="3200" dirty="0">
              <a:latin typeface="Times New Roman" pitchFamily="18" charset="0"/>
              <a:cs typeface="Times New Roman" pitchFamily="18" charset="0"/>
            </a:endParaRPr>
          </a:p>
        </p:txBody>
      </p:sp>
      <p:sp>
        <p:nvSpPr>
          <p:cNvPr id="7" name="Rectangle 6"/>
          <p:cNvSpPr/>
          <p:nvPr/>
        </p:nvSpPr>
        <p:spPr>
          <a:xfrm>
            <a:off x="0" y="4038600"/>
            <a:ext cx="9144000" cy="1569660"/>
          </a:xfrm>
          <a:prstGeom prst="rect">
            <a:avLst/>
          </a:prstGeom>
        </p:spPr>
        <p:txBody>
          <a:bodyPr wrap="square">
            <a:spAutoFit/>
          </a:bodyPr>
          <a:lstStyle/>
          <a:p>
            <a:r>
              <a:rPr lang="vi-VN" sz="3200" dirty="0" smtClean="0">
                <a:latin typeface="Times New Roman" pitchFamily="18" charset="0"/>
                <a:cs typeface="Times New Roman" pitchFamily="18" charset="0"/>
              </a:rPr>
              <a:t>+ Bước 3: Cho sỏi hoặc cát vào hai vỏ hộp nhựa nhỏ có nắp ren hình trụ, chiều cao khoảng 3,5 cm và đường kính đáy khoảng 3 cm với số lượng bằng nhau.</a:t>
            </a:r>
            <a:endParaRPr lang="en-US"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plus(in)">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plus(in)">
                                      <p:cBhvr>
                                        <p:cTn id="12" dur="2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wheel(4)">
                                      <p:cBhvr>
                                        <p:cTn id="17" dur="20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6"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barn(inHorizontal)">
                                      <p:cBhvr>
                                        <p:cTn id="2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077218"/>
          </a:xfrm>
          <a:prstGeom prst="rect">
            <a:avLst/>
          </a:prstGeom>
        </p:spPr>
        <p:txBody>
          <a:bodyPr wrap="square">
            <a:spAutoFit/>
          </a:bodyPr>
          <a:lstStyle/>
          <a:p>
            <a:r>
              <a:rPr lang="vi-VN" sz="3200" dirty="0" smtClean="0">
                <a:latin typeface="Times New Roman" pitchFamily="18" charset="0"/>
                <a:cs typeface="Times New Roman" pitchFamily="18" charset="0"/>
              </a:rPr>
              <a:t>+ Bước 4: Buộc vào mỗi hộp sợi dây thật chắc để móc được lực kế vào các hộp nhựa nhỏ.</a:t>
            </a:r>
            <a:endParaRPr lang="en-US" sz="3200" dirty="0">
              <a:latin typeface="Times New Roman" pitchFamily="18" charset="0"/>
              <a:cs typeface="Times New Roman" pitchFamily="18" charset="0"/>
            </a:endParaRPr>
          </a:p>
        </p:txBody>
      </p:sp>
      <p:sp>
        <p:nvSpPr>
          <p:cNvPr id="5" name="Rectangle 4"/>
          <p:cNvSpPr/>
          <p:nvPr/>
        </p:nvSpPr>
        <p:spPr>
          <a:xfrm>
            <a:off x="0" y="1066800"/>
            <a:ext cx="9144000" cy="1077218"/>
          </a:xfrm>
          <a:prstGeom prst="rect">
            <a:avLst/>
          </a:prstGeom>
        </p:spPr>
        <p:txBody>
          <a:bodyPr wrap="square">
            <a:spAutoFit/>
          </a:bodyPr>
          <a:lstStyle/>
          <a:p>
            <a:r>
              <a:rPr lang="vi-VN" sz="3200" dirty="0" smtClean="0">
                <a:latin typeface="Times New Roman" pitchFamily="18" charset="0"/>
                <a:cs typeface="Times New Roman" pitchFamily="18" charset="0"/>
              </a:rPr>
              <a:t>+ Bước 5: Thả mỗi hộp nhựa nhỏ vào chai số 1 và chai số 2 cho chúng chìm hẳn xuống dưới đáy chai.</a:t>
            </a:r>
            <a:endParaRPr lang="en-US" sz="3200" dirty="0">
              <a:latin typeface="Times New Roman" pitchFamily="18" charset="0"/>
              <a:cs typeface="Times New Roman" pitchFamily="18" charset="0"/>
            </a:endParaRPr>
          </a:p>
        </p:txBody>
      </p:sp>
      <p:sp>
        <p:nvSpPr>
          <p:cNvPr id="6" name="Rectangle 5"/>
          <p:cNvSpPr/>
          <p:nvPr/>
        </p:nvSpPr>
        <p:spPr>
          <a:xfrm>
            <a:off x="0" y="2133600"/>
            <a:ext cx="9144000" cy="1077218"/>
          </a:xfrm>
          <a:prstGeom prst="rect">
            <a:avLst/>
          </a:prstGeom>
        </p:spPr>
        <p:txBody>
          <a:bodyPr wrap="square">
            <a:spAutoFit/>
          </a:bodyPr>
          <a:lstStyle/>
          <a:p>
            <a:r>
              <a:rPr lang="vi-VN" sz="3200" dirty="0" smtClean="0">
                <a:latin typeface="Times New Roman" pitchFamily="18" charset="0"/>
                <a:cs typeface="Times New Roman" pitchFamily="18" charset="0"/>
              </a:rPr>
              <a:t>+ Bước 6: Cầm vào thân lực kế và từ từ kéo hộp nhựa lên, ghi lại số đo lực kế ở chai số 1 và chai số 2.</a:t>
            </a:r>
            <a:endParaRPr lang="en-US"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slide(fromBottom)">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Horizont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barn(inHorizontal)">
                                      <p:cBhvr>
                                        <p:cTn id="1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ordArt 10"/>
          <p:cNvSpPr>
            <a:spLocks noChangeArrowheads="1" noChangeShapeType="1" noTextEdit="1"/>
          </p:cNvSpPr>
          <p:nvPr/>
        </p:nvSpPr>
        <p:spPr bwMode="auto">
          <a:xfrm>
            <a:off x="1600200" y="457200"/>
            <a:ext cx="5915025" cy="923925"/>
          </a:xfrm>
          <a:prstGeom prst="rect">
            <a:avLst/>
          </a:prstGeom>
        </p:spPr>
        <p:txBody>
          <a:bodyPr wrap="none" fromWordArt="1">
            <a:prstTxWarp prst="textPlain">
              <a:avLst>
                <a:gd name="adj" fmla="val 50000"/>
              </a:avLst>
            </a:prstTxWarp>
          </a:bodyPr>
          <a:lstStyle/>
          <a:p>
            <a:pPr algn="ctr"/>
            <a:r>
              <a:rPr lang="vi-VN" sz="3600" b="1" kern="10" dirty="0">
                <a:ln w="12700">
                  <a:solidFill>
                    <a:srgbClr val="EAEAEA"/>
                  </a:solidFill>
                  <a:round/>
                  <a:headEnd/>
                  <a:tailEnd/>
                </a:ln>
                <a:gradFill rotWithShape="1">
                  <a:gsLst>
                    <a:gs pos="0">
                      <a:srgbClr val="000082"/>
                    </a:gs>
                    <a:gs pos="14999">
                      <a:srgbClr val="66008F"/>
                    </a:gs>
                    <a:gs pos="32500">
                      <a:srgbClr val="BA0066"/>
                    </a:gs>
                    <a:gs pos="45000">
                      <a:srgbClr val="FF0000"/>
                    </a:gs>
                    <a:gs pos="50000">
                      <a:srgbClr val="FF8200"/>
                    </a:gs>
                    <a:gs pos="55000">
                      <a:srgbClr val="FF0000"/>
                    </a:gs>
                    <a:gs pos="67500">
                      <a:srgbClr val="BA0066"/>
                    </a:gs>
                    <a:gs pos="85001">
                      <a:srgbClr val="66008F"/>
                    </a:gs>
                    <a:gs pos="100000">
                      <a:srgbClr val="000082"/>
                    </a:gs>
                  </a:gsLst>
                  <a:lin ang="540000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HƯỚNG DẪN VỀ NHÀ</a:t>
            </a:r>
            <a:endParaRPr lang="en-US" sz="3600" b="1" kern="10" dirty="0">
              <a:ln w="12700">
                <a:solidFill>
                  <a:srgbClr val="EAEAEA"/>
                </a:solidFill>
                <a:round/>
                <a:headEnd/>
                <a:tailEnd/>
              </a:ln>
              <a:gradFill rotWithShape="1">
                <a:gsLst>
                  <a:gs pos="0">
                    <a:srgbClr val="000082"/>
                  </a:gs>
                  <a:gs pos="14999">
                    <a:srgbClr val="66008F"/>
                  </a:gs>
                  <a:gs pos="32500">
                    <a:srgbClr val="BA0066"/>
                  </a:gs>
                  <a:gs pos="45000">
                    <a:srgbClr val="FF0000"/>
                  </a:gs>
                  <a:gs pos="50000">
                    <a:srgbClr val="FF8200"/>
                  </a:gs>
                  <a:gs pos="55000">
                    <a:srgbClr val="FF0000"/>
                  </a:gs>
                  <a:gs pos="67500">
                    <a:srgbClr val="BA0066"/>
                  </a:gs>
                  <a:gs pos="85001">
                    <a:srgbClr val="66008F"/>
                  </a:gs>
                  <a:gs pos="100000">
                    <a:srgbClr val="000082"/>
                  </a:gs>
                </a:gsLst>
                <a:lin ang="540000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endParaRPr>
          </a:p>
        </p:txBody>
      </p:sp>
      <p:sp>
        <p:nvSpPr>
          <p:cNvPr id="5" name="Rectangle 4"/>
          <p:cNvSpPr/>
          <p:nvPr/>
        </p:nvSpPr>
        <p:spPr>
          <a:xfrm>
            <a:off x="0" y="2362200"/>
            <a:ext cx="9144000" cy="2308324"/>
          </a:xfrm>
          <a:prstGeom prst="rect">
            <a:avLst/>
          </a:prstGeom>
        </p:spPr>
        <p:txBody>
          <a:bodyPr wrap="square">
            <a:spAutoFit/>
          </a:bodyPr>
          <a:lstStyle/>
          <a:p>
            <a:pPr>
              <a:buFontTx/>
              <a:buChar char="-"/>
            </a:pPr>
            <a:r>
              <a:rPr lang="en-US" altLang="en-US" sz="3600" b="1" dirty="0" err="1" smtClean="0">
                <a:solidFill>
                  <a:srgbClr val="C00000"/>
                </a:solidFill>
                <a:latin typeface="Times New Roman" panose="02020603050405020304" pitchFamily="18" charset="0"/>
              </a:rPr>
              <a:t>Học</a:t>
            </a:r>
            <a:r>
              <a:rPr lang="en-US" altLang="en-US" sz="3600" b="1" dirty="0" smtClean="0">
                <a:solidFill>
                  <a:srgbClr val="C00000"/>
                </a:solidFill>
                <a:latin typeface="Times New Roman" panose="02020603050405020304" pitchFamily="18" charset="0"/>
              </a:rPr>
              <a:t> </a:t>
            </a:r>
            <a:r>
              <a:rPr lang="en-US" altLang="en-US" sz="3600" b="1" dirty="0" err="1" smtClean="0">
                <a:solidFill>
                  <a:srgbClr val="C00000"/>
                </a:solidFill>
                <a:latin typeface="Times New Roman" panose="02020603050405020304" pitchFamily="18" charset="0"/>
              </a:rPr>
              <a:t>bài</a:t>
            </a:r>
            <a:r>
              <a:rPr lang="en-US" altLang="en-US" sz="3600" b="1" dirty="0" smtClean="0">
                <a:solidFill>
                  <a:srgbClr val="C00000"/>
                </a:solidFill>
                <a:latin typeface="Times New Roman" panose="02020603050405020304" pitchFamily="18" charset="0"/>
              </a:rPr>
              <a:t> </a:t>
            </a:r>
            <a:r>
              <a:rPr lang="en-US" altLang="en-US" sz="3600" b="1" dirty="0" err="1" smtClean="0">
                <a:solidFill>
                  <a:srgbClr val="C00000"/>
                </a:solidFill>
                <a:latin typeface="Times New Roman" panose="02020603050405020304" pitchFamily="18" charset="0"/>
              </a:rPr>
              <a:t>theo</a:t>
            </a:r>
            <a:r>
              <a:rPr lang="en-US" altLang="en-US" sz="3600" b="1" dirty="0" smtClean="0">
                <a:solidFill>
                  <a:srgbClr val="C00000"/>
                </a:solidFill>
                <a:latin typeface="Times New Roman" panose="02020603050405020304" pitchFamily="18" charset="0"/>
              </a:rPr>
              <a:t> </a:t>
            </a:r>
            <a:r>
              <a:rPr lang="en-US" altLang="en-US" sz="3600" b="1" dirty="0" err="1" smtClean="0">
                <a:solidFill>
                  <a:srgbClr val="C00000"/>
                </a:solidFill>
                <a:latin typeface="Times New Roman" panose="02020603050405020304" pitchFamily="18" charset="0"/>
              </a:rPr>
              <a:t>nội</a:t>
            </a:r>
            <a:r>
              <a:rPr lang="en-US" altLang="en-US" sz="3600" b="1" dirty="0" smtClean="0">
                <a:solidFill>
                  <a:srgbClr val="C00000"/>
                </a:solidFill>
                <a:latin typeface="Times New Roman" panose="02020603050405020304" pitchFamily="18" charset="0"/>
              </a:rPr>
              <a:t> dung </a:t>
            </a:r>
            <a:r>
              <a:rPr lang="en-US" altLang="en-US" sz="3600" b="1" dirty="0" err="1" smtClean="0">
                <a:solidFill>
                  <a:srgbClr val="C00000"/>
                </a:solidFill>
                <a:latin typeface="Times New Roman" panose="02020603050405020304" pitchFamily="18" charset="0"/>
              </a:rPr>
              <a:t>vở</a:t>
            </a:r>
            <a:r>
              <a:rPr lang="en-US" altLang="en-US" sz="3600" b="1" dirty="0" smtClean="0">
                <a:solidFill>
                  <a:srgbClr val="C00000"/>
                </a:solidFill>
                <a:latin typeface="Times New Roman" panose="02020603050405020304" pitchFamily="18" charset="0"/>
              </a:rPr>
              <a:t> </a:t>
            </a:r>
            <a:r>
              <a:rPr lang="en-US" altLang="en-US" sz="3600" b="1" dirty="0" err="1" smtClean="0">
                <a:solidFill>
                  <a:srgbClr val="C00000"/>
                </a:solidFill>
                <a:latin typeface="Times New Roman" panose="02020603050405020304" pitchFamily="18" charset="0"/>
              </a:rPr>
              <a:t>ghi</a:t>
            </a:r>
            <a:endParaRPr lang="en-US" altLang="en-US" sz="3600" b="1" dirty="0" smtClean="0">
              <a:solidFill>
                <a:srgbClr val="C00000"/>
              </a:solidFill>
              <a:latin typeface="Times New Roman" panose="02020603050405020304" pitchFamily="18" charset="0"/>
            </a:endParaRPr>
          </a:p>
          <a:p>
            <a:r>
              <a:rPr lang="vi-VN" altLang="en-US" sz="3600" b="1" dirty="0" smtClean="0">
                <a:solidFill>
                  <a:srgbClr val="C00000"/>
                </a:solidFill>
                <a:latin typeface="Times New Roman" panose="02020603050405020304" pitchFamily="18" charset="0"/>
              </a:rPr>
              <a:t>-</a:t>
            </a:r>
            <a:r>
              <a:rPr lang="en-US" altLang="en-US" sz="3600" b="1" dirty="0" smtClean="0">
                <a:solidFill>
                  <a:srgbClr val="C00000"/>
                </a:solidFill>
                <a:latin typeface="Times New Roman" panose="02020603050405020304" pitchFamily="18" charset="0"/>
              </a:rPr>
              <a:t> </a:t>
            </a:r>
            <a:r>
              <a:rPr lang="en-US" altLang="en-US" sz="3600" b="1" dirty="0" err="1" smtClean="0">
                <a:solidFill>
                  <a:srgbClr val="C00000"/>
                </a:solidFill>
                <a:latin typeface="Times New Roman" panose="02020603050405020304" pitchFamily="18" charset="0"/>
              </a:rPr>
              <a:t>Làm</a:t>
            </a:r>
            <a:r>
              <a:rPr lang="en-US" altLang="en-US" sz="3600" b="1" dirty="0" smtClean="0">
                <a:solidFill>
                  <a:srgbClr val="C00000"/>
                </a:solidFill>
                <a:latin typeface="Times New Roman" panose="02020603050405020304" pitchFamily="18" charset="0"/>
              </a:rPr>
              <a:t> </a:t>
            </a:r>
            <a:r>
              <a:rPr lang="en-US" altLang="en-US" sz="3600" b="1" dirty="0" err="1" smtClean="0">
                <a:solidFill>
                  <a:srgbClr val="C00000"/>
                </a:solidFill>
                <a:latin typeface="Times New Roman" panose="02020603050405020304" pitchFamily="18" charset="0"/>
              </a:rPr>
              <a:t>bài</a:t>
            </a:r>
            <a:r>
              <a:rPr lang="en-US" altLang="en-US" sz="3600" b="1" dirty="0" smtClean="0">
                <a:solidFill>
                  <a:srgbClr val="C00000"/>
                </a:solidFill>
                <a:latin typeface="Times New Roman" panose="02020603050405020304" pitchFamily="18" charset="0"/>
              </a:rPr>
              <a:t> </a:t>
            </a:r>
            <a:r>
              <a:rPr lang="en-US" altLang="en-US" sz="3600" b="1" dirty="0" err="1" smtClean="0">
                <a:solidFill>
                  <a:srgbClr val="C00000"/>
                </a:solidFill>
                <a:latin typeface="Times New Roman" panose="02020603050405020304" pitchFamily="18" charset="0"/>
              </a:rPr>
              <a:t>tập</a:t>
            </a:r>
            <a:r>
              <a:rPr lang="en-US" altLang="en-US" sz="3600" b="1" dirty="0" smtClean="0">
                <a:solidFill>
                  <a:srgbClr val="C00000"/>
                </a:solidFill>
                <a:latin typeface="Times New Roman" panose="02020603050405020304" pitchFamily="18" charset="0"/>
              </a:rPr>
              <a:t> </a:t>
            </a:r>
            <a:r>
              <a:rPr lang="en-US" altLang="en-US" sz="3600" b="1" dirty="0" err="1" smtClean="0">
                <a:solidFill>
                  <a:srgbClr val="C00000"/>
                </a:solidFill>
                <a:latin typeface="Times New Roman" panose="02020603050405020304" pitchFamily="18" charset="0"/>
              </a:rPr>
              <a:t>trong</a:t>
            </a:r>
            <a:r>
              <a:rPr lang="en-US" altLang="en-US" sz="3600" b="1" dirty="0" smtClean="0">
                <a:solidFill>
                  <a:srgbClr val="C00000"/>
                </a:solidFill>
                <a:latin typeface="Times New Roman" panose="02020603050405020304" pitchFamily="18" charset="0"/>
              </a:rPr>
              <a:t> </a:t>
            </a:r>
            <a:r>
              <a:rPr lang="en-US" altLang="en-US" sz="3600" b="1" dirty="0" err="1" smtClean="0">
                <a:solidFill>
                  <a:srgbClr val="C00000"/>
                </a:solidFill>
                <a:latin typeface="Times New Roman" panose="02020603050405020304" pitchFamily="18" charset="0"/>
              </a:rPr>
              <a:t>sách</a:t>
            </a:r>
            <a:r>
              <a:rPr lang="en-US" altLang="en-US" sz="3600" b="1" dirty="0" smtClean="0">
                <a:solidFill>
                  <a:srgbClr val="C00000"/>
                </a:solidFill>
                <a:latin typeface="Times New Roman" panose="02020603050405020304" pitchFamily="18" charset="0"/>
              </a:rPr>
              <a:t> </a:t>
            </a:r>
            <a:r>
              <a:rPr lang="en-US" altLang="en-US" sz="3600" b="1" dirty="0" err="1" smtClean="0">
                <a:solidFill>
                  <a:srgbClr val="C00000"/>
                </a:solidFill>
                <a:latin typeface="Times New Roman" panose="02020603050405020304" pitchFamily="18" charset="0"/>
              </a:rPr>
              <a:t>bài</a:t>
            </a:r>
            <a:r>
              <a:rPr lang="en-US" altLang="en-US" sz="3600" b="1" dirty="0" smtClean="0">
                <a:solidFill>
                  <a:srgbClr val="C00000"/>
                </a:solidFill>
                <a:latin typeface="Times New Roman" panose="02020603050405020304" pitchFamily="18" charset="0"/>
              </a:rPr>
              <a:t> </a:t>
            </a:r>
            <a:r>
              <a:rPr lang="en-US" altLang="en-US" sz="3600" b="1" dirty="0" err="1" smtClean="0">
                <a:solidFill>
                  <a:srgbClr val="C00000"/>
                </a:solidFill>
                <a:latin typeface="Times New Roman" panose="02020603050405020304" pitchFamily="18" charset="0"/>
              </a:rPr>
              <a:t>tập</a:t>
            </a:r>
            <a:endParaRPr lang="en-US" altLang="en-US" sz="3600" b="1" dirty="0" smtClean="0">
              <a:solidFill>
                <a:srgbClr val="C00000"/>
              </a:solidFill>
              <a:latin typeface="Times New Roman" panose="02020603050405020304" pitchFamily="18" charset="0"/>
            </a:endParaRPr>
          </a:p>
          <a:p>
            <a:pPr>
              <a:buFontTx/>
              <a:buChar char="-"/>
            </a:pPr>
            <a:r>
              <a:rPr lang="en-US" altLang="en-US" sz="3600" b="1" dirty="0" err="1" smtClean="0">
                <a:solidFill>
                  <a:srgbClr val="C00000"/>
                </a:solidFill>
                <a:latin typeface="Times New Roman" panose="02020603050405020304" pitchFamily="18" charset="0"/>
              </a:rPr>
              <a:t>Đọc</a:t>
            </a:r>
            <a:r>
              <a:rPr lang="en-US" altLang="en-US" sz="3600" b="1" dirty="0" smtClean="0">
                <a:solidFill>
                  <a:srgbClr val="C00000"/>
                </a:solidFill>
                <a:latin typeface="Times New Roman" panose="02020603050405020304" pitchFamily="18" charset="0"/>
              </a:rPr>
              <a:t> </a:t>
            </a:r>
            <a:r>
              <a:rPr lang="en-US" altLang="en-US" sz="3600" b="1" dirty="0" err="1" smtClean="0">
                <a:solidFill>
                  <a:srgbClr val="C00000"/>
                </a:solidFill>
                <a:latin typeface="Times New Roman" panose="02020603050405020304" pitchFamily="18" charset="0"/>
              </a:rPr>
              <a:t>trước</a:t>
            </a:r>
            <a:r>
              <a:rPr lang="en-US" altLang="en-US" sz="3600" b="1" dirty="0" smtClean="0">
                <a:solidFill>
                  <a:srgbClr val="C00000"/>
                </a:solidFill>
                <a:latin typeface="Times New Roman" panose="02020603050405020304" pitchFamily="18" charset="0"/>
              </a:rPr>
              <a:t> </a:t>
            </a:r>
            <a:r>
              <a:rPr lang="en-US" altLang="en-US" sz="3600" b="1" dirty="0" err="1" smtClean="0">
                <a:solidFill>
                  <a:srgbClr val="C00000"/>
                </a:solidFill>
                <a:latin typeface="Times New Roman" panose="02020603050405020304" pitchFamily="18" charset="0"/>
              </a:rPr>
              <a:t>bài</a:t>
            </a:r>
            <a:r>
              <a:rPr lang="en-US" altLang="en-US" sz="3600" b="1" dirty="0" smtClean="0">
                <a:solidFill>
                  <a:srgbClr val="C00000"/>
                </a:solidFill>
                <a:latin typeface="Times New Roman" panose="02020603050405020304" pitchFamily="18" charset="0"/>
              </a:rPr>
              <a:t> </a:t>
            </a:r>
            <a:r>
              <a:rPr lang="vi-VN" altLang="en-US" sz="3600" b="1" dirty="0" smtClean="0">
                <a:solidFill>
                  <a:srgbClr val="C00000"/>
                </a:solidFill>
                <a:latin typeface="Times New Roman" panose="02020603050405020304" pitchFamily="18" charset="0"/>
              </a:rPr>
              <a:t>46</a:t>
            </a:r>
            <a:r>
              <a:rPr lang="en-US" altLang="en-US" sz="3600" b="1" dirty="0" smtClean="0">
                <a:solidFill>
                  <a:srgbClr val="C00000"/>
                </a:solidFill>
                <a:latin typeface="Times New Roman" panose="02020603050405020304" pitchFamily="18" charset="0"/>
              </a:rPr>
              <a:t>:</a:t>
            </a:r>
            <a:r>
              <a:rPr lang="vi-VN" altLang="en-US" sz="3600" b="1" dirty="0" smtClean="0">
                <a:solidFill>
                  <a:srgbClr val="C00000"/>
                </a:solidFill>
                <a:latin typeface="Times New Roman" panose="02020603050405020304" pitchFamily="18" charset="0"/>
              </a:rPr>
              <a:t>Năng lượng và sự truyền năng lượng </a:t>
            </a:r>
            <a:endParaRPr lang="en-US" altLang="en-US" sz="3600" b="1" dirty="0">
              <a:solidFill>
                <a:srgbClr val="C00000"/>
              </a:solidFill>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descr="Valentine 05 03 "/>
          <p:cNvPicPr>
            <a:picLocks noChangeAspect="1" noChangeArrowheads="1"/>
          </p:cNvPicPr>
          <p:nvPr/>
        </p:nvPicPr>
        <p:blipFill>
          <a:blip r:embed="rId3">
            <a:extLst>
              <a:ext uri="{28A0092B-C50C-407E-A947-70E740481C1C}">
                <a14:useLocalDpi xmlns:a14="http://schemas.microsoft.com/office/drawing/2010/main" val="0"/>
              </a:ext>
            </a:extLst>
          </a:blip>
          <a:srcRect l="46288"/>
          <a:stretch>
            <a:fillRect/>
          </a:stretch>
        </p:blipFill>
        <p:spPr bwMode="auto">
          <a:xfrm>
            <a:off x="4233863" y="0"/>
            <a:ext cx="4910137"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4995" name="Picture 3" descr="Valentine 05 02 "/>
          <p:cNvPicPr>
            <a:picLocks noChangeAspect="1" noChangeArrowheads="1"/>
          </p:cNvPicPr>
          <p:nvPr/>
        </p:nvPicPr>
        <p:blipFill>
          <a:blip r:embed="rId4">
            <a:extLst>
              <a:ext uri="{28A0092B-C50C-407E-A947-70E740481C1C}">
                <a14:useLocalDpi xmlns:a14="http://schemas.microsoft.com/office/drawing/2010/main" val="0"/>
              </a:ext>
            </a:extLst>
          </a:blip>
          <a:srcRect r="46388"/>
          <a:stretch>
            <a:fillRect/>
          </a:stretch>
        </p:blipFill>
        <p:spPr bwMode="auto">
          <a:xfrm>
            <a:off x="0" y="0"/>
            <a:ext cx="4900613" cy="6858000"/>
          </a:xfrm>
          <a:prstGeom prst="rect">
            <a:avLst/>
          </a:prstGeom>
          <a:noFill/>
          <a:extLst>
            <a:ext uri="{909E8E84-426E-40DD-AFC4-6F175D3DCCD1}">
              <a14:hiddenFill xmlns:a14="http://schemas.microsoft.com/office/drawing/2010/main">
                <a:solidFill>
                  <a:srgbClr val="FFFFFF"/>
                </a:solidFill>
              </a14:hiddenFill>
            </a:ext>
          </a:extLst>
        </p:spPr>
      </p:pic>
      <p:sp>
        <p:nvSpPr>
          <p:cNvPr id="84996" name="Rectangle 4"/>
          <p:cNvSpPr>
            <a:spLocks noChangeArrowheads="1"/>
          </p:cNvSpPr>
          <p:nvPr/>
        </p:nvSpPr>
        <p:spPr bwMode="auto">
          <a:xfrm>
            <a:off x="76200" y="0"/>
            <a:ext cx="9144000" cy="6858000"/>
          </a:xfrm>
          <a:prstGeom prst="rect">
            <a:avLst/>
          </a:prstGeom>
          <a:gradFill rotWithShape="1">
            <a:gsLst>
              <a:gs pos="0">
                <a:srgbClr val="FF66FF">
                  <a:alpha val="35001"/>
                </a:srgbClr>
              </a:gs>
              <a:gs pos="50000">
                <a:srgbClr val="FFFFFF">
                  <a:alpha val="33000"/>
                </a:srgbClr>
              </a:gs>
              <a:gs pos="100000">
                <a:srgbClr val="FF66FF">
                  <a:alpha val="35001"/>
                </a:srgbClr>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84997" name="Picture 5" descr="Sach  dong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73300" y="2420938"/>
            <a:ext cx="4114800" cy="1516062"/>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6"/>
          <p:cNvGrpSpPr>
            <a:grpSpLocks/>
          </p:cNvGrpSpPr>
          <p:nvPr/>
        </p:nvGrpSpPr>
        <p:grpSpPr bwMode="auto">
          <a:xfrm>
            <a:off x="5638800" y="381000"/>
            <a:ext cx="3124200" cy="2743200"/>
            <a:chOff x="2592" y="1776"/>
            <a:chExt cx="3024" cy="2407"/>
          </a:xfrm>
        </p:grpSpPr>
        <p:pic>
          <p:nvPicPr>
            <p:cNvPr id="84999" name="Picture 7" descr="hoc tro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92" y="1776"/>
              <a:ext cx="3024" cy="2346"/>
            </a:xfrm>
            <a:prstGeom prst="rect">
              <a:avLst/>
            </a:prstGeom>
            <a:noFill/>
            <a:extLst>
              <a:ext uri="{909E8E84-426E-40DD-AFC4-6F175D3DCCD1}">
                <a14:hiddenFill xmlns:a14="http://schemas.microsoft.com/office/drawing/2010/main">
                  <a:solidFill>
                    <a:srgbClr val="FFFFFF"/>
                  </a:solidFill>
                </a14:hiddenFill>
              </a:ext>
            </a:extLst>
          </p:spPr>
        </p:pic>
        <p:pic>
          <p:nvPicPr>
            <p:cNvPr id="85000" name="Picture 8" descr="RDJ42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85" y="3559"/>
              <a:ext cx="1302" cy="624"/>
            </a:xfrm>
            <a:prstGeom prst="rect">
              <a:avLst/>
            </a:prstGeom>
            <a:noFill/>
            <a:extLst>
              <a:ext uri="{909E8E84-426E-40DD-AFC4-6F175D3DCCD1}">
                <a14:hiddenFill xmlns:a14="http://schemas.microsoft.com/office/drawing/2010/main">
                  <a:solidFill>
                    <a:srgbClr val="FFFFFF"/>
                  </a:solidFill>
                </a14:hiddenFill>
              </a:ext>
            </a:extLst>
          </p:spPr>
        </p:pic>
      </p:grpSp>
      <p:sp>
        <p:nvSpPr>
          <p:cNvPr id="85001" name="Text Box 9"/>
          <p:cNvSpPr txBox="1">
            <a:spLocks noChangeArrowheads="1"/>
          </p:cNvSpPr>
          <p:nvPr/>
        </p:nvSpPr>
        <p:spPr bwMode="auto">
          <a:xfrm>
            <a:off x="0" y="3733800"/>
            <a:ext cx="88392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6000" b="1" dirty="0" smtClean="0">
                <a:solidFill>
                  <a:schemeClr val="accent2"/>
                </a:solidFill>
                <a:latin typeface="Times New Roman" pitchFamily="18" charset="0"/>
                <a:cs typeface="Times New Roman" pitchFamily="18" charset="0"/>
              </a:rPr>
              <a:t>Ch</a:t>
            </a:r>
            <a:r>
              <a:rPr lang="vi-VN" altLang="en-US" sz="6000" b="1" dirty="0" smtClean="0">
                <a:solidFill>
                  <a:schemeClr val="accent2"/>
                </a:solidFill>
                <a:latin typeface="Times New Roman" pitchFamily="18" charset="0"/>
                <a:cs typeface="Times New Roman" pitchFamily="18" charset="0"/>
              </a:rPr>
              <a:t>úc</a:t>
            </a:r>
            <a:r>
              <a:rPr lang="en-US" altLang="en-US" sz="6000" b="1" dirty="0" smtClean="0">
                <a:solidFill>
                  <a:schemeClr val="accent2"/>
                </a:solidFill>
                <a:latin typeface="Times New Roman" pitchFamily="18" charset="0"/>
                <a:cs typeface="Times New Roman" pitchFamily="18" charset="0"/>
              </a:rPr>
              <a:t> c</a:t>
            </a:r>
            <a:r>
              <a:rPr lang="vi-VN" altLang="en-US" sz="6000" b="1" dirty="0" smtClean="0">
                <a:solidFill>
                  <a:schemeClr val="accent2"/>
                </a:solidFill>
                <a:latin typeface="Times New Roman" pitchFamily="18" charset="0"/>
                <a:cs typeface="Times New Roman" pitchFamily="18" charset="0"/>
              </a:rPr>
              <a:t>ác</a:t>
            </a:r>
            <a:r>
              <a:rPr lang="en-US" altLang="en-US" sz="6000" b="1" dirty="0" smtClean="0">
                <a:solidFill>
                  <a:schemeClr val="accent2"/>
                </a:solidFill>
                <a:latin typeface="Times New Roman" pitchFamily="18" charset="0"/>
                <a:cs typeface="Times New Roman" pitchFamily="18" charset="0"/>
              </a:rPr>
              <a:t> </a:t>
            </a:r>
            <a:r>
              <a:rPr lang="en-US" altLang="en-US" sz="6000" b="1" dirty="0" err="1">
                <a:solidFill>
                  <a:schemeClr val="accent2"/>
                </a:solidFill>
                <a:latin typeface="Times New Roman" pitchFamily="18" charset="0"/>
                <a:cs typeface="Times New Roman" pitchFamily="18" charset="0"/>
              </a:rPr>
              <a:t>em</a:t>
            </a:r>
            <a:r>
              <a:rPr lang="en-US" altLang="en-US" sz="6000" b="1" dirty="0">
                <a:solidFill>
                  <a:schemeClr val="accent2"/>
                </a:solidFill>
                <a:latin typeface="Times New Roman" pitchFamily="18" charset="0"/>
                <a:cs typeface="Times New Roman" pitchFamily="18" charset="0"/>
              </a:rPr>
              <a:t> </a:t>
            </a:r>
            <a:r>
              <a:rPr lang="en-US" altLang="en-US" sz="6000" b="1" dirty="0" err="1" smtClean="0">
                <a:solidFill>
                  <a:schemeClr val="accent2"/>
                </a:solidFill>
                <a:latin typeface="Times New Roman" pitchFamily="18" charset="0"/>
                <a:cs typeface="Times New Roman" pitchFamily="18" charset="0"/>
              </a:rPr>
              <a:t>lu</a:t>
            </a:r>
            <a:r>
              <a:rPr lang="vi-VN" altLang="en-US" sz="6000" b="1" dirty="0" smtClean="0">
                <a:solidFill>
                  <a:schemeClr val="accent2"/>
                </a:solidFill>
                <a:latin typeface="Times New Roman" pitchFamily="18" charset="0"/>
                <a:cs typeface="Times New Roman" pitchFamily="18" charset="0"/>
              </a:rPr>
              <a:t>ô</a:t>
            </a:r>
            <a:r>
              <a:rPr lang="en-US" altLang="en-US" sz="6000" b="1" dirty="0" smtClean="0">
                <a:solidFill>
                  <a:schemeClr val="accent2"/>
                </a:solidFill>
                <a:latin typeface="Times New Roman" pitchFamily="18" charset="0"/>
                <a:cs typeface="Times New Roman" pitchFamily="18" charset="0"/>
              </a:rPr>
              <a:t>n </a:t>
            </a:r>
            <a:r>
              <a:rPr lang="en-US" altLang="en-US" sz="6000" b="1" dirty="0" err="1">
                <a:solidFill>
                  <a:schemeClr val="accent2"/>
                </a:solidFill>
                <a:latin typeface="Times New Roman" pitchFamily="18" charset="0"/>
                <a:cs typeface="Times New Roman" pitchFamily="18" charset="0"/>
              </a:rPr>
              <a:t>học</a:t>
            </a:r>
            <a:r>
              <a:rPr lang="en-US" altLang="en-US" sz="6000" b="1" dirty="0">
                <a:solidFill>
                  <a:schemeClr val="accent2"/>
                </a:solidFill>
                <a:latin typeface="Times New Roman" pitchFamily="18" charset="0"/>
                <a:cs typeface="Times New Roman" pitchFamily="18" charset="0"/>
              </a:rPr>
              <a:t> </a:t>
            </a:r>
            <a:r>
              <a:rPr lang="en-US" altLang="en-US" sz="6000" b="1" dirty="0" err="1">
                <a:solidFill>
                  <a:schemeClr val="accent2"/>
                </a:solidFill>
                <a:latin typeface="Times New Roman" pitchFamily="18" charset="0"/>
                <a:cs typeface="Times New Roman" pitchFamily="18" charset="0"/>
              </a:rPr>
              <a:t>giỏi</a:t>
            </a:r>
            <a:endParaRPr lang="en-US" altLang="en-US" sz="6000" b="1" dirty="0">
              <a:solidFill>
                <a:schemeClr val="accent2"/>
              </a:solidFill>
              <a:latin typeface="Times New Roman" pitchFamily="18" charset="0"/>
              <a:cs typeface="Times New Roman" pitchFamily="18" charset="0"/>
            </a:endParaRPr>
          </a:p>
        </p:txBody>
      </p:sp>
      <p:sp>
        <p:nvSpPr>
          <p:cNvPr id="85002" name="WordArt 10"/>
          <p:cNvSpPr>
            <a:spLocks noChangeArrowheads="1" noChangeShapeType="1" noTextEdit="1"/>
          </p:cNvSpPr>
          <p:nvPr/>
        </p:nvSpPr>
        <p:spPr bwMode="auto">
          <a:xfrm>
            <a:off x="469900" y="1498600"/>
            <a:ext cx="5410200" cy="828675"/>
          </a:xfrm>
          <a:prstGeom prst="rect">
            <a:avLst/>
          </a:prstGeom>
        </p:spPr>
        <p:txBody>
          <a:bodyPr wrap="none" fromWordArt="1">
            <a:prstTxWarp prst="textPlain">
              <a:avLst>
                <a:gd name="adj" fmla="val 50000"/>
              </a:avLst>
            </a:prstTxWarp>
          </a:bodyPr>
          <a:lstStyle/>
          <a:p>
            <a:pPr algn="ctr"/>
            <a:r>
              <a:rPr lang="vi-VN" sz="3600" b="1" kern="10" dirty="0">
                <a:ln w="12700">
                  <a:solidFill>
                    <a:srgbClr val="0000FF"/>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VnTimeH"/>
              </a:rPr>
              <a:t>xin cam ƠN CAC EM HOC SINH</a:t>
            </a:r>
            <a:endParaRPr lang="en-US" sz="3600" b="1" kern="10" dirty="0">
              <a:ln w="12700">
                <a:solidFill>
                  <a:srgbClr val="0000FF"/>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VnTimeH"/>
            </a:endParaRPr>
          </a:p>
        </p:txBody>
      </p:sp>
      <p:pic>
        <p:nvPicPr>
          <p:cNvPr id="85003" name="Picture 11" descr="hoa hong"/>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533400" y="5105400"/>
            <a:ext cx="3429000" cy="1962150"/>
          </a:xfrm>
          <a:prstGeom prst="rect">
            <a:avLst/>
          </a:prstGeom>
          <a:noFill/>
          <a:extLst>
            <a:ext uri="{909E8E84-426E-40DD-AFC4-6F175D3DCCD1}">
              <a14:hiddenFill xmlns:a14="http://schemas.microsoft.com/office/drawing/2010/main">
                <a:solidFill>
                  <a:srgbClr val="FFFFFF"/>
                </a:solidFill>
              </a14:hiddenFill>
            </a:ext>
          </a:extLst>
        </p:spPr>
      </p:pic>
      <p:pic>
        <p:nvPicPr>
          <p:cNvPr id="85004" name="thu Gui Elise.mp3">
            <a:hlinkClick r:id="" action="ppaction://media"/>
          </p:cNvPr>
          <p:cNvPicPr>
            <a:picLocks noRot="1" noChangeAspect="1" noChangeArrowheads="1"/>
          </p:cNvPicPr>
          <p:nvPr>
            <a:audioFile r:link="rId1"/>
          </p:nvPr>
        </p:nvPicPr>
        <p:blipFill>
          <a:blip r:embed="rId9">
            <a:extLst>
              <a:ext uri="{28A0092B-C50C-407E-A947-70E740481C1C}">
                <a14:useLocalDpi xmlns:a14="http://schemas.microsoft.com/office/drawing/2010/main" val="0"/>
              </a:ext>
            </a:extLst>
          </a:blip>
          <a:srcRect/>
          <a:stretch>
            <a:fillRect/>
          </a:stretch>
        </p:blipFill>
        <p:spPr bwMode="auto">
          <a:xfrm>
            <a:off x="0" y="6705600"/>
            <a:ext cx="304800" cy="304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85001"/>
                                        </p:tgtEl>
                                        <p:attrNameLst>
                                          <p:attrName>style.visibility</p:attrName>
                                        </p:attrNameLst>
                                      </p:cBhvr>
                                      <p:to>
                                        <p:strVal val="visible"/>
                                      </p:to>
                                    </p:set>
                                    <p:anim by="(-#ppt_w*2)" calcmode="lin" valueType="num">
                                      <p:cBhvr rctx="PPT">
                                        <p:cTn id="7" dur="900" autoRev="1" fill="hold">
                                          <p:stCondLst>
                                            <p:cond delay="0"/>
                                          </p:stCondLst>
                                        </p:cTn>
                                        <p:tgtEl>
                                          <p:spTgt spid="85001"/>
                                        </p:tgtEl>
                                        <p:attrNameLst>
                                          <p:attrName>ppt_w</p:attrName>
                                        </p:attrNameLst>
                                      </p:cBhvr>
                                    </p:anim>
                                    <p:anim by="(#ppt_w*0.50)" calcmode="lin" valueType="num">
                                      <p:cBhvr>
                                        <p:cTn id="8" dur="900" decel="50000" autoRev="1" fill="hold">
                                          <p:stCondLst>
                                            <p:cond delay="0"/>
                                          </p:stCondLst>
                                        </p:cTn>
                                        <p:tgtEl>
                                          <p:spTgt spid="85001"/>
                                        </p:tgtEl>
                                        <p:attrNameLst>
                                          <p:attrName>ppt_x</p:attrName>
                                        </p:attrNameLst>
                                      </p:cBhvr>
                                    </p:anim>
                                    <p:anim from="(-#ppt_h/2)" to="(#ppt_y)" calcmode="lin" valueType="num">
                                      <p:cBhvr>
                                        <p:cTn id="9" dur="1800" fill="hold">
                                          <p:stCondLst>
                                            <p:cond delay="0"/>
                                          </p:stCondLst>
                                        </p:cTn>
                                        <p:tgtEl>
                                          <p:spTgt spid="85001"/>
                                        </p:tgtEl>
                                        <p:attrNameLst>
                                          <p:attrName>ppt_y</p:attrName>
                                        </p:attrNameLst>
                                      </p:cBhvr>
                                    </p:anim>
                                    <p:animRot by="21600000">
                                      <p:cBhvr>
                                        <p:cTn id="10" dur="1800" fill="hold">
                                          <p:stCondLst>
                                            <p:cond delay="0"/>
                                          </p:stCondLst>
                                        </p:cTn>
                                        <p:tgtEl>
                                          <p:spTgt spid="85001"/>
                                        </p:tgtEl>
                                        <p:attrNameLst>
                                          <p:attrName>r</p:attrName>
                                        </p:attrNameLst>
                                      </p:cBhvr>
                                    </p:animRot>
                                  </p:childTnLst>
                                </p:cTn>
                              </p:par>
                              <p:par>
                                <p:cTn id="11" presetID="32" presetClass="emph" presetSubtype="0" repeatCount="indefinite" fill="hold" nodeType="withEffect">
                                  <p:stCondLst>
                                    <p:cond delay="0"/>
                                  </p:stCondLst>
                                  <p:childTnLst>
                                    <p:animClr clrSpc="rgb" dir="cw">
                                      <p:cBhvr override="childStyle">
                                        <p:cTn id="12" dur="108" fill="hold"/>
                                        <p:tgtEl>
                                          <p:spTgt spid="85002"/>
                                        </p:tgtEl>
                                        <p:attrNameLst>
                                          <p:attrName>style.color</p:attrName>
                                        </p:attrNameLst>
                                      </p:cBhvr>
                                      <p:to>
                                        <a:schemeClr val="accent2"/>
                                      </p:to>
                                    </p:animClr>
                                    <p:animClr clrSpc="rgb" dir="cw">
                                      <p:cBhvr>
                                        <p:cTn id="13" dur="108" fill="hold"/>
                                        <p:tgtEl>
                                          <p:spTgt spid="85002"/>
                                        </p:tgtEl>
                                        <p:attrNameLst>
                                          <p:attrName>fillcolor</p:attrName>
                                        </p:attrNameLst>
                                      </p:cBhvr>
                                      <p:to>
                                        <a:schemeClr val="accent2"/>
                                      </p:to>
                                    </p:animClr>
                                    <p:set>
                                      <p:cBhvr>
                                        <p:cTn id="14" dur="108" fill="hold"/>
                                        <p:tgtEl>
                                          <p:spTgt spid="85002"/>
                                        </p:tgtEl>
                                        <p:attrNameLst>
                                          <p:attrName>fill.type</p:attrName>
                                        </p:attrNameLst>
                                      </p:cBhvr>
                                      <p:to>
                                        <p:strVal val="solid"/>
                                      </p:to>
                                    </p:set>
                                    <p:set>
                                      <p:cBhvr>
                                        <p:cTn id="15" dur="108" fill="hold"/>
                                        <p:tgtEl>
                                          <p:spTgt spid="85002"/>
                                        </p:tgtEl>
                                        <p:attrNameLst>
                                          <p:attrName>fill.on</p:attrName>
                                        </p:attrNameLst>
                                      </p:cBhvr>
                                      <p:to>
                                        <p:strVal val="true"/>
                                      </p:to>
                                    </p:set>
                                    <p:animRot by="120000">
                                      <p:cBhvr>
                                        <p:cTn id="16" dur="108" fill="hold">
                                          <p:stCondLst>
                                            <p:cond delay="0"/>
                                          </p:stCondLst>
                                        </p:cTn>
                                        <p:tgtEl>
                                          <p:spTgt spid="85002"/>
                                        </p:tgtEl>
                                        <p:attrNameLst>
                                          <p:attrName>r</p:attrName>
                                        </p:attrNameLst>
                                      </p:cBhvr>
                                    </p:animRot>
                                    <p:animRot by="-240000">
                                      <p:cBhvr>
                                        <p:cTn id="17" dur="216" fill="hold">
                                          <p:stCondLst>
                                            <p:cond delay="216"/>
                                          </p:stCondLst>
                                        </p:cTn>
                                        <p:tgtEl>
                                          <p:spTgt spid="85002"/>
                                        </p:tgtEl>
                                        <p:attrNameLst>
                                          <p:attrName>r</p:attrName>
                                        </p:attrNameLst>
                                      </p:cBhvr>
                                    </p:animRot>
                                    <p:animRot by="240000">
                                      <p:cBhvr>
                                        <p:cTn id="18" dur="216" fill="hold">
                                          <p:stCondLst>
                                            <p:cond delay="432"/>
                                          </p:stCondLst>
                                        </p:cTn>
                                        <p:tgtEl>
                                          <p:spTgt spid="85002"/>
                                        </p:tgtEl>
                                        <p:attrNameLst>
                                          <p:attrName>r</p:attrName>
                                        </p:attrNameLst>
                                      </p:cBhvr>
                                    </p:animRot>
                                    <p:animRot by="-240000">
                                      <p:cBhvr>
                                        <p:cTn id="19" dur="216" fill="hold">
                                          <p:stCondLst>
                                            <p:cond delay="648"/>
                                          </p:stCondLst>
                                        </p:cTn>
                                        <p:tgtEl>
                                          <p:spTgt spid="85002"/>
                                        </p:tgtEl>
                                        <p:attrNameLst>
                                          <p:attrName>r</p:attrName>
                                        </p:attrNameLst>
                                      </p:cBhvr>
                                    </p:animRot>
                                    <p:animRot by="120000">
                                      <p:cBhvr>
                                        <p:cTn id="20" dur="216" fill="hold">
                                          <p:stCondLst>
                                            <p:cond delay="864"/>
                                          </p:stCondLst>
                                        </p:cTn>
                                        <p:tgtEl>
                                          <p:spTgt spid="85002"/>
                                        </p:tgtEl>
                                        <p:attrNameLst>
                                          <p:attrName>r</p:attrName>
                                        </p:attrNameLst>
                                      </p:cBhvr>
                                    </p:animRot>
                                  </p:childTnLst>
                                </p:cTn>
                              </p:par>
                              <p:par>
                                <p:cTn id="21" presetID="1" presetClass="mediacall" presetSubtype="0" fill="hold" nodeType="withEffect">
                                  <p:stCondLst>
                                    <p:cond delay="0"/>
                                  </p:stCondLst>
                                  <p:childTnLst>
                                    <p:cmd type="call" cmd="playFrom(0.0)">
                                      <p:cBhvr>
                                        <p:cTn id="22" dur="205008" fill="hold"/>
                                        <p:tgtEl>
                                          <p:spTgt spid="8500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23" fill="hold" display="0">
                  <p:stCondLst>
                    <p:cond delay="indefinite"/>
                  </p:stCondLst>
                  <p:endCondLst>
                    <p:cond evt="onNext" delay="0">
                      <p:tgtEl>
                        <p:sldTgt/>
                      </p:tgtEl>
                    </p:cond>
                    <p:cond evt="onPrev" delay="0">
                      <p:tgtEl>
                        <p:sldTgt/>
                      </p:tgtEl>
                    </p:cond>
                    <p:cond evt="onStopAudio" delay="0">
                      <p:tgtEl>
                        <p:sldTgt/>
                      </p:tgtEl>
                    </p:cond>
                  </p:endCondLst>
                </p:cTn>
                <p:tgtEl>
                  <p:spTgt spid="85004"/>
                </p:tgtEl>
              </p:cMediaNode>
            </p:audio>
          </p:childTnLst>
        </p:cTn>
      </p:par>
    </p:tnLst>
    <p:bldLst>
      <p:bldP spid="8500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438" y="1219200"/>
            <a:ext cx="9008038" cy="4985980"/>
          </a:xfrm>
          <a:prstGeom prst="rect">
            <a:avLst/>
          </a:prstGeom>
          <a:noFill/>
        </p:spPr>
        <p:txBody>
          <a:bodyPr wrap="square" lIns="91440" tIns="45720" rIns="91440" bIns="45720">
            <a:spAutoFit/>
          </a:bodyPr>
          <a:lstStyle/>
          <a:p>
            <a:pPr algn="ctr"/>
            <a:r>
              <a:rPr lang="vi-VN" sz="8800" b="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mj-lt"/>
              </a:rPr>
              <a:t>TIẾT </a:t>
            </a:r>
            <a:r>
              <a:rPr lang="en-GB" sz="8800" b="1"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mj-lt"/>
              </a:rPr>
              <a:t>116</a:t>
            </a:r>
            <a:r>
              <a:rPr lang="vi-VN" sz="8800" b="1"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mj-lt"/>
              </a:rPr>
              <a:t> </a:t>
            </a:r>
            <a:r>
              <a:rPr lang="vi-VN" sz="8800" b="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mj-lt"/>
              </a:rPr>
              <a:t>-</a:t>
            </a:r>
            <a:r>
              <a:rPr lang="vi-VN" sz="8800" b="1" cap="none" spc="0" dirty="0" smtClean="0">
                <a:ln w="18000">
                  <a:solidFill>
                    <a:schemeClr val="accent2">
                      <a:satMod val="140000"/>
                    </a:schemeClr>
                  </a:solidFill>
                  <a:prstDash val="solid"/>
                  <a:miter lim="800000"/>
                </a:ln>
                <a:solidFill>
                  <a:srgbClr val="FF0000"/>
                </a:solidFill>
                <a:effectLst>
                  <a:outerShdw blurRad="38100" dist="38100" dir="2700000" algn="tl">
                    <a:srgbClr val="000000">
                      <a:alpha val="43137"/>
                    </a:srgbClr>
                  </a:outerShdw>
                </a:effectLst>
                <a:latin typeface="+mj-lt"/>
              </a:rPr>
              <a:t>BÀI 45. LỰC CẢN CỦA NƯỚC</a:t>
            </a:r>
            <a:r>
              <a:rPr lang="vi-VN" sz="5400" b="1" cap="none" spc="0" dirty="0"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rPr>
              <a:t/>
            </a:r>
            <a:br>
              <a:rPr lang="vi-VN" sz="5400" b="1" cap="none" spc="0" dirty="0"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rPr>
            </a:br>
            <a:endParaRPr lang="en-US" sz="5400" b="1" cap="none" spc="0" dirty="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352800"/>
            <a:ext cx="9144000" cy="1077218"/>
          </a:xfrm>
          <a:prstGeom prst="rect">
            <a:avLst/>
          </a:prstGeom>
        </p:spPr>
        <p:txBody>
          <a:bodyPr wrap="square">
            <a:spAutoFit/>
          </a:bodyPr>
          <a:lstStyle/>
          <a:p>
            <a:r>
              <a:rPr lang="vi-VN" sz="3200" dirty="0" smtClean="0">
                <a:latin typeface="Times New Roman" pitchFamily="18" charset="0"/>
                <a:cs typeface="Times New Roman" pitchFamily="18" charset="0"/>
              </a:rPr>
              <a:t>Trong hai phương tiện ở trên thì tàu ngầm có tốc độ nhỏ hơn nhiều. Tại sao?</a:t>
            </a:r>
            <a:endParaRPr lang="en-US" sz="3200" dirty="0">
              <a:latin typeface="Times New Roman" pitchFamily="18" charset="0"/>
              <a:cs typeface="Times New Roman" pitchFamily="18" charset="0"/>
            </a:endParaRPr>
          </a:p>
        </p:txBody>
      </p:sp>
      <p:pic>
        <p:nvPicPr>
          <p:cNvPr id="1026" name="Picture 2" descr="Trong hai phương tiện ở trên thì tàu ngầm có tốc độ nhỏ hơn nhiều. Tại sao"/>
          <p:cNvPicPr>
            <a:picLocks noChangeAspect="1" noChangeArrowheads="1"/>
          </p:cNvPicPr>
          <p:nvPr/>
        </p:nvPicPr>
        <p:blipFill>
          <a:blip r:embed="rId2"/>
          <a:srcRect/>
          <a:stretch>
            <a:fillRect/>
          </a:stretch>
        </p:blipFill>
        <p:spPr bwMode="auto">
          <a:xfrm>
            <a:off x="0" y="0"/>
            <a:ext cx="9143999" cy="3429000"/>
          </a:xfrm>
          <a:prstGeom prst="rect">
            <a:avLst/>
          </a:prstGeom>
          <a:noFill/>
        </p:spPr>
      </p:pic>
      <p:sp>
        <p:nvSpPr>
          <p:cNvPr id="6" name="Rectangle 5"/>
          <p:cNvSpPr/>
          <p:nvPr/>
        </p:nvSpPr>
        <p:spPr>
          <a:xfrm>
            <a:off x="0" y="4572000"/>
            <a:ext cx="9144000" cy="1569660"/>
          </a:xfrm>
          <a:prstGeom prst="rect">
            <a:avLst/>
          </a:prstGeom>
        </p:spPr>
        <p:txBody>
          <a:bodyPr wrap="square">
            <a:spAutoFit/>
          </a:bodyPr>
          <a:lstStyle/>
          <a:p>
            <a:r>
              <a:rPr lang="vi-VN" sz="3200" dirty="0" smtClean="0">
                <a:latin typeface="Times New Roman" pitchFamily="18" charset="0"/>
                <a:cs typeface="Times New Roman" pitchFamily="18" charset="0"/>
              </a:rPr>
              <a:t>Trong hai phương tiện ở trên thì tàu ngầm có tốc độ nhỏ hơn nhiều vì tàu ngầm chịu lực cản của nước và làm nó di chuyển chậm hơn.</a:t>
            </a:r>
            <a:endParaRPr lang="en-US"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0" fill="hold"/>
                                        <p:tgtEl>
                                          <p:spTgt spid="1026"/>
                                        </p:tgtEl>
                                        <p:attrNameLst>
                                          <p:attrName>ppt_x</p:attrName>
                                        </p:attrNameLst>
                                      </p:cBhvr>
                                      <p:tavLst>
                                        <p:tav tm="0">
                                          <p:val>
                                            <p:strVal val="#ppt_x"/>
                                          </p:val>
                                        </p:tav>
                                        <p:tav tm="100000">
                                          <p:val>
                                            <p:strVal val="#ppt_x"/>
                                          </p:val>
                                        </p:tav>
                                      </p:tavLst>
                                    </p:anim>
                                    <p:anim calcmode="lin" valueType="num">
                                      <p:cBhvr additive="base">
                                        <p:cTn id="8" dur="50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5755262" y="1676400"/>
            <a:ext cx="3388738" cy="4495800"/>
          </a:xfrm>
          <a:prstGeom prst="rect">
            <a:avLst/>
          </a:prstGeom>
        </p:spPr>
      </p:pic>
      <p:sp>
        <p:nvSpPr>
          <p:cNvPr id="6" name="TextBox 5"/>
          <p:cNvSpPr txBox="1"/>
          <p:nvPr/>
        </p:nvSpPr>
        <p:spPr>
          <a:xfrm>
            <a:off x="0" y="1066800"/>
            <a:ext cx="5601213" cy="5509200"/>
          </a:xfrm>
          <a:prstGeom prst="rect">
            <a:avLst/>
          </a:prstGeom>
          <a:noFill/>
        </p:spPr>
        <p:txBody>
          <a:bodyPr wrap="none" rtlCol="0">
            <a:spAutoFit/>
          </a:bodyPr>
          <a:lstStyle/>
          <a:p>
            <a:pPr marL="342900" indent="-342900"/>
            <a:r>
              <a:rPr lang="en-US" sz="3200" dirty="0" smtClean="0">
                <a:latin typeface="Times New Roman" pitchFamily="18" charset="0"/>
                <a:cs typeface="Times New Roman" pitchFamily="18" charset="0"/>
              </a:rPr>
              <a:t>1 </a:t>
            </a:r>
            <a:r>
              <a:rPr lang="en-US" sz="3200" dirty="0" err="1">
                <a:latin typeface="Times New Roman" pitchFamily="18" charset="0"/>
                <a:cs typeface="Times New Roman" pitchFamily="18" charset="0"/>
              </a:rPr>
              <a:t>hộp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thủy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tinh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hoặc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nhựa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cứng</a:t>
            </a:r>
            <a:r>
              <a:rPr lang="en-US" sz="3200" dirty="0">
                <a:latin typeface="Times New Roman" pitchFamily="18" charset="0"/>
                <a:cs typeface="Times New Roman" pitchFamily="18" charset="0"/>
              </a:rPr>
              <a:t>, </a:t>
            </a:r>
            <a:br>
              <a:rPr lang="en-US" sz="3200" dirty="0">
                <a:latin typeface="Times New Roman" pitchFamily="18" charset="0"/>
                <a:cs typeface="Times New Roman" pitchFamily="18" charset="0"/>
              </a:rPr>
            </a:br>
            <a:r>
              <a:rPr lang="en-US" sz="3200" dirty="0" err="1">
                <a:latin typeface="Times New Roman" pitchFamily="18" charset="0"/>
                <a:cs typeface="Times New Roman" pitchFamily="18" charset="0"/>
              </a:rPr>
              <a:t>trong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suốt</a:t>
            </a:r>
            <a:r>
              <a:rPr lang="en-US" sz="3200" dirty="0">
                <a:latin typeface="Times New Roman" pitchFamily="18" charset="0"/>
                <a:cs typeface="Times New Roman" pitchFamily="18" charset="0"/>
              </a:rPr>
              <a:t> (1)</a:t>
            </a:r>
          </a:p>
          <a:p>
            <a:pPr marL="342900" indent="-342900"/>
            <a:r>
              <a:rPr lang="en-US" sz="3200" dirty="0" smtClean="0">
                <a:latin typeface="Times New Roman" pitchFamily="18" charset="0"/>
                <a:cs typeface="Times New Roman" pitchFamily="18" charset="0"/>
              </a:rPr>
              <a:t>1 </a:t>
            </a:r>
            <a:r>
              <a:rPr lang="en-US" sz="3200" dirty="0" err="1">
                <a:latin typeface="Times New Roman" pitchFamily="18" charset="0"/>
                <a:cs typeface="Times New Roman" pitchFamily="18" charset="0"/>
              </a:rPr>
              <a:t>xe</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lăn</a:t>
            </a:r>
            <a:r>
              <a:rPr lang="en-US" sz="3200" dirty="0">
                <a:latin typeface="Times New Roman" pitchFamily="18" charset="0"/>
                <a:cs typeface="Times New Roman" pitchFamily="18" charset="0"/>
              </a:rPr>
              <a:t> (2)</a:t>
            </a:r>
          </a:p>
          <a:p>
            <a:pPr marL="342900" indent="-342900"/>
            <a:r>
              <a:rPr lang="en-US" sz="3200" dirty="0">
                <a:latin typeface="Times New Roman" pitchFamily="18" charset="0"/>
                <a:cs typeface="Times New Roman" pitchFamily="18" charset="0"/>
              </a:rPr>
              <a:t>1 </a:t>
            </a:r>
            <a:r>
              <a:rPr lang="en-US" sz="3200" dirty="0" err="1">
                <a:latin typeface="Times New Roman" pitchFamily="18" charset="0"/>
                <a:cs typeface="Times New Roman" pitchFamily="18" charset="0"/>
              </a:rPr>
              <a:t>tấm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cản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hình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chữ</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nhật</a:t>
            </a:r>
            <a:r>
              <a:rPr lang="en-US" sz="3200" dirty="0">
                <a:latin typeface="Times New Roman" pitchFamily="18" charset="0"/>
                <a:cs typeface="Times New Roman" pitchFamily="18" charset="0"/>
              </a:rPr>
              <a:t> (3)</a:t>
            </a:r>
          </a:p>
          <a:p>
            <a:pPr marL="342900" indent="-342900"/>
            <a:r>
              <a:rPr lang="en-US" sz="3200" dirty="0">
                <a:latin typeface="Times New Roman" pitchFamily="18" charset="0"/>
                <a:cs typeface="Times New Roman" pitchFamily="18" charset="0"/>
              </a:rPr>
              <a:t>1 </a:t>
            </a:r>
            <a:r>
              <a:rPr lang="en-US" sz="3200" dirty="0" err="1">
                <a:latin typeface="Times New Roman" pitchFamily="18" charset="0"/>
                <a:cs typeface="Times New Roman" pitchFamily="18" charset="0"/>
              </a:rPr>
              <a:t>đường</a:t>
            </a:r>
            <a:r>
              <a:rPr lang="en-US" sz="3200" dirty="0">
                <a:latin typeface="Times New Roman" pitchFamily="18" charset="0"/>
                <a:cs typeface="Times New Roman" pitchFamily="18" charset="0"/>
              </a:rPr>
              <a:t> ray </a:t>
            </a:r>
            <a:r>
              <a:rPr lang="en-US" sz="3200" dirty="0" err="1">
                <a:latin typeface="Times New Roman" pitchFamily="18" charset="0"/>
                <a:cs typeface="Times New Roman" pitchFamily="18" charset="0"/>
              </a:rPr>
              <a:t>cho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xe</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lăn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chạy</a:t>
            </a:r>
            <a:r>
              <a:rPr lang="en-US" sz="3200" dirty="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có</a:t>
            </a:r>
            <a:r>
              <a:rPr lang="en-US" sz="3200" dirty="0" smtClean="0">
                <a:latin typeface="Times New Roman" pitchFamily="18" charset="0"/>
                <a:cs typeface="Times New Roman" pitchFamily="18" charset="0"/>
              </a:rPr>
              <a:t> </a:t>
            </a:r>
            <a:endParaRPr lang="vi-VN" sz="3200" dirty="0" smtClean="0">
              <a:latin typeface="Times New Roman" pitchFamily="18" charset="0"/>
              <a:cs typeface="Times New Roman" pitchFamily="18" charset="0"/>
            </a:endParaRPr>
          </a:p>
          <a:p>
            <a:pPr marL="342900" indent="-342900"/>
            <a:r>
              <a:rPr lang="en-US" sz="3200" dirty="0" err="1" smtClean="0">
                <a:latin typeface="Times New Roman" pitchFamily="18" charset="0"/>
                <a:cs typeface="Times New Roman" pitchFamily="18" charset="0"/>
              </a:rPr>
              <a:t>rãnh</a:t>
            </a:r>
            <a:r>
              <a:rPr lang="en-US" sz="3200" dirty="0" smtClean="0">
                <a:latin typeface="Times New Roman" pitchFamily="18" charset="0"/>
                <a:cs typeface="Times New Roman" pitchFamily="18" charset="0"/>
              </a:rPr>
              <a:t> </a:t>
            </a:r>
            <a:r>
              <a:rPr lang="en-US" sz="3200" dirty="0">
                <a:latin typeface="Times New Roman" pitchFamily="18" charset="0"/>
                <a:cs typeface="Times New Roman" pitchFamily="18" charset="0"/>
              </a:rPr>
              <a:t>ở </a:t>
            </a:r>
            <a:r>
              <a:rPr lang="en-US" sz="3200" dirty="0" err="1">
                <a:latin typeface="Times New Roman" pitchFamily="18" charset="0"/>
                <a:cs typeface="Times New Roman" pitchFamily="18" charset="0"/>
              </a:rPr>
              <a:t>giữa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để</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lắp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tấm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cản</a:t>
            </a:r>
            <a:r>
              <a:rPr lang="en-US" sz="3200" dirty="0">
                <a:latin typeface="Times New Roman" pitchFamily="18" charset="0"/>
                <a:cs typeface="Times New Roman" pitchFamily="18" charset="0"/>
              </a:rPr>
              <a:t> (</a:t>
            </a:r>
            <a:r>
              <a:rPr lang="en-US" sz="3200" dirty="0" smtClean="0">
                <a:latin typeface="Times New Roman" pitchFamily="18" charset="0"/>
                <a:cs typeface="Times New Roman" pitchFamily="18" charset="0"/>
              </a:rPr>
              <a:t>4)</a:t>
            </a:r>
            <a:endParaRPr lang="vi-VN" sz="3200" dirty="0" smtClean="0">
              <a:latin typeface="Times New Roman" pitchFamily="18" charset="0"/>
              <a:cs typeface="Times New Roman" pitchFamily="18" charset="0"/>
            </a:endParaRPr>
          </a:p>
          <a:p>
            <a:pPr marL="342900" indent="-342900"/>
            <a:r>
              <a:rPr lang="en-US" sz="3200" dirty="0" smtClean="0">
                <a:latin typeface="Times New Roman" pitchFamily="18" charset="0"/>
                <a:cs typeface="Times New Roman" pitchFamily="18" charset="0"/>
              </a:rPr>
              <a:t>1 </a:t>
            </a:r>
            <a:r>
              <a:rPr lang="en-US" sz="3200" dirty="0" err="1">
                <a:latin typeface="Times New Roman" pitchFamily="18" charset="0"/>
                <a:cs typeface="Times New Roman" pitchFamily="18" charset="0"/>
              </a:rPr>
              <a:t>ròng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rọc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cố</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định</a:t>
            </a:r>
            <a:r>
              <a:rPr lang="en-US" sz="3200" dirty="0">
                <a:latin typeface="Times New Roman" pitchFamily="18" charset="0"/>
                <a:cs typeface="Times New Roman" pitchFamily="18" charset="0"/>
              </a:rPr>
              <a:t> (5)</a:t>
            </a:r>
          </a:p>
          <a:p>
            <a:pPr marL="342900" indent="-342900"/>
            <a:r>
              <a:rPr lang="en-US" sz="3200" dirty="0">
                <a:latin typeface="Times New Roman" pitchFamily="18" charset="0"/>
                <a:cs typeface="Times New Roman" pitchFamily="18" charset="0"/>
              </a:rPr>
              <a:t>1 </a:t>
            </a:r>
            <a:r>
              <a:rPr lang="en-US" sz="3200" dirty="0" err="1">
                <a:latin typeface="Times New Roman" pitchFamily="18" charset="0"/>
                <a:cs typeface="Times New Roman" pitchFamily="18" charset="0"/>
              </a:rPr>
              <a:t>phễu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rót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nước</a:t>
            </a:r>
            <a:r>
              <a:rPr lang="en-US" sz="3200" dirty="0">
                <a:latin typeface="Times New Roman" pitchFamily="18" charset="0"/>
                <a:cs typeface="Times New Roman" pitchFamily="18" charset="0"/>
              </a:rPr>
              <a:t> (6)</a:t>
            </a:r>
          </a:p>
          <a:p>
            <a:pPr marL="342900" indent="-342900"/>
            <a:r>
              <a:rPr lang="en-US" sz="3200" dirty="0">
                <a:latin typeface="Times New Roman" pitchFamily="18" charset="0"/>
                <a:cs typeface="Times New Roman" pitchFamily="18" charset="0"/>
              </a:rPr>
              <a:t>1 </a:t>
            </a:r>
            <a:r>
              <a:rPr lang="en-US" sz="3200" dirty="0" err="1">
                <a:latin typeface="Times New Roman" pitchFamily="18" charset="0"/>
                <a:cs typeface="Times New Roman" pitchFamily="18" charset="0"/>
              </a:rPr>
              <a:t>đoạn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dây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mảnh</a:t>
            </a:r>
            <a:r>
              <a:rPr lang="en-US" sz="3200" dirty="0">
                <a:latin typeface="Times New Roman" pitchFamily="18" charset="0"/>
                <a:cs typeface="Times New Roman" pitchFamily="18" charset="0"/>
              </a:rPr>
              <a:t> (7)</a:t>
            </a:r>
          </a:p>
          <a:p>
            <a:pPr marL="342900" indent="-342900"/>
            <a:r>
              <a:rPr lang="en-US" sz="3200" dirty="0">
                <a:latin typeface="Times New Roman" pitchFamily="18" charset="0"/>
                <a:cs typeface="Times New Roman" pitchFamily="18" charset="0"/>
              </a:rPr>
              <a:t>1 </a:t>
            </a:r>
            <a:r>
              <a:rPr lang="en-US" sz="3200" dirty="0" err="1">
                <a:latin typeface="Times New Roman" pitchFamily="18" charset="0"/>
                <a:cs typeface="Times New Roman" pitchFamily="18" charset="0"/>
              </a:rPr>
              <a:t>lực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kế</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lò</a:t>
            </a:r>
            <a:r>
              <a:rPr lang="en-US" sz="3200" dirty="0">
                <a:latin typeface="Times New Roman" pitchFamily="18" charset="0"/>
                <a:cs typeface="Times New Roman" pitchFamily="18" charset="0"/>
              </a:rPr>
              <a:t> xo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GHĐ 5N (8)</a:t>
            </a:r>
          </a:p>
          <a:p>
            <a:pPr marL="342900" indent="-342900"/>
            <a:r>
              <a:rPr lang="en-US" sz="3200" dirty="0">
                <a:latin typeface="Times New Roman" pitchFamily="18" charset="0"/>
                <a:cs typeface="Times New Roman" pitchFamily="18" charset="0"/>
              </a:rPr>
              <a:t>1 van </a:t>
            </a:r>
            <a:r>
              <a:rPr lang="en-US" sz="3200" dirty="0" err="1">
                <a:latin typeface="Times New Roman" pitchFamily="18" charset="0"/>
                <a:cs typeface="Times New Roman" pitchFamily="18" charset="0"/>
              </a:rPr>
              <a:t>xả</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nước</a:t>
            </a:r>
            <a:r>
              <a:rPr lang="en-US" sz="3200" dirty="0">
                <a:latin typeface="Times New Roman" pitchFamily="18" charset="0"/>
                <a:cs typeface="Times New Roman" pitchFamily="18" charset="0"/>
              </a:rPr>
              <a:t> (9)</a:t>
            </a:r>
          </a:p>
        </p:txBody>
      </p:sp>
      <p:sp>
        <p:nvSpPr>
          <p:cNvPr id="2" name="TextBox 1"/>
          <p:cNvSpPr txBox="1"/>
          <p:nvPr/>
        </p:nvSpPr>
        <p:spPr>
          <a:xfrm>
            <a:off x="0" y="0"/>
            <a:ext cx="8205773" cy="646331"/>
          </a:xfrm>
          <a:prstGeom prst="rect">
            <a:avLst/>
          </a:prstGeom>
          <a:noFill/>
        </p:spPr>
        <p:txBody>
          <a:bodyPr wrap="none" rtlCol="0">
            <a:spAutoFit/>
          </a:bodyPr>
          <a:lstStyle/>
          <a:p>
            <a:r>
              <a:rPr lang="en-US" sz="3600" b="1" dirty="0" smtClean="0">
                <a:solidFill>
                  <a:srgbClr val="FF0000"/>
                </a:solidFill>
                <a:latin typeface="Times New Roman" pitchFamily="18" charset="0"/>
                <a:cs typeface="Times New Roman" pitchFamily="18" charset="0"/>
              </a:rPr>
              <a:t>1</a:t>
            </a:r>
            <a:r>
              <a:rPr lang="vi-VN" sz="3600" b="1" dirty="0" smtClean="0">
                <a:solidFill>
                  <a:srgbClr val="FF0000"/>
                </a:solidFill>
                <a:latin typeface="Times New Roman" pitchFamily="18" charset="0"/>
                <a:cs typeface="Times New Roman" pitchFamily="18" charset="0"/>
              </a:rPr>
              <a:t>.Thí nghiệm về lực cản của nước ( TN1)</a:t>
            </a:r>
            <a:endParaRPr lang="en-US" sz="3600" b="1" dirty="0">
              <a:solidFill>
                <a:srgbClr val="FF0000"/>
              </a:solidFill>
              <a:latin typeface="Times New Roman" pitchFamily="18" charset="0"/>
              <a:cs typeface="Times New Roman" pitchFamily="18" charset="0"/>
            </a:endParaRPr>
          </a:p>
        </p:txBody>
      </p:sp>
      <p:sp>
        <p:nvSpPr>
          <p:cNvPr id="7" name="Rectangle 6"/>
          <p:cNvSpPr/>
          <p:nvPr/>
        </p:nvSpPr>
        <p:spPr>
          <a:xfrm>
            <a:off x="0" y="533400"/>
            <a:ext cx="2005677" cy="646331"/>
          </a:xfrm>
          <a:prstGeom prst="rect">
            <a:avLst/>
          </a:prstGeom>
        </p:spPr>
        <p:txBody>
          <a:bodyPr wrap="none">
            <a:spAutoFit/>
          </a:bodyPr>
          <a:lstStyle/>
          <a:p>
            <a:r>
              <a:rPr lang="vi-VN" sz="3600" dirty="0" smtClean="0">
                <a:latin typeface="Times New Roman" pitchFamily="18" charset="0"/>
                <a:cs typeface="Times New Roman" pitchFamily="18" charset="0"/>
              </a:rPr>
              <a:t>Dụng cụ :</a:t>
            </a: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775107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slide(fromBottom)">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3" presetClass="entr" presetSubtype="16"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plus(in)">
                                      <p:cBhvr>
                                        <p:cTn id="2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pitchFamily="18" charset="0"/>
                <a:cs typeface="Times New Roman" pitchFamily="18" charset="0"/>
              </a:rPr>
              <a:t>KẾT QUẢ THÍ NGHIỆM 1</a:t>
            </a:r>
            <a:endParaRPr lang="en-US" dirty="0">
              <a:latin typeface="Times New Roman" pitchFamily="18" charset="0"/>
              <a:cs typeface="Times New Roman"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922306187"/>
              </p:ext>
            </p:extLst>
          </p:nvPr>
        </p:nvGraphicFramePr>
        <p:xfrm>
          <a:off x="304801" y="1963644"/>
          <a:ext cx="8610600" cy="3903756"/>
        </p:xfrm>
        <a:graphic>
          <a:graphicData uri="http://schemas.openxmlformats.org/drawingml/2006/table">
            <a:tbl>
              <a:tblPr firstRow="1" firstCol="1" bandRow="1">
                <a:tableStyleId>{5C22544A-7EE6-4342-B048-85BDC9FD1C3A}</a:tableStyleId>
              </a:tblPr>
              <a:tblGrid>
                <a:gridCol w="4304612">
                  <a:extLst>
                    <a:ext uri="{9D8B030D-6E8A-4147-A177-3AD203B41FA5}">
                      <a16:colId xmlns:a16="http://schemas.microsoft.com/office/drawing/2014/main" xmlns="" val="3077090700"/>
                    </a:ext>
                  </a:extLst>
                </a:gridCol>
                <a:gridCol w="4305988">
                  <a:extLst>
                    <a:ext uri="{9D8B030D-6E8A-4147-A177-3AD203B41FA5}">
                      <a16:colId xmlns:a16="http://schemas.microsoft.com/office/drawing/2014/main" xmlns="" val="1017616337"/>
                    </a:ext>
                  </a:extLst>
                </a:gridCol>
              </a:tblGrid>
              <a:tr h="1301252">
                <a:tc>
                  <a:txBody>
                    <a:bodyPr/>
                    <a:lstStyle/>
                    <a:p>
                      <a:pPr marL="0" marR="0" algn="ctr">
                        <a:lnSpc>
                          <a:spcPct val="107000"/>
                        </a:lnSpc>
                        <a:spcBef>
                          <a:spcPts val="0"/>
                        </a:spcBef>
                        <a:spcAft>
                          <a:spcPts val="0"/>
                        </a:spcAft>
                      </a:pPr>
                      <a:r>
                        <a:rPr lang="en-US" sz="2800" dirty="0" err="1">
                          <a:effectLst/>
                          <a:latin typeface="Times New Roman" pitchFamily="18" charset="0"/>
                          <a:cs typeface="Times New Roman" pitchFamily="18" charset="0"/>
                        </a:rPr>
                        <a:t>Trường</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hợp</a:t>
                      </a:r>
                      <a:endParaRPr lang="en-US" sz="2400" dirty="0">
                        <a:effectLst/>
                        <a:latin typeface="Times New Roman" pitchFamily="18" charset="0"/>
                        <a:ea typeface="MS Mincho" panose="02020609040205080304" pitchFamily="49" charset="-128"/>
                        <a:cs typeface="Times New Roman" pitchFamily="18" charset="0"/>
                      </a:endParaRPr>
                    </a:p>
                  </a:txBody>
                  <a:tcPr marL="68580" marR="68580" marT="0" marB="0"/>
                </a:tc>
                <a:tc>
                  <a:txBody>
                    <a:bodyPr/>
                    <a:lstStyle/>
                    <a:p>
                      <a:pPr marL="0" marR="0" algn="ctr">
                        <a:lnSpc>
                          <a:spcPct val="107000"/>
                        </a:lnSpc>
                        <a:spcBef>
                          <a:spcPts val="0"/>
                        </a:spcBef>
                        <a:spcAft>
                          <a:spcPts val="0"/>
                        </a:spcAft>
                      </a:pPr>
                      <a:r>
                        <a:rPr lang="en-US" sz="2800" dirty="0" err="1">
                          <a:effectLst/>
                          <a:latin typeface="Times New Roman" pitchFamily="18" charset="0"/>
                          <a:cs typeface="Times New Roman" pitchFamily="18" charset="0"/>
                        </a:rPr>
                        <a:t>Số</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chỉ</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của</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lực</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kế</a:t>
                      </a:r>
                      <a:r>
                        <a:rPr lang="en-US" sz="2800" dirty="0">
                          <a:effectLst/>
                          <a:latin typeface="Times New Roman" pitchFamily="18" charset="0"/>
                          <a:cs typeface="Times New Roman" pitchFamily="18" charset="0"/>
                        </a:rPr>
                        <a:t> (N)</a:t>
                      </a:r>
                      <a:endParaRPr lang="en-US" sz="2400" dirty="0">
                        <a:effectLst/>
                        <a:latin typeface="Times New Roman" pitchFamily="18" charset="0"/>
                        <a:ea typeface="MS Mincho" panose="02020609040205080304" pitchFamily="49" charset="-128"/>
                        <a:cs typeface="Times New Roman" pitchFamily="18" charset="0"/>
                      </a:endParaRPr>
                    </a:p>
                  </a:txBody>
                  <a:tcPr marL="68580" marR="68580" marT="0" marB="0"/>
                </a:tc>
                <a:extLst>
                  <a:ext uri="{0D108BD9-81ED-4DB2-BD59-A6C34878D82A}">
                    <a16:rowId xmlns:a16="http://schemas.microsoft.com/office/drawing/2014/main" xmlns="" val="1980272751"/>
                  </a:ext>
                </a:extLst>
              </a:tr>
              <a:tr h="1301252">
                <a:tc>
                  <a:txBody>
                    <a:bodyPr/>
                    <a:lstStyle/>
                    <a:p>
                      <a:pPr marL="0" marR="0" algn="ctr">
                        <a:lnSpc>
                          <a:spcPct val="107000"/>
                        </a:lnSpc>
                        <a:spcBef>
                          <a:spcPts val="0"/>
                        </a:spcBef>
                        <a:spcAft>
                          <a:spcPts val="0"/>
                        </a:spcAft>
                      </a:pPr>
                      <a:r>
                        <a:rPr lang="en-US" sz="2800" dirty="0" err="1">
                          <a:effectLst/>
                          <a:latin typeface="Times New Roman" pitchFamily="18" charset="0"/>
                          <a:cs typeface="Times New Roman" pitchFamily="18" charset="0"/>
                        </a:rPr>
                        <a:t>Khi</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chưa</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đổ</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nước</a:t>
                      </a:r>
                      <a:endParaRPr lang="en-US" sz="2400" dirty="0">
                        <a:effectLst/>
                        <a:latin typeface="Times New Roman" pitchFamily="18" charset="0"/>
                        <a:ea typeface="MS Mincho" panose="02020609040205080304" pitchFamily="49" charset="-128"/>
                        <a:cs typeface="Times New Roman" pitchFamily="18" charset="0"/>
                      </a:endParaRPr>
                    </a:p>
                  </a:txBody>
                  <a:tcPr marL="68580" marR="68580" marT="0" marB="0"/>
                </a:tc>
                <a:tc>
                  <a:txBody>
                    <a:bodyPr/>
                    <a:lstStyle/>
                    <a:p>
                      <a:pPr marL="0" marR="0" algn="ctr">
                        <a:lnSpc>
                          <a:spcPct val="107000"/>
                        </a:lnSpc>
                        <a:spcBef>
                          <a:spcPts val="0"/>
                        </a:spcBef>
                        <a:spcAft>
                          <a:spcPts val="0"/>
                        </a:spcAft>
                      </a:pPr>
                      <a:r>
                        <a:rPr lang="en-US" sz="2800" dirty="0">
                          <a:effectLst/>
                        </a:rPr>
                        <a:t> </a:t>
                      </a:r>
                      <a:r>
                        <a:rPr lang="en-US" sz="2800" dirty="0" smtClean="0">
                          <a:effectLst/>
                          <a:latin typeface="Times New Roman" pitchFamily="18" charset="0"/>
                          <a:cs typeface="Times New Roman" pitchFamily="18" charset="0"/>
                        </a:rPr>
                        <a:t>2.5 N</a:t>
                      </a:r>
                      <a:endParaRPr lang="en-US" sz="2400" dirty="0">
                        <a:effectLst/>
                        <a:latin typeface="Times New Roman" pitchFamily="18" charset="0"/>
                        <a:ea typeface="MS Mincho" panose="02020609040205080304" pitchFamily="49" charset="-128"/>
                        <a:cs typeface="Times New Roman" pitchFamily="18" charset="0"/>
                      </a:endParaRPr>
                    </a:p>
                  </a:txBody>
                  <a:tcPr marL="68580" marR="68580" marT="0" marB="0"/>
                </a:tc>
                <a:extLst>
                  <a:ext uri="{0D108BD9-81ED-4DB2-BD59-A6C34878D82A}">
                    <a16:rowId xmlns:a16="http://schemas.microsoft.com/office/drawing/2014/main" xmlns="" val="1747076974"/>
                  </a:ext>
                </a:extLst>
              </a:tr>
              <a:tr h="1301252">
                <a:tc>
                  <a:txBody>
                    <a:bodyPr/>
                    <a:lstStyle/>
                    <a:p>
                      <a:pPr marL="0" marR="0" algn="ctr">
                        <a:lnSpc>
                          <a:spcPct val="107000"/>
                        </a:lnSpc>
                        <a:spcBef>
                          <a:spcPts val="0"/>
                        </a:spcBef>
                        <a:spcAft>
                          <a:spcPts val="0"/>
                        </a:spcAft>
                      </a:pPr>
                      <a:r>
                        <a:rPr lang="en-US" sz="2800" dirty="0" err="1">
                          <a:effectLst/>
                          <a:latin typeface="Times New Roman" pitchFamily="18" charset="0"/>
                          <a:cs typeface="Times New Roman" pitchFamily="18" charset="0"/>
                        </a:rPr>
                        <a:t>Sau</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khi</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đổ</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nước</a:t>
                      </a:r>
                      <a:endParaRPr lang="en-US" sz="2400" dirty="0">
                        <a:effectLst/>
                        <a:latin typeface="Times New Roman" pitchFamily="18" charset="0"/>
                        <a:ea typeface="MS Mincho" panose="02020609040205080304" pitchFamily="49" charset="-128"/>
                        <a:cs typeface="Times New Roman" pitchFamily="18" charset="0"/>
                      </a:endParaRPr>
                    </a:p>
                  </a:txBody>
                  <a:tcPr marL="68580" marR="68580" marT="0" marB="0"/>
                </a:tc>
                <a:tc>
                  <a:txBody>
                    <a:bodyPr/>
                    <a:lstStyle/>
                    <a:p>
                      <a:pPr marL="0" marR="0" algn="ctr">
                        <a:lnSpc>
                          <a:spcPct val="107000"/>
                        </a:lnSpc>
                        <a:spcBef>
                          <a:spcPts val="0"/>
                        </a:spcBef>
                        <a:spcAft>
                          <a:spcPts val="0"/>
                        </a:spcAft>
                      </a:pPr>
                      <a:r>
                        <a:rPr lang="en-US" sz="2800" dirty="0">
                          <a:effectLst/>
                        </a:rPr>
                        <a:t> </a:t>
                      </a:r>
                      <a:r>
                        <a:rPr lang="en-US" sz="2800" dirty="0" smtClean="0">
                          <a:effectLst/>
                          <a:latin typeface="Times New Roman" pitchFamily="18" charset="0"/>
                          <a:cs typeface="Times New Roman" pitchFamily="18" charset="0"/>
                        </a:rPr>
                        <a:t>3 N</a:t>
                      </a:r>
                      <a:endParaRPr lang="en-US" sz="2400" dirty="0">
                        <a:effectLst/>
                        <a:latin typeface="Times New Roman" pitchFamily="18" charset="0"/>
                        <a:ea typeface="MS Mincho" panose="02020609040205080304" pitchFamily="49" charset="-128"/>
                        <a:cs typeface="Times New Roman" pitchFamily="18" charset="0"/>
                      </a:endParaRPr>
                    </a:p>
                  </a:txBody>
                  <a:tcPr marL="68580" marR="68580" marT="0" marB="0"/>
                </a:tc>
                <a:extLst>
                  <a:ext uri="{0D108BD9-81ED-4DB2-BD59-A6C34878D82A}">
                    <a16:rowId xmlns:a16="http://schemas.microsoft.com/office/drawing/2014/main" xmlns="" val="4065808430"/>
                  </a:ext>
                </a:extLst>
              </a:tr>
            </a:tbl>
          </a:graphicData>
        </a:graphic>
      </p:graphicFrame>
    </p:spTree>
    <p:extLst>
      <p:ext uri="{BB962C8B-B14F-4D97-AF65-F5344CB8AC3E}">
        <p14:creationId xmlns:p14="http://schemas.microsoft.com/office/powerpoint/2010/main" val="12970264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3"/>
          <p:cNvSpPr/>
          <p:nvPr/>
        </p:nvSpPr>
        <p:spPr>
          <a:xfrm>
            <a:off x="0" y="0"/>
            <a:ext cx="9144000" cy="23622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dirty="0" smtClean="0">
                <a:solidFill>
                  <a:schemeClr val="tx1"/>
                </a:solidFill>
                <a:latin typeface="Times New Roman" pitchFamily="18" charset="0"/>
                <a:cs typeface="Times New Roman" pitchFamily="18" charset="0"/>
              </a:rPr>
              <a:t>Tại sao khi có nước trong hộp thì số chỉ lực kế lớn hơn khi chưa có nước trong hộp?</a:t>
            </a:r>
            <a:endParaRPr lang="en-US" sz="3600" dirty="0">
              <a:solidFill>
                <a:schemeClr val="tx1"/>
              </a:solidFill>
              <a:latin typeface="Times New Roman" pitchFamily="18" charset="0"/>
              <a:cs typeface="Times New Roman" pitchFamily="18" charset="0"/>
            </a:endParaRPr>
          </a:p>
        </p:txBody>
      </p:sp>
      <p:pic>
        <p:nvPicPr>
          <p:cNvPr id="28674" name="Picture 2" descr="Tại sao khi có nước trong hộp thì số chỉ lực kế lớn hơn khi chưa có nước trong hộp"/>
          <p:cNvPicPr>
            <a:picLocks noChangeAspect="1" noChangeArrowheads="1"/>
          </p:cNvPicPr>
          <p:nvPr/>
        </p:nvPicPr>
        <p:blipFill>
          <a:blip r:embed="rId2"/>
          <a:srcRect/>
          <a:stretch>
            <a:fillRect/>
          </a:stretch>
        </p:blipFill>
        <p:spPr bwMode="auto">
          <a:xfrm>
            <a:off x="0" y="2362200"/>
            <a:ext cx="9144000" cy="2438400"/>
          </a:xfrm>
          <a:prstGeom prst="rect">
            <a:avLst/>
          </a:prstGeom>
          <a:noFill/>
        </p:spPr>
      </p:pic>
      <p:sp>
        <p:nvSpPr>
          <p:cNvPr id="6" name="Rectangle 5"/>
          <p:cNvSpPr/>
          <p:nvPr/>
        </p:nvSpPr>
        <p:spPr>
          <a:xfrm>
            <a:off x="0" y="4876800"/>
            <a:ext cx="9144000" cy="1754326"/>
          </a:xfrm>
          <a:prstGeom prst="rect">
            <a:avLst/>
          </a:prstGeom>
        </p:spPr>
        <p:txBody>
          <a:bodyPr wrap="square">
            <a:spAutoFit/>
          </a:bodyPr>
          <a:lstStyle/>
          <a:p>
            <a:r>
              <a:rPr lang="vi-VN" sz="3600" dirty="0" smtClean="0">
                <a:latin typeface="Times New Roman" pitchFamily="18" charset="0"/>
                <a:cs typeface="Times New Roman" pitchFamily="18" charset="0"/>
              </a:rPr>
              <a:t>Khi có nước trong hộp thì số chỉ lực kế lớn hơn khi chưa có nước trong hộp vì lực cản của nước lớn hơn lực cản của không khí.</a:t>
            </a:r>
            <a:endParaRPr lang="en-US" sz="36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28674"/>
                                        </p:tgtEl>
                                        <p:attrNameLst>
                                          <p:attrName>style.visibility</p:attrName>
                                        </p:attrNameLst>
                                      </p:cBhvr>
                                      <p:to>
                                        <p:strVal val="visible"/>
                                      </p:to>
                                    </p:set>
                                    <p:anim calcmode="lin" valueType="num">
                                      <p:cBhvr>
                                        <p:cTn id="12" dur="1000" fill="hold"/>
                                        <p:tgtEl>
                                          <p:spTgt spid="28674"/>
                                        </p:tgtEl>
                                        <p:attrNameLst>
                                          <p:attrName>ppt_w</p:attrName>
                                        </p:attrNameLst>
                                      </p:cBhvr>
                                      <p:tavLst>
                                        <p:tav tm="0">
                                          <p:val>
                                            <p:strVal val="#ppt_w*0.70"/>
                                          </p:val>
                                        </p:tav>
                                        <p:tav tm="100000">
                                          <p:val>
                                            <p:strVal val="#ppt_w"/>
                                          </p:val>
                                        </p:tav>
                                      </p:tavLst>
                                    </p:anim>
                                    <p:anim calcmode="lin" valueType="num">
                                      <p:cBhvr>
                                        <p:cTn id="13" dur="1000" fill="hold"/>
                                        <p:tgtEl>
                                          <p:spTgt spid="28674"/>
                                        </p:tgtEl>
                                        <p:attrNameLst>
                                          <p:attrName>ppt_h</p:attrName>
                                        </p:attrNameLst>
                                      </p:cBhvr>
                                      <p:tavLst>
                                        <p:tav tm="0">
                                          <p:val>
                                            <p:strVal val="#ppt_h"/>
                                          </p:val>
                                        </p:tav>
                                        <p:tav tm="100000">
                                          <p:val>
                                            <p:strVal val="#ppt_h"/>
                                          </p:val>
                                        </p:tav>
                                      </p:tavLst>
                                    </p:anim>
                                    <p:animEffect transition="in" filter="fade">
                                      <p:cBhvr>
                                        <p:cTn id="14" dur="1000"/>
                                        <p:tgtEl>
                                          <p:spTgt spid="28674"/>
                                        </p:tgtEl>
                                      </p:cBhvr>
                                    </p:animEffect>
                                  </p:childTnLst>
                                </p:cTn>
                              </p:par>
                            </p:childTnLst>
                          </p:cTn>
                        </p:par>
                      </p:childTnLst>
                    </p:cTn>
                  </p:par>
                  <p:par>
                    <p:cTn id="15" fill="hold">
                      <p:stCondLst>
                        <p:cond delay="indefinite"/>
                      </p:stCondLst>
                      <p:childTnLst>
                        <p:par>
                          <p:cTn id="16" fill="hold">
                            <p:stCondLst>
                              <p:cond delay="0"/>
                            </p:stCondLst>
                            <p:childTnLst>
                              <p:par>
                                <p:cTn id="17" presetID="13"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plus(in)">
                                      <p:cBhvr>
                                        <p:cTn id="1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200329"/>
          </a:xfrm>
          <a:prstGeom prst="rect">
            <a:avLst/>
          </a:prstGeom>
        </p:spPr>
        <p:txBody>
          <a:bodyPr wrap="square">
            <a:spAutoFit/>
          </a:bodyPr>
          <a:lstStyle/>
          <a:p>
            <a:r>
              <a:rPr lang="vi-VN" sz="3600" dirty="0" smtClean="0">
                <a:latin typeface="Times New Roman" pitchFamily="18" charset="0"/>
                <a:cs typeface="Times New Roman" pitchFamily="18" charset="0"/>
              </a:rPr>
              <a:t>Tìm hiểu thêm ví dụ về lực cản vật chuyển động trong nước.</a:t>
            </a:r>
            <a:endParaRPr lang="en-US" sz="3600" dirty="0">
              <a:latin typeface="Times New Roman" pitchFamily="18" charset="0"/>
              <a:cs typeface="Times New Roman" pitchFamily="18" charset="0"/>
            </a:endParaRPr>
          </a:p>
        </p:txBody>
      </p:sp>
      <p:pic>
        <p:nvPicPr>
          <p:cNvPr id="29698" name="Picture 2" descr="Tìm hiểu thêm ví dụ về lực cản vật chuyển động trong nước"/>
          <p:cNvPicPr>
            <a:picLocks noChangeAspect="1" noChangeArrowheads="1"/>
          </p:cNvPicPr>
          <p:nvPr/>
        </p:nvPicPr>
        <p:blipFill>
          <a:blip r:embed="rId2"/>
          <a:srcRect/>
          <a:stretch>
            <a:fillRect/>
          </a:stretch>
        </p:blipFill>
        <p:spPr bwMode="auto">
          <a:xfrm>
            <a:off x="3124200" y="685800"/>
            <a:ext cx="3429000" cy="3073146"/>
          </a:xfrm>
          <a:prstGeom prst="rect">
            <a:avLst/>
          </a:prstGeom>
          <a:noFill/>
        </p:spPr>
      </p:pic>
      <p:sp>
        <p:nvSpPr>
          <p:cNvPr id="5" name="Rectangle 4"/>
          <p:cNvSpPr/>
          <p:nvPr/>
        </p:nvSpPr>
        <p:spPr>
          <a:xfrm>
            <a:off x="0" y="3657600"/>
            <a:ext cx="8991600" cy="1077218"/>
          </a:xfrm>
          <a:prstGeom prst="rect">
            <a:avLst/>
          </a:prstGeom>
        </p:spPr>
        <p:txBody>
          <a:bodyPr wrap="square">
            <a:spAutoFit/>
          </a:bodyPr>
          <a:lstStyle/>
          <a:p>
            <a:r>
              <a:rPr lang="vi-VN" sz="3200" dirty="0" smtClean="0">
                <a:latin typeface="Times New Roman" pitchFamily="18" charset="0"/>
                <a:cs typeface="Times New Roman" pitchFamily="18" charset="0"/>
              </a:rPr>
              <a:t>- Thả hòn bi trong không khí và trong nước ở cùng một độ cao. </a:t>
            </a:r>
            <a:endParaRPr lang="en-US" sz="3200" dirty="0">
              <a:latin typeface="Times New Roman" pitchFamily="18" charset="0"/>
              <a:cs typeface="Times New Roman" pitchFamily="18" charset="0"/>
            </a:endParaRPr>
          </a:p>
        </p:txBody>
      </p:sp>
      <p:sp>
        <p:nvSpPr>
          <p:cNvPr id="6" name="Rectangle 5"/>
          <p:cNvSpPr/>
          <p:nvPr/>
        </p:nvSpPr>
        <p:spPr>
          <a:xfrm>
            <a:off x="0" y="4572000"/>
            <a:ext cx="9144000" cy="2062103"/>
          </a:xfrm>
          <a:prstGeom prst="rect">
            <a:avLst/>
          </a:prstGeom>
        </p:spPr>
        <p:txBody>
          <a:bodyPr wrap="square">
            <a:spAutoFit/>
          </a:bodyPr>
          <a:lstStyle/>
          <a:p>
            <a:r>
              <a:rPr lang="vi-VN" dirty="0" smtClean="0"/>
              <a:t> </a:t>
            </a:r>
            <a:r>
              <a:rPr lang="vi-VN" sz="3200" dirty="0" smtClean="0">
                <a:latin typeface="Times New Roman" pitchFamily="18" charset="0"/>
                <a:cs typeface="Times New Roman" pitchFamily="18" charset="0"/>
              </a:rPr>
              <a:t>Ta thấy hòn bi thả trong không khí sẽ rơi nhanh hơn hòn bi thả trong nước do lực cản của nước tác dụng vào hòn bi lớn hơn lực cản của không khí tác dụng vào hòn bi.</a:t>
            </a:r>
            <a:endParaRPr lang="en-US"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5" presetClass="entr" presetSubtype="0" fill="hold" nodeType="clickEffect">
                                  <p:stCondLst>
                                    <p:cond delay="0"/>
                                  </p:stCondLst>
                                  <p:childTnLst>
                                    <p:set>
                                      <p:cBhvr>
                                        <p:cTn id="12" dur="1" fill="hold">
                                          <p:stCondLst>
                                            <p:cond delay="0"/>
                                          </p:stCondLst>
                                        </p:cTn>
                                        <p:tgtEl>
                                          <p:spTgt spid="29698"/>
                                        </p:tgtEl>
                                        <p:attrNameLst>
                                          <p:attrName>style.visibility</p:attrName>
                                        </p:attrNameLst>
                                      </p:cBhvr>
                                      <p:to>
                                        <p:strVal val="visible"/>
                                      </p:to>
                                    </p:set>
                                    <p:anim calcmode="lin" valueType="num">
                                      <p:cBhvr>
                                        <p:cTn id="13" dur="1000" fill="hold"/>
                                        <p:tgtEl>
                                          <p:spTgt spid="29698"/>
                                        </p:tgtEl>
                                        <p:attrNameLst>
                                          <p:attrName>ppt_w</p:attrName>
                                        </p:attrNameLst>
                                      </p:cBhvr>
                                      <p:tavLst>
                                        <p:tav tm="0">
                                          <p:val>
                                            <p:strVal val="#ppt_w*0.70"/>
                                          </p:val>
                                        </p:tav>
                                        <p:tav tm="100000">
                                          <p:val>
                                            <p:strVal val="#ppt_w"/>
                                          </p:val>
                                        </p:tav>
                                      </p:tavLst>
                                    </p:anim>
                                    <p:anim calcmode="lin" valueType="num">
                                      <p:cBhvr>
                                        <p:cTn id="14" dur="1000" fill="hold"/>
                                        <p:tgtEl>
                                          <p:spTgt spid="29698"/>
                                        </p:tgtEl>
                                        <p:attrNameLst>
                                          <p:attrName>ppt_h</p:attrName>
                                        </p:attrNameLst>
                                      </p:cBhvr>
                                      <p:tavLst>
                                        <p:tav tm="0">
                                          <p:val>
                                            <p:strVal val="#ppt_h"/>
                                          </p:val>
                                        </p:tav>
                                        <p:tav tm="100000">
                                          <p:val>
                                            <p:strVal val="#ppt_h"/>
                                          </p:val>
                                        </p:tav>
                                      </p:tavLst>
                                    </p:anim>
                                    <p:animEffect transition="in" filter="fade">
                                      <p:cBhvr>
                                        <p:cTn id="15" dur="1000"/>
                                        <p:tgtEl>
                                          <p:spTgt spid="29698"/>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slide(fromBottom)">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heel(4)">
                                      <p:cBhvr>
                                        <p:cTn id="2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7886700" cy="618811"/>
          </a:xfrm>
        </p:spPr>
        <p:txBody>
          <a:bodyPr>
            <a:normAutofit/>
          </a:bodyPr>
          <a:lstStyle/>
          <a:p>
            <a:pPr algn="l"/>
            <a:r>
              <a:rPr lang="en-US" sz="3200" b="1" dirty="0" smtClean="0">
                <a:solidFill>
                  <a:srgbClr val="FF0000"/>
                </a:solidFill>
                <a:latin typeface="Times New Roman" pitchFamily="18" charset="0"/>
                <a:cs typeface="Times New Roman" pitchFamily="18" charset="0"/>
              </a:rPr>
              <a:t>THÍ NGHIỆM 2</a:t>
            </a:r>
            <a:endParaRPr lang="en-US" sz="3200" b="1" dirty="0">
              <a:solidFill>
                <a:srgbClr val="FF0000"/>
              </a:solidFill>
              <a:latin typeface="Times New Roman" pitchFamily="18" charset="0"/>
              <a:cs typeface="Times New Roman" pitchFamily="18" charset="0"/>
            </a:endParaRPr>
          </a:p>
        </p:txBody>
      </p:sp>
      <p:pic>
        <p:nvPicPr>
          <p:cNvPr id="3" name="Picture 2"/>
          <p:cNvPicPr>
            <a:picLocks noChangeAspect="1"/>
          </p:cNvPicPr>
          <p:nvPr/>
        </p:nvPicPr>
        <p:blipFill>
          <a:blip r:embed="rId2"/>
          <a:stretch>
            <a:fillRect/>
          </a:stretch>
        </p:blipFill>
        <p:spPr>
          <a:xfrm>
            <a:off x="4811476" y="609600"/>
            <a:ext cx="4150738" cy="5070550"/>
          </a:xfrm>
          <a:prstGeom prst="rect">
            <a:avLst/>
          </a:prstGeom>
        </p:spPr>
      </p:pic>
      <p:sp>
        <p:nvSpPr>
          <p:cNvPr id="4" name="TextBox 3"/>
          <p:cNvSpPr txBox="1"/>
          <p:nvPr/>
        </p:nvSpPr>
        <p:spPr>
          <a:xfrm>
            <a:off x="0" y="5486400"/>
            <a:ext cx="9144000" cy="1077218"/>
          </a:xfrm>
          <a:prstGeom prst="rect">
            <a:avLst/>
          </a:prstGeom>
          <a:noFill/>
        </p:spPr>
        <p:txBody>
          <a:bodyPr wrap="square" rtlCol="0">
            <a:spAutoFit/>
          </a:bodyPr>
          <a:lstStyle/>
          <a:p>
            <a:pPr marL="342900" indent="-342900"/>
            <a:r>
              <a:rPr lang="vi-VN" sz="2800" dirty="0" smtClean="0">
                <a:latin typeface="Times New Roman" pitchFamily="18" charset="0"/>
                <a:cs typeface="Times New Roman" pitchFamily="18" charset="0"/>
              </a:rPr>
              <a:t>-</a:t>
            </a:r>
            <a:r>
              <a:rPr lang="en-US" sz="3200" dirty="0" err="1" smtClean="0">
                <a:latin typeface="Times New Roman" pitchFamily="18" charset="0"/>
                <a:cs typeface="Times New Roman" pitchFamily="18" charset="0"/>
              </a:rPr>
              <a:t>Bước</a:t>
            </a:r>
            <a:r>
              <a:rPr lang="en-US" sz="3200" dirty="0" smtClean="0">
                <a:latin typeface="Times New Roman" pitchFamily="18" charset="0"/>
                <a:cs typeface="Times New Roman" pitchFamily="18" charset="0"/>
              </a:rPr>
              <a:t> 4: </a:t>
            </a:r>
            <a:r>
              <a:rPr lang="en-US" sz="3200" dirty="0" err="1" smtClean="0">
                <a:latin typeface="Times New Roman" pitchFamily="18" charset="0"/>
                <a:cs typeface="Times New Roman" pitchFamily="18" charset="0"/>
              </a:rPr>
              <a:t>Đọc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số</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chỉ</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của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lực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kế</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khi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kéo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xe</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đẩy</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và</a:t>
            </a:r>
            <a:r>
              <a:rPr lang="en-US" sz="3200" dirty="0" smtClean="0">
                <a:latin typeface="Times New Roman" pitchFamily="18" charset="0"/>
                <a:cs typeface="Times New Roman" pitchFamily="18" charset="0"/>
              </a:rPr>
              <a:t> so </a:t>
            </a:r>
            <a:r>
              <a:rPr lang="en-US" sz="3200" dirty="0" err="1" smtClean="0">
                <a:latin typeface="Times New Roman" pitchFamily="18" charset="0"/>
                <a:cs typeface="Times New Roman" pitchFamily="18" charset="0"/>
              </a:rPr>
              <a:t>sánh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với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kết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quả</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của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bước</a:t>
            </a:r>
            <a:r>
              <a:rPr lang="en-US" sz="3200" dirty="0" smtClean="0">
                <a:latin typeface="Times New Roman" pitchFamily="18" charset="0"/>
                <a:cs typeface="Times New Roman" pitchFamily="18" charset="0"/>
              </a:rPr>
              <a:t> 2</a:t>
            </a:r>
            <a:endParaRPr lang="en-US" sz="3200" dirty="0">
              <a:latin typeface="Times New Roman" pitchFamily="18" charset="0"/>
              <a:cs typeface="Times New Roman" pitchFamily="18" charset="0"/>
            </a:endParaRPr>
          </a:p>
        </p:txBody>
      </p:sp>
      <p:sp>
        <p:nvSpPr>
          <p:cNvPr id="5" name="Title 1"/>
          <p:cNvSpPr txBox="1">
            <a:spLocks/>
          </p:cNvSpPr>
          <p:nvPr/>
        </p:nvSpPr>
        <p:spPr>
          <a:xfrm>
            <a:off x="0" y="0"/>
            <a:ext cx="9144000" cy="4572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vi-VN" sz="3200" b="0" i="0" u="none" strike="noStrike" kern="1200" cap="none" spc="0" normalizeH="0" baseline="0" noProof="0" dirty="0" smtClean="0">
                <a:ln>
                  <a:noFill/>
                </a:ln>
                <a:solidFill>
                  <a:schemeClr val="tx1"/>
                </a:solidFill>
                <a:effectLst/>
                <a:uLnTx/>
                <a:uFillTx/>
                <a:latin typeface="+mj-lt"/>
                <a:ea typeface="+mj-ea"/>
                <a:cs typeface="+mj-cs"/>
              </a:rPr>
              <a:t>2.Lực cản của nước phụ thuộc yếu tố nào?</a:t>
            </a: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sp>
        <p:nvSpPr>
          <p:cNvPr id="6" name="Rectangle 5"/>
          <p:cNvSpPr/>
          <p:nvPr/>
        </p:nvSpPr>
        <p:spPr>
          <a:xfrm>
            <a:off x="0" y="838200"/>
            <a:ext cx="3589444" cy="584775"/>
          </a:xfrm>
          <a:prstGeom prst="rect">
            <a:avLst/>
          </a:prstGeom>
        </p:spPr>
        <p:txBody>
          <a:bodyPr wrap="none">
            <a:spAutoFit/>
          </a:bodyPr>
          <a:lstStyle/>
          <a:p>
            <a:pPr marL="342900" indent="-342900"/>
            <a:r>
              <a:rPr lang="en-US" sz="3200" dirty="0" err="1" smtClean="0">
                <a:latin typeface="Times New Roman" pitchFamily="18" charset="0"/>
                <a:cs typeface="Times New Roman" pitchFamily="18" charset="0"/>
              </a:rPr>
              <a:t>Các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bước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tiến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hành</a:t>
            </a:r>
            <a:r>
              <a:rPr lang="en-US" sz="3200" dirty="0" smtClean="0">
                <a:latin typeface="Times New Roman" pitchFamily="18" charset="0"/>
                <a:cs typeface="Times New Roman" pitchFamily="18" charset="0"/>
              </a:rPr>
              <a:t>:</a:t>
            </a:r>
            <a:r>
              <a:rPr lang="vi-VN" sz="3200" dirty="0" smtClean="0">
                <a:latin typeface="Times New Roman" pitchFamily="18" charset="0"/>
                <a:cs typeface="Times New Roman" pitchFamily="18" charset="0"/>
              </a:rPr>
              <a:t> </a:t>
            </a:r>
          </a:p>
        </p:txBody>
      </p:sp>
      <p:sp>
        <p:nvSpPr>
          <p:cNvPr id="7" name="Rectangle 6"/>
          <p:cNvSpPr/>
          <p:nvPr/>
        </p:nvSpPr>
        <p:spPr>
          <a:xfrm>
            <a:off x="0" y="1295400"/>
            <a:ext cx="4876800" cy="1569660"/>
          </a:xfrm>
          <a:prstGeom prst="rect">
            <a:avLst/>
          </a:prstGeom>
        </p:spPr>
        <p:txBody>
          <a:bodyPr wrap="square">
            <a:spAutoFit/>
          </a:bodyPr>
          <a:lstStyle/>
          <a:p>
            <a:pPr marL="342900" indent="-342900"/>
            <a:r>
              <a:rPr lang="vi-VN" u="sng" dirty="0" smtClean="0">
                <a:latin typeface="Times New Roman" pitchFamily="18" charset="0"/>
                <a:cs typeface="Times New Roman" pitchFamily="18" charset="0"/>
              </a:rPr>
              <a:t>-</a:t>
            </a:r>
            <a:r>
              <a:rPr lang="en-US" sz="3200" dirty="0" err="1" smtClean="0">
                <a:latin typeface="Times New Roman" pitchFamily="18" charset="0"/>
                <a:cs typeface="Times New Roman" pitchFamily="18" charset="0"/>
              </a:rPr>
              <a:t>Bước</a:t>
            </a:r>
            <a:r>
              <a:rPr lang="en-US" sz="3200" dirty="0" smtClean="0">
                <a:latin typeface="Times New Roman" pitchFamily="18" charset="0"/>
                <a:cs typeface="Times New Roman" pitchFamily="18" charset="0"/>
              </a:rPr>
              <a:t> 1:Lắp </a:t>
            </a:r>
            <a:r>
              <a:rPr lang="en-US" sz="3200" dirty="0" err="1" smtClean="0">
                <a:latin typeface="Times New Roman" pitchFamily="18" charset="0"/>
                <a:cs typeface="Times New Roman" pitchFamily="18" charset="0"/>
              </a:rPr>
              <a:t>tấm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cản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có</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kích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thước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nhỏ</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vào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xe</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đẩy</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như</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hình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bên</a:t>
            </a:r>
            <a:r>
              <a:rPr lang="en-US" sz="3200" dirty="0" smtClean="0">
                <a:latin typeface="Times New Roman" pitchFamily="18" charset="0"/>
                <a:cs typeface="Times New Roman" pitchFamily="18" charset="0"/>
              </a:rPr>
              <a:t> (3).</a:t>
            </a:r>
            <a:endParaRPr lang="vi-VN" sz="3200" dirty="0" smtClean="0">
              <a:latin typeface="Times New Roman" pitchFamily="18" charset="0"/>
              <a:cs typeface="Times New Roman" pitchFamily="18" charset="0"/>
            </a:endParaRPr>
          </a:p>
        </p:txBody>
      </p:sp>
      <p:sp>
        <p:nvSpPr>
          <p:cNvPr id="8" name="Rectangle 7"/>
          <p:cNvSpPr/>
          <p:nvPr/>
        </p:nvSpPr>
        <p:spPr>
          <a:xfrm>
            <a:off x="0" y="2819400"/>
            <a:ext cx="4793300" cy="1077218"/>
          </a:xfrm>
          <a:prstGeom prst="rect">
            <a:avLst/>
          </a:prstGeom>
        </p:spPr>
        <p:txBody>
          <a:bodyPr wrap="none">
            <a:spAutoFit/>
          </a:bodyPr>
          <a:lstStyle/>
          <a:p>
            <a:pPr marL="342900" indent="-342900"/>
            <a:r>
              <a:rPr lang="vi-VN" sz="3200" dirty="0" smtClean="0">
                <a:latin typeface="Times New Roman" pitchFamily="18" charset="0"/>
                <a:cs typeface="Times New Roman" pitchFamily="18" charset="0"/>
              </a:rPr>
              <a:t>-</a:t>
            </a:r>
            <a:r>
              <a:rPr lang="en-US" sz="3200" dirty="0" err="1" smtClean="0">
                <a:latin typeface="Times New Roman" pitchFamily="18" charset="0"/>
                <a:cs typeface="Times New Roman" pitchFamily="18" charset="0"/>
              </a:rPr>
              <a:t>Bước</a:t>
            </a:r>
            <a:r>
              <a:rPr lang="en-US" sz="3200" dirty="0" smtClean="0">
                <a:latin typeface="Times New Roman" pitchFamily="18" charset="0"/>
                <a:cs typeface="Times New Roman" pitchFamily="18" charset="0"/>
              </a:rPr>
              <a:t> 2: </a:t>
            </a:r>
            <a:r>
              <a:rPr lang="en-US" sz="3200" dirty="0" err="1" smtClean="0">
                <a:latin typeface="Times New Roman" pitchFamily="18" charset="0"/>
                <a:cs typeface="Times New Roman" pitchFamily="18" charset="0"/>
              </a:rPr>
              <a:t>Đọc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số</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chỉ</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của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lực</a:t>
            </a:r>
            <a:endParaRPr lang="vi-VN" sz="3200" dirty="0" smtClean="0">
              <a:latin typeface="Times New Roman" pitchFamily="18" charset="0"/>
              <a:cs typeface="Times New Roman" pitchFamily="18" charset="0"/>
            </a:endParaRPr>
          </a:p>
          <a:p>
            <a:pPr marL="342900" indent="-342900"/>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kế</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khi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kéo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xe</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đẩy</a:t>
            </a:r>
            <a:r>
              <a:rPr lang="en-US" sz="3200" dirty="0" smtClean="0">
                <a:latin typeface="Times New Roman" pitchFamily="18" charset="0"/>
                <a:cs typeface="Times New Roman" pitchFamily="18" charset="0"/>
              </a:rPr>
              <a:t>.</a:t>
            </a:r>
            <a:endParaRPr lang="vi-VN" sz="3200" dirty="0" smtClean="0">
              <a:latin typeface="Times New Roman" pitchFamily="18" charset="0"/>
              <a:cs typeface="Times New Roman" pitchFamily="18" charset="0"/>
            </a:endParaRPr>
          </a:p>
        </p:txBody>
      </p:sp>
      <p:sp>
        <p:nvSpPr>
          <p:cNvPr id="9" name="Rectangle 8"/>
          <p:cNvSpPr/>
          <p:nvPr/>
        </p:nvSpPr>
        <p:spPr>
          <a:xfrm>
            <a:off x="0" y="3810000"/>
            <a:ext cx="4876800" cy="1569660"/>
          </a:xfrm>
          <a:prstGeom prst="rect">
            <a:avLst/>
          </a:prstGeom>
        </p:spPr>
        <p:txBody>
          <a:bodyPr wrap="square">
            <a:spAutoFit/>
          </a:bodyPr>
          <a:lstStyle/>
          <a:p>
            <a:pPr marL="342900" indent="-342900"/>
            <a:r>
              <a:rPr lang="vi-VN" dirty="0" smtClean="0">
                <a:latin typeface="Times New Roman" pitchFamily="18" charset="0"/>
                <a:cs typeface="Times New Roman" pitchFamily="18" charset="0"/>
              </a:rPr>
              <a:t>-</a:t>
            </a:r>
            <a:r>
              <a:rPr lang="en-US" sz="3200" dirty="0" smtClean="0">
                <a:latin typeface="Times New Roman" pitchFamily="18" charset="0"/>
                <a:cs typeface="Times New Roman" pitchFamily="18" charset="0"/>
              </a:rPr>
              <a:t>Bước3:Thay </a:t>
            </a:r>
            <a:r>
              <a:rPr lang="en-US" sz="3200" dirty="0" err="1" smtClean="0">
                <a:latin typeface="Times New Roman" pitchFamily="18" charset="0"/>
                <a:cs typeface="Times New Roman" pitchFamily="18" charset="0"/>
              </a:rPr>
              <a:t>tấm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cản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có</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kích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thước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nhỏ</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bằng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tấm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cản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có</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kích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thước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lớn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hơn</a:t>
            </a:r>
            <a:r>
              <a:rPr lang="en-US" sz="3200" dirty="0" smtClean="0">
                <a:latin typeface="Times New Roman" pitchFamily="18" charset="0"/>
                <a:cs typeface="Times New Roman" pitchFamily="18" charset="0"/>
              </a:rPr>
              <a:t>.</a:t>
            </a:r>
            <a:endParaRPr lang="vi-VN" sz="32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187799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plus(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strVal val="#ppt_w*0.70"/>
                                          </p:val>
                                        </p:tav>
                                        <p:tav tm="100000">
                                          <p:val>
                                            <p:strVal val="#ppt_w"/>
                                          </p:val>
                                        </p:tav>
                                      </p:tavLst>
                                    </p:anim>
                                    <p:anim calcmode="lin" valueType="num">
                                      <p:cBhvr>
                                        <p:cTn id="13" dur="1000" fill="hold"/>
                                        <p:tgtEl>
                                          <p:spTgt spid="2"/>
                                        </p:tgtEl>
                                        <p:attrNameLst>
                                          <p:attrName>ppt_h</p:attrName>
                                        </p:attrNameLst>
                                      </p:cBhvr>
                                      <p:tavLst>
                                        <p:tav tm="0">
                                          <p:val>
                                            <p:strVal val="#ppt_h"/>
                                          </p:val>
                                        </p:tav>
                                        <p:tav tm="100000">
                                          <p:val>
                                            <p:strVal val="#ppt_h"/>
                                          </p:val>
                                        </p:tav>
                                      </p:tavLst>
                                    </p:anim>
                                    <p:animEffect transition="in" filter="fade">
                                      <p:cBhvr>
                                        <p:cTn id="14" dur="1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7"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0" fill="hold"/>
                                        <p:tgtEl>
                                          <p:spTgt spid="6"/>
                                        </p:tgtEl>
                                        <p:attrNameLst>
                                          <p:attrName>ppt_x</p:attrName>
                                        </p:attrNameLst>
                                      </p:cBhvr>
                                      <p:tavLst>
                                        <p:tav tm="0">
                                          <p:val>
                                            <p:strVal val="#ppt_x"/>
                                          </p:val>
                                        </p:tav>
                                        <p:tav tm="100000">
                                          <p:val>
                                            <p:strVal val="#ppt_x"/>
                                          </p:val>
                                        </p:tav>
                                      </p:tavLst>
                                    </p:anim>
                                    <p:anim calcmode="lin" valueType="num">
                                      <p:cBhvr additive="base">
                                        <p:cTn id="20" dur="5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slide(fromBottom)">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ppt_x"/>
                                          </p:val>
                                        </p:tav>
                                        <p:tav tm="100000">
                                          <p:val>
                                            <p:strVal val="#ppt_x"/>
                                          </p:val>
                                        </p:tav>
                                      </p:tavLst>
                                    </p:anim>
                                    <p:anim calcmode="lin" valueType="num">
                                      <p:cBhvr additive="base">
                                        <p:cTn id="3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3" presetClass="entr" presetSubtype="16" fill="hold"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plus(in)">
                                      <p:cBhvr>
                                        <p:cTn id="36" dur="2000"/>
                                        <p:tgtEl>
                                          <p:spTgt spid="3"/>
                                        </p:tgtEl>
                                      </p:cBhvr>
                                    </p:animEffect>
                                  </p:childTnLst>
                                </p:cTn>
                              </p:par>
                            </p:childTnLst>
                          </p:cTn>
                        </p:par>
                      </p:childTnLst>
                    </p:cTn>
                  </p:par>
                  <p:par>
                    <p:cTn id="37" fill="hold">
                      <p:stCondLst>
                        <p:cond delay="indefinite"/>
                      </p:stCondLst>
                      <p:childTnLst>
                        <p:par>
                          <p:cTn id="38" fill="hold">
                            <p:stCondLst>
                              <p:cond delay="0"/>
                            </p:stCondLst>
                            <p:childTnLst>
                              <p:par>
                                <p:cTn id="39" presetID="21" presetClass="entr" presetSubtype="4"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heel(4)">
                                      <p:cBhvr>
                                        <p:cTn id="41" dur="2000"/>
                                        <p:tgtEl>
                                          <p:spTgt spid="9"/>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6" fill="hold" grpId="0" nodeType="click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barn(inHorizontal)">
                                      <p:cBhvr>
                                        <p:cTn id="4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P spid="8" grpId="0"/>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791</TotalTime>
  <Words>1356</Words>
  <Application>Microsoft Office PowerPoint</Application>
  <PresentationFormat>On-screen Show (4:3)</PresentationFormat>
  <Paragraphs>118</Paragraphs>
  <Slides>23</Slides>
  <Notes>1</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.VnTimeH</vt:lpstr>
      <vt:lpstr>Arial</vt:lpstr>
      <vt:lpstr>Calibri</vt:lpstr>
      <vt:lpstr>MS Mincho</vt:lpstr>
      <vt:lpstr>Times New Roman</vt:lpstr>
      <vt:lpstr>VNI-Helve</vt:lpstr>
      <vt:lpstr>VNI-Times</vt:lpstr>
      <vt:lpstr>Office Theme</vt:lpstr>
      <vt:lpstr>PowerPoint Presentation</vt:lpstr>
      <vt:lpstr>Kiểm tra bài cũ</vt:lpstr>
      <vt:lpstr>PowerPoint Presentation</vt:lpstr>
      <vt:lpstr>PowerPoint Presentation</vt:lpstr>
      <vt:lpstr>PowerPoint Presentation</vt:lpstr>
      <vt:lpstr>KẾT QUẢ THÍ NGHIỆM 1</vt:lpstr>
      <vt:lpstr>PowerPoint Presentation</vt:lpstr>
      <vt:lpstr>PowerPoint Presentation</vt:lpstr>
      <vt:lpstr>THÍ NGHIỆM 2</vt:lpstr>
      <vt:lpstr>KẾT QUẢ THÍ NGHIỆM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45. LỰC CẢN CỦA NƯỚC </dc:title>
  <dc:creator>user</dc:creator>
  <cp:lastModifiedBy>2021</cp:lastModifiedBy>
  <cp:revision>47</cp:revision>
  <dcterms:created xsi:type="dcterms:W3CDTF">2021-10-16T08:18:33Z</dcterms:created>
  <dcterms:modified xsi:type="dcterms:W3CDTF">2023-05-31T08:16:59Z</dcterms:modified>
</cp:coreProperties>
</file>