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0510D-1A85-446C-BE38-B85EEDAE0A27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7CCFB-1B1E-4F12-AA3F-1820DAC55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1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6C3A0A9-9ACC-4EC5-8381-3B3A0CDFA1EB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9E56F23-59FB-41ED-817D-25507D80FE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21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0A9-9ACC-4EC5-8381-3B3A0CDFA1EB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F23-59FB-41ED-817D-25507D80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0A9-9ACC-4EC5-8381-3B3A0CDFA1EB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F23-59FB-41ED-817D-25507D80FE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32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0A9-9ACC-4EC5-8381-3B3A0CDFA1EB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F23-59FB-41ED-817D-25507D80FE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132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0A9-9ACC-4EC5-8381-3B3A0CDFA1EB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F23-59FB-41ED-817D-25507D80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1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0A9-9ACC-4EC5-8381-3B3A0CDFA1EB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F23-59FB-41ED-817D-25507D80FE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552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0A9-9ACC-4EC5-8381-3B3A0CDFA1EB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F23-59FB-41ED-817D-25507D80FE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683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0A9-9ACC-4EC5-8381-3B3A0CDFA1EB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F23-59FB-41ED-817D-25507D80FE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552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0A9-9ACC-4EC5-8381-3B3A0CDFA1EB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F23-59FB-41ED-817D-25507D80FE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89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0A9-9ACC-4EC5-8381-3B3A0CDFA1EB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F23-59FB-41ED-817D-25507D80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6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0A9-9ACC-4EC5-8381-3B3A0CDFA1EB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F23-59FB-41ED-817D-25507D80FE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79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0A9-9ACC-4EC5-8381-3B3A0CDFA1EB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F23-59FB-41ED-817D-25507D80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1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0A9-9ACC-4EC5-8381-3B3A0CDFA1EB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F23-59FB-41ED-817D-25507D80FEB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18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0A9-9ACC-4EC5-8381-3B3A0CDFA1EB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F23-59FB-41ED-817D-25507D80FE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10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0A9-9ACC-4EC5-8381-3B3A0CDFA1EB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F23-59FB-41ED-817D-25507D80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6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0A9-9ACC-4EC5-8381-3B3A0CDFA1EB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F23-59FB-41ED-817D-25507D80FE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0A9-9ACC-4EC5-8381-3B3A0CDFA1EB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F23-59FB-41ED-817D-25507D80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9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C3A0A9-9ACC-4EC5-8381-3B3A0CDFA1EB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E56F23-59FB-41ED-817D-25507D80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7326" y="1615099"/>
            <a:ext cx="6815669" cy="1515533"/>
          </a:xfrm>
        </p:spPr>
        <p:txBody>
          <a:bodyPr/>
          <a:lstStyle/>
          <a:p>
            <a:r>
              <a:rPr lang="en-US" sz="3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r>
              <a:rPr lang="en-US" sz="3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3630" y="3816093"/>
            <a:ext cx="6815669" cy="1320802"/>
          </a:xfrm>
        </p:spPr>
        <p:txBody>
          <a:bodyPr>
            <a:normAutofit/>
          </a:bodyPr>
          <a:lstStyle/>
          <a:p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27" y="297350"/>
            <a:ext cx="2146303" cy="21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0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948" y="616494"/>
            <a:ext cx="9609668" cy="739163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3948" y="1406770"/>
            <a:ext cx="9609668" cy="77794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carbon dioxide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3948" y="2097024"/>
            <a:ext cx="52449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CO2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36" y="1978622"/>
            <a:ext cx="4523809" cy="34857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33948" y="3486912"/>
            <a:ext cx="5123012" cy="2441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hưởng của nồng độ khí CO</a:t>
            </a:r>
            <a:r>
              <a:rPr lang="vi-VN" sz="22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đến quang hợp không giống nhau ở các loài cây. Bằng chứng là qua sơ đồ ta thấy ở cùng một nồng độ khí CO</a:t>
            </a:r>
            <a:r>
              <a:rPr lang="vi-VN" sz="22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nhưng cường độ quang hợp của cây bí đỏ cao hơn của cây đậu.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179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948" y="616494"/>
            <a:ext cx="9609668" cy="739163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3948" y="1406770"/>
            <a:ext cx="9609668" cy="77794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3948" y="2414016"/>
            <a:ext cx="50010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25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2150792"/>
            <a:ext cx="4913376" cy="3725752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3407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948" y="873769"/>
            <a:ext cx="9609668" cy="1066002"/>
          </a:xfrm>
        </p:spPr>
        <p:txBody>
          <a:bodyPr>
            <a:normAutofit fontScale="90000"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8928" y="2535936"/>
            <a:ext cx="8814816" cy="1328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8928" y="4242816"/>
            <a:ext cx="8948928" cy="1267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0248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948" y="873769"/>
            <a:ext cx="9609668" cy="1066002"/>
          </a:xfrm>
        </p:spPr>
        <p:txBody>
          <a:bodyPr>
            <a:normAutofit fontScale="90000"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5776" y="1994133"/>
            <a:ext cx="8253984" cy="603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5776" y="2819146"/>
            <a:ext cx="8253984" cy="585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CO2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5776" y="3670103"/>
            <a:ext cx="8156448" cy="53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5776" y="4530684"/>
            <a:ext cx="8253984" cy="50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5776" y="5361913"/>
            <a:ext cx="8253984" cy="490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910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948" y="873769"/>
            <a:ext cx="9609668" cy="1066002"/>
          </a:xfrm>
        </p:spPr>
        <p:txBody>
          <a:bodyPr>
            <a:normAutofit fontScale="90000"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32" y="2218944"/>
            <a:ext cx="4303776" cy="2706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88" y="2218944"/>
            <a:ext cx="4376928" cy="27066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89504" y="5204741"/>
            <a:ext cx="5937504" cy="635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CO2</a:t>
            </a:r>
          </a:p>
        </p:txBody>
      </p:sp>
    </p:spTree>
    <p:extLst>
      <p:ext uri="{BB962C8B-B14F-4D97-AF65-F5344CB8AC3E}">
        <p14:creationId xmlns:p14="http://schemas.microsoft.com/office/powerpoint/2010/main" val="1398495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948" y="873769"/>
            <a:ext cx="9609668" cy="1066002"/>
          </a:xfrm>
        </p:spPr>
        <p:txBody>
          <a:bodyPr>
            <a:normAutofit fontScale="90000"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45792"/>
            <a:ext cx="4401312" cy="2731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2145793"/>
            <a:ext cx="3925824" cy="273100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87022" y="5192548"/>
            <a:ext cx="5279136" cy="549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61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948" y="873769"/>
            <a:ext cx="9609668" cy="613655"/>
          </a:xfrm>
        </p:spPr>
        <p:txBody>
          <a:bodyPr>
            <a:noAutofit/>
          </a:bodyPr>
          <a:lstStyle/>
          <a:p>
            <a:pPr algn="ctr"/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9904" y="1627632"/>
            <a:ext cx="7321296" cy="893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500" b="1" dirty="0"/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23872" y="2732532"/>
            <a:ext cx="8461248" cy="6385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05584" y="3601212"/>
            <a:ext cx="8479536" cy="667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23872" y="4498848"/>
            <a:ext cx="8461248" cy="573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05584" y="5301996"/>
            <a:ext cx="7595616" cy="525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4" name="Oval 13"/>
          <p:cNvSpPr/>
          <p:nvPr/>
        </p:nvSpPr>
        <p:spPr>
          <a:xfrm>
            <a:off x="1947672" y="5267515"/>
            <a:ext cx="664464" cy="59474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850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328" y="792480"/>
            <a:ext cx="10558272" cy="5096256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6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HỌC BÀI CŨ NHÉ!!!</a:t>
            </a:r>
            <a:br>
              <a:rPr lang="en-US" sz="6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VÀ YÊU CÁC CON </a:t>
            </a:r>
            <a:r>
              <a:rPr lang="en-US" sz="6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S2!!!</a:t>
            </a:r>
          </a:p>
        </p:txBody>
      </p:sp>
    </p:spTree>
    <p:extLst>
      <p:ext uri="{BB962C8B-B14F-4D97-AF65-F5344CB8AC3E}">
        <p14:creationId xmlns:p14="http://schemas.microsoft.com/office/powerpoint/2010/main" val="3602446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877824"/>
            <a:ext cx="8158688" cy="1463040"/>
          </a:xfrm>
        </p:spPr>
        <p:txBody>
          <a:bodyPr>
            <a:normAutofit fontScale="90000"/>
          </a:bodyPr>
          <a:lstStyle/>
          <a:p>
            <a:br>
              <a:rPr lang="en-US" sz="5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5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9" y="1877568"/>
            <a:ext cx="8158690" cy="4133088"/>
          </a:xfrm>
        </p:spPr>
        <p:txBody>
          <a:bodyPr>
            <a:noAutofit/>
          </a:bodyPr>
          <a:lstStyle/>
          <a:p>
            <a:pPr algn="l"/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carbon dioxide</a:t>
            </a:r>
          </a:p>
          <a:p>
            <a:pPr algn="l"/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941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38272" y="902208"/>
            <a:ext cx="63398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con!!!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92" y="2385198"/>
            <a:ext cx="4324242" cy="3003666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243584" y="2743200"/>
            <a:ext cx="4413504" cy="963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353312" y="4315968"/>
            <a:ext cx="4023360" cy="1072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22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7" y="1933975"/>
            <a:ext cx="4608576" cy="813319"/>
          </a:xfrm>
        </p:spPr>
        <p:txBody>
          <a:bodyPr>
            <a:noAutofit/>
          </a:bodyPr>
          <a:lstStyle/>
          <a:p>
            <a:r>
              <a:rPr lang="en-US" sz="2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4" r="27504"/>
          <a:stretch>
            <a:fillRect/>
          </a:stretch>
        </p:blipFill>
        <p:spPr>
          <a:xfrm>
            <a:off x="7184136" y="1014136"/>
            <a:ext cx="4056888" cy="3850472"/>
          </a:xfrm>
        </p:spPr>
      </p:pic>
      <p:sp>
        <p:nvSpPr>
          <p:cNvPr id="6" name="Rectangle 5"/>
          <p:cNvSpPr/>
          <p:nvPr/>
        </p:nvSpPr>
        <p:spPr>
          <a:xfrm>
            <a:off x="7502652" y="5102352"/>
            <a:ext cx="3590544" cy="719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16864" y="2939371"/>
            <a:ext cx="6169152" cy="2633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Carbon dioxide      =&gt;      Glucose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6864" y="829470"/>
            <a:ext cx="6169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56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build="p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948" y="616494"/>
            <a:ext cx="9609668" cy="739163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3948" y="1231392"/>
            <a:ext cx="9609668" cy="5108447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867699"/>
              </p:ext>
            </p:extLst>
          </p:nvPr>
        </p:nvGraphicFramePr>
        <p:xfrm>
          <a:off x="1394798" y="2596897"/>
          <a:ext cx="9156192" cy="348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048">
                  <a:extLst>
                    <a:ext uri="{9D8B030D-6E8A-4147-A177-3AD203B41FA5}">
                      <a16:colId xmlns:a16="http://schemas.microsoft.com/office/drawing/2014/main" val="2086168890"/>
                    </a:ext>
                  </a:extLst>
                </a:gridCol>
                <a:gridCol w="2289048">
                  <a:extLst>
                    <a:ext uri="{9D8B030D-6E8A-4147-A177-3AD203B41FA5}">
                      <a16:colId xmlns:a16="http://schemas.microsoft.com/office/drawing/2014/main" val="97295712"/>
                    </a:ext>
                  </a:extLst>
                </a:gridCol>
                <a:gridCol w="2289048">
                  <a:extLst>
                    <a:ext uri="{9D8B030D-6E8A-4147-A177-3AD203B41FA5}">
                      <a16:colId xmlns:a16="http://schemas.microsoft.com/office/drawing/2014/main" val="147489803"/>
                    </a:ext>
                  </a:extLst>
                </a:gridCol>
                <a:gridCol w="2289048">
                  <a:extLst>
                    <a:ext uri="{9D8B030D-6E8A-4147-A177-3AD203B41FA5}">
                      <a16:colId xmlns:a16="http://schemas.microsoft.com/office/drawing/2014/main" val="4245774884"/>
                    </a:ext>
                  </a:extLst>
                </a:gridCol>
              </a:tblGrid>
              <a:tr h="373616"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423133"/>
                  </a:ext>
                </a:extLst>
              </a:tr>
              <a:tr h="667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(Cao)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2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676132"/>
                  </a:ext>
                </a:extLst>
              </a:tr>
              <a:tr h="51170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2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130821"/>
                  </a:ext>
                </a:extLst>
              </a:tr>
              <a:tr h="51170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742470"/>
                  </a:ext>
                </a:extLst>
              </a:tr>
              <a:tr h="667172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carbon dioxide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327863"/>
                  </a:ext>
                </a:extLst>
              </a:tr>
              <a:tr h="51170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833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6698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948" y="616494"/>
            <a:ext cx="9609668" cy="739163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3948" y="1406770"/>
            <a:ext cx="9609668" cy="77794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948" y="2340864"/>
            <a:ext cx="55741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76" y="1572768"/>
            <a:ext cx="4230623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68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948" y="616494"/>
            <a:ext cx="9609668" cy="739163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3948" y="1406770"/>
            <a:ext cx="9609668" cy="77794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0432" y="2072640"/>
            <a:ext cx="69372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32" y="2565083"/>
            <a:ext cx="9960864" cy="365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948" y="616494"/>
            <a:ext cx="9609668" cy="739163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3948" y="1406770"/>
            <a:ext cx="9609668" cy="77794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948" y="2340864"/>
            <a:ext cx="62934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1816608"/>
            <a:ext cx="3779520" cy="39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1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948" y="616494"/>
            <a:ext cx="9609668" cy="739163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3948" y="1406770"/>
            <a:ext cx="9609668" cy="77794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carbon dioxide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3948" y="2340864"/>
            <a:ext cx="54643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CO2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CO2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CO2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36" y="1978622"/>
            <a:ext cx="4523809" cy="34857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191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214</TotalTime>
  <Words>764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Organic</vt:lpstr>
      <vt:lpstr>Bài 23: Một số yếu tố ảnh hưởng đến quang hợp</vt:lpstr>
      <vt:lpstr>  Nội dung bài học </vt:lpstr>
      <vt:lpstr>PowerPoint Presentation</vt:lpstr>
      <vt:lpstr>Nhắc lại một chút về phương trình quang hợp</vt:lpstr>
      <vt:lpstr>I. Một số yếu tố ảnh hưởng đến quang hợp</vt:lpstr>
      <vt:lpstr>I. Một số yếu tố ảnh hưởng đến quang hợp</vt:lpstr>
      <vt:lpstr>I. Một số yếu tố ảnh hưởng đến quang hợp</vt:lpstr>
      <vt:lpstr>I. Một số yếu tố ảnh hưởng đến quang hợp</vt:lpstr>
      <vt:lpstr>I. Một số yếu tố ảnh hưởng đến quang hợp</vt:lpstr>
      <vt:lpstr>I. Một số yếu tố ảnh hưởng đến quang hợp</vt:lpstr>
      <vt:lpstr>I. Một số yếu tố ảnh hưởng đến quang hợp</vt:lpstr>
      <vt:lpstr>II. Vận dụng hiểu biết về quang hợp trong việc trồng và bảo vệ cây xanh</vt:lpstr>
      <vt:lpstr>II. Vận dụng hiểu biết về quang hợp trong việc trồng và bảo vệ cây xanh</vt:lpstr>
      <vt:lpstr>II. Vận dụng hiểu biết về quang hợp trong việc trồng và bảo vệ cây xanh</vt:lpstr>
      <vt:lpstr>II. Vận dụng hiểu biết về quang hợp trong việc trồng và bảo vệ cây xanh</vt:lpstr>
      <vt:lpstr>Vận dụng – Củng cố</vt:lpstr>
      <vt:lpstr>VỀ NHÀ HỌC BÀI CŨ NHÉ!!! CHÀO VÀ YÊU CÁC CON S2!!!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23: Một số yếu tố ảnh hưởng đến quang hợp</dc:title>
  <dc:creator>Admin</dc:creator>
  <cp:lastModifiedBy>Admin</cp:lastModifiedBy>
  <cp:revision>26</cp:revision>
  <dcterms:created xsi:type="dcterms:W3CDTF">2022-09-07T00:21:01Z</dcterms:created>
  <dcterms:modified xsi:type="dcterms:W3CDTF">2023-05-31T08:18:05Z</dcterms:modified>
</cp:coreProperties>
</file>