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media/image13.svg" ContentType="image/svg+xml"/>
  <Override PartName="/ppt/media/image15.svg" ContentType="image/svg+xml"/>
  <Override PartName="/ppt/media/image17.svg" ContentType="image/svg+xml"/>
  <Override PartName="/ppt/media/image19.svg" ContentType="image/svg+xml"/>
  <Override PartName="/ppt/media/image2.svg" ContentType="image/svg+xml"/>
  <Override PartName="/ppt/media/image21.svg" ContentType="image/svg+xml"/>
  <Override PartName="/ppt/media/image23.svg" ContentType="image/svg+xml"/>
  <Override PartName="/ppt/media/image26.svg" ContentType="image/svg+xml"/>
  <Override PartName="/ppt/media/image28.svg" ContentType="image/svg+xml"/>
  <Override PartName="/ppt/media/image36.svg" ContentType="image/svg+xml"/>
  <Override PartName="/ppt/media/image4.svg" ContentType="image/svg+xml"/>
  <Override PartName="/ppt/media/image52.svg" ContentType="image/svg+xml"/>
  <Override PartName="/ppt/media/image54.svg" ContentType="image/svg+xml"/>
  <Override PartName="/ppt/media/image57.svg" ContentType="image/svg+xml"/>
  <Override PartName="/ppt/media/image59.svg" ContentType="image/svg+xml"/>
  <Override PartName="/ppt/media/image6.svg" ContentType="image/svg+xml"/>
  <Override PartName="/ppt/media/image62.svg" ContentType="image/svg+xml"/>
  <Override PartName="/ppt/media/image64.svg" ContentType="image/svg+xml"/>
  <Override PartName="/ppt/media/image6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 id="2147483672" r:id="rId4"/>
    <p:sldMasterId id="2147483684" r:id="rId5"/>
    <p:sldMasterId id="2147483696" r:id="rId6"/>
    <p:sldMasterId id="2147483708" r:id="rId7"/>
  </p:sldMasterIdLst>
  <p:notesMasterIdLst>
    <p:notesMasterId r:id="rId10"/>
  </p:notesMasterIdLst>
  <p:handoutMasterIdLst>
    <p:handoutMasterId r:id="rId42"/>
  </p:handoutMasterIdLst>
  <p:sldIdLst>
    <p:sldId id="273" r:id="rId8"/>
    <p:sldId id="257" r:id="rId9"/>
    <p:sldId id="258" r:id="rId11"/>
    <p:sldId id="259" r:id="rId12"/>
    <p:sldId id="260" r:id="rId13"/>
    <p:sldId id="261" r:id="rId14"/>
    <p:sldId id="262" r:id="rId15"/>
    <p:sldId id="274" r:id="rId16"/>
    <p:sldId id="275" r:id="rId17"/>
    <p:sldId id="276" r:id="rId18"/>
    <p:sldId id="277" r:id="rId19"/>
    <p:sldId id="280" r:id="rId20"/>
    <p:sldId id="278" r:id="rId21"/>
    <p:sldId id="281" r:id="rId22"/>
    <p:sldId id="282" r:id="rId23"/>
    <p:sldId id="286" r:id="rId24"/>
    <p:sldId id="283" r:id="rId25"/>
    <p:sldId id="284" r:id="rId26"/>
    <p:sldId id="287" r:id="rId27"/>
    <p:sldId id="288" r:id="rId28"/>
    <p:sldId id="290" r:id="rId29"/>
    <p:sldId id="293" r:id="rId30"/>
    <p:sldId id="292" r:id="rId31"/>
    <p:sldId id="263" r:id="rId32"/>
    <p:sldId id="264" r:id="rId33"/>
    <p:sldId id="265" r:id="rId34"/>
    <p:sldId id="266" r:id="rId35"/>
    <p:sldId id="267" r:id="rId36"/>
    <p:sldId id="268" r:id="rId37"/>
    <p:sldId id="269" r:id="rId38"/>
    <p:sldId id="270" r:id="rId39"/>
    <p:sldId id="271" r:id="rId40"/>
    <p:sldId id="272" r:id="rId41"/>
  </p:sldIdLst>
  <p:sldSz cx="12192000" cy="6858000"/>
  <p:notesSz cx="6858000" cy="9144000"/>
  <p:embeddedFontLst>
    <p:embeddedFont>
      <p:font typeface="Manrope SemiBold" charset="0"/>
      <p:bold r:id="rId46"/>
    </p:embeddedFont>
    <p:embeddedFont>
      <p:font typeface="MuseoModerno Black" pitchFamily="2" charset="0"/>
      <p:bold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718" userDrawn="1">
          <p15:clr>
            <a:srgbClr val="A4A3A4"/>
          </p15:clr>
        </p15:guide>
        <p15:guide id="3" pos="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FC84"/>
    <a:srgbClr val="5652CC"/>
    <a:srgbClr val="FFA95B"/>
    <a:srgbClr val="E9ECFD"/>
    <a:srgbClr val="E0E5FC"/>
    <a:srgbClr val="F4F6FE"/>
    <a:srgbClr val="65B1E5"/>
    <a:srgbClr val="FFB36E"/>
    <a:srgbClr val="F9CEA9"/>
    <a:srgbClr val="674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4" d="100"/>
          <a:sy n="104" d="100"/>
        </p:scale>
        <p:origin x="756" y="114"/>
      </p:cViewPr>
      <p:guideLst>
        <p:guide orient="horz" pos="2156"/>
        <p:guide pos="3718"/>
        <p:guide pos="8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8" Type="http://schemas.openxmlformats.org/officeDocument/2006/relationships/tags" Target="tags/tag18.xml"/><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anrope SemiBold" charset="0"/>
              <a:ea typeface="Manrope SemiBold" charset="0"/>
              <a:cs typeface="MuseoModerno Black" pitchFamily="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anrope SemiBold" charset="0"/>
                <a:ea typeface="Manrope SemiBold" charset="0"/>
                <a:cs typeface="MuseoModerno Black" pitchFamily="2" charset="0"/>
              </a:rPr>
            </a:fld>
            <a:endParaRPr lang="zh-CN" altLang="en-US">
              <a:latin typeface="Manrope SemiBold" charset="0"/>
              <a:ea typeface="Manrope SemiBold" charset="0"/>
              <a:cs typeface="MuseoModerno Black" pitchFamily="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anrope SemiBold" charset="0"/>
              <a:ea typeface="Manrope SemiBold" charset="0"/>
              <a:cs typeface="MuseoModerno Black" pitchFamily="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anrope SemiBold" charset="0"/>
                <a:ea typeface="Manrope SemiBold" charset="0"/>
                <a:cs typeface="MuseoModerno Black" pitchFamily="2" charset="0"/>
              </a:rPr>
            </a:fld>
            <a:endParaRPr lang="zh-CN" altLang="en-US">
              <a:latin typeface="Manrope SemiBold" charset="0"/>
              <a:ea typeface="Manrope SemiBold" charset="0"/>
              <a:cs typeface="MuseoModerno Black" pitchFamily="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nrope SemiBold" charset="0"/>
                <a:ea typeface="Manrope SemiBold" charset="0"/>
                <a:cs typeface="MuseoModerno Black"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nrope SemiBold" charset="0"/>
                <a:ea typeface="Manrope SemiBold" charset="0"/>
                <a:cs typeface="MuseoModerno Black" pitchFamily="2" charset="0"/>
              </a:defRPr>
            </a:lvl1pPr>
          </a:lstStyle>
          <a:p>
            <a:fld id="{E008CAFD-5C13-4197-A3D6-997B93DB75B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nrope SemiBold" charset="0"/>
                <a:ea typeface="Manrope SemiBold" charset="0"/>
                <a:cs typeface="MuseoModerno Black"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nrope SemiBold" charset="0"/>
                <a:ea typeface="Manrope SemiBold" charset="0"/>
                <a:cs typeface="MuseoModerno Black" pitchFamily="2" charset="0"/>
              </a:defRPr>
            </a:lvl1pPr>
          </a:lstStyle>
          <a:p>
            <a:fld id="{63D524D4-9AFE-429E-8F5E-31212A67D52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nrope SemiBold" charset="0"/>
        <a:ea typeface="Manrope SemiBold" charset="0"/>
        <a:cs typeface="MuseoModerno Black" pitchFamily="2" charset="0"/>
      </a:defRPr>
    </a:lvl1pPr>
    <a:lvl2pPr marL="457200" algn="l" defTabSz="914400" rtl="0" eaLnBrk="1" latinLnBrk="0" hangingPunct="1">
      <a:defRPr sz="1200" kern="1200">
        <a:solidFill>
          <a:schemeClr val="tx1"/>
        </a:solidFill>
        <a:latin typeface="Manrope SemiBold" charset="0"/>
        <a:ea typeface="Manrope SemiBold" charset="0"/>
        <a:cs typeface="MuseoModerno Black" pitchFamily="2" charset="0"/>
      </a:defRPr>
    </a:lvl2pPr>
    <a:lvl3pPr marL="914400" algn="l" defTabSz="914400" rtl="0" eaLnBrk="1" latinLnBrk="0" hangingPunct="1">
      <a:defRPr sz="1200" kern="1200">
        <a:solidFill>
          <a:schemeClr val="tx1"/>
        </a:solidFill>
        <a:latin typeface="Manrope SemiBold" charset="0"/>
        <a:ea typeface="Manrope SemiBold" charset="0"/>
        <a:cs typeface="MuseoModerno Black" pitchFamily="2" charset="0"/>
      </a:defRPr>
    </a:lvl3pPr>
    <a:lvl4pPr marL="1371600" algn="l" defTabSz="914400" rtl="0" eaLnBrk="1" latinLnBrk="0" hangingPunct="1">
      <a:defRPr sz="1200" kern="1200">
        <a:solidFill>
          <a:schemeClr val="tx1"/>
        </a:solidFill>
        <a:latin typeface="Manrope SemiBold" charset="0"/>
        <a:ea typeface="Manrope SemiBold" charset="0"/>
        <a:cs typeface="MuseoModerno Black" pitchFamily="2" charset="0"/>
      </a:defRPr>
    </a:lvl4pPr>
    <a:lvl5pPr marL="1828800" algn="l" defTabSz="914400" rtl="0" eaLnBrk="1" latinLnBrk="0" hangingPunct="1">
      <a:defRPr sz="1200" kern="1200">
        <a:solidFill>
          <a:schemeClr val="tx1"/>
        </a:solidFill>
        <a:latin typeface="Manrope SemiBold" charset="0"/>
        <a:ea typeface="Manrope SemiBold" charset="0"/>
        <a:cs typeface="MuseoModerno Black"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F17B88-07B7-4985-9441-115213C6CA7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85C806-4741-489D-BD59-9FD505E2FDB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2A4BD4-DD19-4EB8-B2DC-5CC57FB6AC6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8" Type="http://schemas.openxmlformats.org/officeDocument/2006/relationships/theme" Target="../theme/theme3.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8" Type="http://schemas.openxmlformats.org/officeDocument/2006/relationships/theme" Target="../theme/theme4.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8" Type="http://schemas.openxmlformats.org/officeDocument/2006/relationships/theme" Target="../theme/theme5.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8" Type="http://schemas.openxmlformats.org/officeDocument/2006/relationships/theme" Target="../theme/theme6.xml"/><Relationship Id="rId17" Type="http://schemas.openxmlformats.org/officeDocument/2006/relationships/image" Target="../media/image6.svg"/><Relationship Id="rId16" Type="http://schemas.openxmlformats.org/officeDocument/2006/relationships/image" Target="../media/image5.png"/><Relationship Id="rId15" Type="http://schemas.openxmlformats.org/officeDocument/2006/relationships/image" Target="../media/image4.svg"/><Relationship Id="rId14" Type="http://schemas.openxmlformats.org/officeDocument/2006/relationships/image" Target="../media/image3.png"/><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MuseoModerno Black" pitchFamily="2" charset="0"/>
              </a:defRPr>
            </a:lvl1pPr>
          </a:lstStyle>
          <a:p>
            <a:fld id="{BA85C806-4741-489D-BD59-9FD505E2FDB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MuseoModerno Black"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MuseoModerno Black" pitchFamily="2" charset="0"/>
              </a:defRPr>
            </a:lvl1pPr>
          </a:lstStyle>
          <a:p>
            <a:fld id="{612A4BD4-DD19-4EB8-B2DC-5CC57FB6AC65}"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1" name="图形 10"/>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flipV="1">
                <a:off x="7775690" y="0"/>
                <a:ext cx="4412343" cy="2295891"/>
              </a:xfrm>
              <a:prstGeom prst="rect">
                <a:avLst/>
              </a:prstGeom>
            </p:spPr>
          </p:pic>
          <p:pic>
            <p:nvPicPr>
              <p:cNvPr id="12" name="图形 11"/>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4562109"/>
                <a:ext cx="4412343" cy="2295891"/>
              </a:xfrm>
              <a:prstGeom prst="rect">
                <a:avLst/>
              </a:prstGeom>
            </p:spPr>
          </p:pic>
          <p:sp>
            <p:nvSpPr>
              <p:cNvPr id="13" name="矩形 12"/>
              <p:cNvSpPr/>
              <p:nvPr/>
            </p:nvSpPr>
            <p:spPr>
              <a:xfrm>
                <a:off x="97233" y="88900"/>
                <a:ext cx="11997534" cy="6680200"/>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MuseoModerno Black" pitchFamily="2" charset="0"/>
                </a:endParaRPr>
              </a:p>
            </p:txBody>
          </p:sp>
          <p:pic>
            <p:nvPicPr>
              <p:cNvPr id="14" name="图形 1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261416" y="6375400"/>
                <a:ext cx="833349" cy="393700"/>
              </a:xfrm>
              <a:prstGeom prst="rect">
                <a:avLst/>
              </a:prstGeom>
            </p:spPr>
          </p:pic>
        </p:grpSp>
        <p:pic>
          <p:nvPicPr>
            <p:cNvPr id="9" name="图形 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3550" y="360198"/>
              <a:ext cx="835907" cy="592299"/>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MuseoModerno Blac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MuseoModerno Blac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MuseoModerno Blac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MuseoModerno Blac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15.sv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6.sv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image" Target="../media/image37.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tags" Target="../tags/tag1.xml"/><Relationship Id="rId12" Type="http://schemas.openxmlformats.org/officeDocument/2006/relationships/image" Target="../media/image17.svg"/><Relationship Id="rId11" Type="http://schemas.openxmlformats.org/officeDocument/2006/relationships/image" Target="../media/image16.png"/><Relationship Id="rId10" Type="http://schemas.openxmlformats.org/officeDocument/2006/relationships/image" Target="../media/image6.sv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0.xml"/><Relationship Id="rId4" Type="http://schemas.openxmlformats.org/officeDocument/2006/relationships/image" Target="../media/image54.svg"/><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15.sv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tags" Target="../tags/tag9.xml"/><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xml"/><Relationship Id="rId6" Type="http://schemas.openxmlformats.org/officeDocument/2006/relationships/tags" Target="../tags/tag10.xml"/><Relationship Id="rId5" Type="http://schemas.openxmlformats.org/officeDocument/2006/relationships/image" Target="../media/image23.svg"/><Relationship Id="rId4" Type="http://schemas.openxmlformats.org/officeDocument/2006/relationships/image" Target="../media/image22.png"/><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1" Type="http://schemas.openxmlformats.org/officeDocument/2006/relationships/notesSlide" Target="../notesSlides/notesSlide10.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tags" Target="../tags/tag12.xml"/><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13.xml"/><Relationship Id="rId2" Type="http://schemas.openxmlformats.org/officeDocument/2006/relationships/image" Target="../media/image64.svg"/><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5" Type="http://schemas.openxmlformats.org/officeDocument/2006/relationships/notesSlide" Target="../notesSlides/notesSlide2.xml"/><Relationship Id="rId14" Type="http://schemas.openxmlformats.org/officeDocument/2006/relationships/slideLayout" Target="../slideLayouts/slideLayout1.xml"/><Relationship Id="rId13" Type="http://schemas.openxmlformats.org/officeDocument/2006/relationships/tags" Target="../tags/tag2.xml"/><Relationship Id="rId12" Type="http://schemas.openxmlformats.org/officeDocument/2006/relationships/image" Target="../media/image13.svg"/><Relationship Id="rId11" Type="http://schemas.openxmlformats.org/officeDocument/2006/relationships/image" Target="../media/image12.png"/><Relationship Id="rId10" Type="http://schemas.openxmlformats.org/officeDocument/2006/relationships/image" Target="../media/image21.sv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1" Type="http://schemas.openxmlformats.org/officeDocument/2006/relationships/notesSlide" Target="../notesSlides/notesSlide13.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tags" Target="../tags/tag15.xml"/><Relationship Id="rId2" Type="http://schemas.openxmlformats.org/officeDocument/2006/relationships/image" Target="../media/image54.svg"/><Relationship Id="rId1" Type="http://schemas.openxmlformats.org/officeDocument/2006/relationships/image" Target="../media/image53.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66.svg"/><Relationship Id="rId1" Type="http://schemas.openxmlformats.org/officeDocument/2006/relationships/image" Target="../media/image65.png"/></Relationships>
</file>

<file path=ppt/slides/_rels/slide3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5" Type="http://schemas.openxmlformats.org/officeDocument/2006/relationships/notesSlide" Target="../notesSlides/notesSlide16.xml"/><Relationship Id="rId14" Type="http://schemas.openxmlformats.org/officeDocument/2006/relationships/slideLayout" Target="../slideLayouts/slideLayout1.xml"/><Relationship Id="rId13" Type="http://schemas.openxmlformats.org/officeDocument/2006/relationships/tags" Target="../tags/tag17.xml"/><Relationship Id="rId12" Type="http://schemas.openxmlformats.org/officeDocument/2006/relationships/image" Target="../media/image17.svg"/><Relationship Id="rId11" Type="http://schemas.openxmlformats.org/officeDocument/2006/relationships/image" Target="../media/image16.png"/><Relationship Id="rId10" Type="http://schemas.openxmlformats.org/officeDocument/2006/relationships/image" Target="../media/image6.sv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image" Target="../media/image24.png"/><Relationship Id="rId3" Type="http://schemas.openxmlformats.org/officeDocument/2006/relationships/tags" Target="../tags/tag4.xml"/><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1.xml"/><Relationship Id="rId7" Type="http://schemas.openxmlformats.org/officeDocument/2006/relationships/tags" Target="../tags/tag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svg"/><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pic>
        <p:nvPicPr>
          <p:cNvPr id="4" name="Picture 3" descr="VNE-Nuoc-bien-3250-1495330435"/>
          <p:cNvPicPr>
            <a:picLocks noChangeAspect="1"/>
          </p:cNvPicPr>
          <p:nvPr/>
        </p:nvPicPr>
        <p:blipFill>
          <a:blip r:embed="rId1"/>
          <a:stretch>
            <a:fillRect/>
          </a:stretch>
        </p:blipFill>
        <p:spPr>
          <a:xfrm>
            <a:off x="3056890" y="66040"/>
            <a:ext cx="5563235" cy="2857500"/>
          </a:xfrm>
          <a:prstGeom prst="rect">
            <a:avLst/>
          </a:prstGeom>
        </p:spPr>
      </p:pic>
      <p:pic>
        <p:nvPicPr>
          <p:cNvPr id="5" name="Picture 4" descr="9-canh-dong-muoi-viet-nam-mytour-5"/>
          <p:cNvPicPr>
            <a:picLocks noChangeAspect="1"/>
          </p:cNvPicPr>
          <p:nvPr/>
        </p:nvPicPr>
        <p:blipFill>
          <a:blip r:embed="rId2"/>
          <a:stretch>
            <a:fillRect/>
          </a:stretch>
        </p:blipFill>
        <p:spPr>
          <a:xfrm>
            <a:off x="6229985" y="2269490"/>
            <a:ext cx="4513580" cy="2567305"/>
          </a:xfrm>
          <a:prstGeom prst="rect">
            <a:avLst/>
          </a:prstGeom>
        </p:spPr>
      </p:pic>
      <p:pic>
        <p:nvPicPr>
          <p:cNvPr id="6" name="Picture 5" descr="muoithooo-800x550"/>
          <p:cNvPicPr>
            <a:picLocks noChangeAspect="1"/>
          </p:cNvPicPr>
          <p:nvPr/>
        </p:nvPicPr>
        <p:blipFill>
          <a:blip r:embed="rId3"/>
          <a:stretch>
            <a:fillRect/>
          </a:stretch>
        </p:blipFill>
        <p:spPr>
          <a:xfrm>
            <a:off x="8422005" y="4520565"/>
            <a:ext cx="3665220" cy="2337435"/>
          </a:xfrm>
          <a:prstGeom prst="rect">
            <a:avLst/>
          </a:prstGeom>
        </p:spPr>
      </p:pic>
      <p:pic>
        <p:nvPicPr>
          <p:cNvPr id="7" name="Picture 6" descr="Máy-lọc-nước-biển-trên-tàu-trên-đảo"/>
          <p:cNvPicPr>
            <a:picLocks noChangeAspect="1"/>
          </p:cNvPicPr>
          <p:nvPr/>
        </p:nvPicPr>
        <p:blipFill>
          <a:blip r:embed="rId4"/>
          <a:stretch>
            <a:fillRect/>
          </a:stretch>
        </p:blipFill>
        <p:spPr>
          <a:xfrm>
            <a:off x="852170" y="2269490"/>
            <a:ext cx="4626610" cy="2567940"/>
          </a:xfrm>
          <a:prstGeom prst="rect">
            <a:avLst/>
          </a:prstGeom>
        </p:spPr>
      </p:pic>
      <p:pic>
        <p:nvPicPr>
          <p:cNvPr id="8" name="Picture 7" descr="top-10-cac-loai-nuoc-suoi-dong-chai-tot-nhat-tren-1-845x500"/>
          <p:cNvPicPr>
            <a:picLocks noChangeAspect="1"/>
          </p:cNvPicPr>
          <p:nvPr/>
        </p:nvPicPr>
        <p:blipFill>
          <a:blip r:embed="rId5"/>
          <a:stretch>
            <a:fillRect/>
          </a:stretch>
        </p:blipFill>
        <p:spPr>
          <a:xfrm>
            <a:off x="64770" y="4521200"/>
            <a:ext cx="3063240" cy="233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3"/>
          <p:cNvSpPr>
            <a:spLocks noChangeArrowheads="1"/>
          </p:cNvSpPr>
          <p:nvPr/>
        </p:nvSpPr>
        <p:spPr bwMode="auto">
          <a:xfrm>
            <a:off x="1546225" y="823595"/>
            <a:ext cx="9098915" cy="7689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So sánh sự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giống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khác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của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5" name="矩形 3"/>
          <p:cNvSpPr>
            <a:spLocks noChangeArrowheads="1"/>
          </p:cNvSpPr>
          <p:nvPr/>
        </p:nvSpPr>
        <p:spPr bwMode="auto">
          <a:xfrm>
            <a:off x="1353820" y="2533015"/>
            <a:ext cx="9098915" cy="23082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Giống nhau: Đều là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Khác nhau:</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nvSpPr>
        <p:spPr>
          <a:xfrm>
            <a:off x="1163320" y="121285"/>
            <a:ext cx="10515600" cy="114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a:lstStyle>
          <a:p>
            <a:r>
              <a:rPr lang="en-US"/>
              <a:t>Chất quanh ta</a:t>
            </a:r>
            <a:endParaRPr lang="en-US"/>
          </a:p>
        </p:txBody>
      </p:sp>
      <p:sp>
        <p:nvSpPr>
          <p:cNvPr id="6" name="矩形 3"/>
          <p:cNvSpPr>
            <a:spLocks noChangeArrowheads="1"/>
          </p:cNvSpPr>
          <p:nvPr/>
        </p:nvSpPr>
        <p:spPr bwMode="auto">
          <a:xfrm>
            <a:off x="1779905" y="1730375"/>
            <a:ext cx="9098915" cy="423164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ta có rất nhiều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Xét về nguồn gốc, có hai loại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Con người, cây xanh, mặt trời, mặt trăng....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Cái bàn, cái thước, quần, áo, bánh mì....</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pic>
        <p:nvPicPr>
          <p:cNvPr id="7" name="图形 5"/>
          <p:cNvPicPr>
            <a:picLocks noChangeAspect="1"/>
          </p:cNvPicPr>
          <p:nvPr>
            <p:ph sz="half" idx="1"/>
          </p:nvPr>
        </p:nvPicPr>
        <p:blipFill>
          <a:blip r:embed="rId1">
            <a:extLst>
              <a:ext uri="{96DAC541-7B7A-43D3-8B79-37D633B846F1}">
                <asvg:svgBlip xmlns:asvg="http://schemas.microsoft.com/office/drawing/2016/SVG/main" r:embed="rId2"/>
              </a:ext>
            </a:extLst>
          </a:blip>
          <a:stretch>
            <a:fillRect/>
          </a:stretch>
        </p:blipFill>
        <p:spPr>
          <a:xfrm>
            <a:off x="294640" y="1262380"/>
            <a:ext cx="1338580" cy="1277620"/>
          </a:xfrm>
          <a:prstGeom prst="rect">
            <a:avLst/>
          </a:prstGeom>
        </p:spPr>
      </p:pic>
      <p:pic>
        <p:nvPicPr>
          <p:cNvPr id="9" name="Content Placeholder 8" descr="pngtree-cartoon-hand-drawn-microscope-drug-research-illustration-png-image_2155864"/>
          <p:cNvPicPr>
            <a:picLocks noChangeAspect="1"/>
          </p:cNvPicPr>
          <p:nvPr>
            <p:ph sz="half" idx="2"/>
          </p:nvPr>
        </p:nvPicPr>
        <p:blipFill>
          <a:blip r:embed="rId3"/>
          <a:stretch>
            <a:fillRect/>
          </a:stretch>
        </p:blipFill>
        <p:spPr>
          <a:xfrm>
            <a:off x="10124440" y="5158740"/>
            <a:ext cx="1913255" cy="1491615"/>
          </a:xfrm>
          <a:prstGeom prst="rect">
            <a:avLst/>
          </a:prstGeom>
        </p:spPr>
      </p:pic>
      <p:pic>
        <p:nvPicPr>
          <p:cNvPr id="11" name="Picture 10" descr="pngtree-researcher-doing-experiment-image_2244610"/>
          <p:cNvPicPr>
            <a:picLocks noChangeAspect="1"/>
          </p:cNvPicPr>
          <p:nvPr/>
        </p:nvPicPr>
        <p:blipFill>
          <a:blip r:embed="rId4"/>
          <a:stretch>
            <a:fillRect/>
          </a:stretch>
        </p:blipFill>
        <p:spPr>
          <a:xfrm>
            <a:off x="9054465" y="121285"/>
            <a:ext cx="1884045" cy="18840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形 1"/>
          <p:cNvPicPr>
            <a:picLocks noChangeAspect="1"/>
          </p:cNvPicPr>
          <p:nvPr>
            <p:ph idx="1"/>
          </p:nvPr>
        </p:nvPicPr>
        <p:blipFill>
          <a:blip r:embed="rId1">
            <a:extLst>
              <a:ext uri="{96DAC541-7B7A-43D3-8B79-37D633B846F1}">
                <asvg:svgBlip xmlns:asvg="http://schemas.microsoft.com/office/drawing/2016/SVG/main" r:embed="rId2"/>
              </a:ext>
            </a:extLst>
          </a:blip>
          <a:stretch>
            <a:fillRect/>
          </a:stretch>
        </p:blipFill>
        <p:spPr>
          <a:xfrm>
            <a:off x="10420350" y="87630"/>
            <a:ext cx="1691005" cy="2263140"/>
          </a:xfrm>
          <a:prstGeom prst="rect">
            <a:avLst/>
          </a:prstGeom>
        </p:spPr>
      </p:pic>
      <p:sp>
        <p:nvSpPr>
          <p:cNvPr id="15" name="矩形 3"/>
          <p:cNvSpPr>
            <a:spLocks noChangeArrowheads="1"/>
          </p:cNvSpPr>
          <p:nvPr/>
        </p:nvSpPr>
        <p:spPr bwMode="auto">
          <a:xfrm>
            <a:off x="252095" y="1505585"/>
            <a:ext cx="9098915" cy="1923415"/>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1. Em đã tìm được chất gì có trong các vật thể sau:</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Cây xanh:........................................................................</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Con người: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Cái bàn: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Hộp bút: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30" name="矩形 29"/>
          <p:cNvSpPr/>
          <p:nvPr/>
        </p:nvSpPr>
        <p:spPr>
          <a:xfrm>
            <a:off x="746125" y="87630"/>
            <a:ext cx="9737090" cy="1362075"/>
          </a:xfrm>
          <a:prstGeom prst="rect">
            <a:avLst/>
          </a:prstGeom>
        </p:spPr>
        <p:txBody>
          <a:bodyPr wrap="square">
            <a:noAutofit/>
          </a:bodyPr>
          <a:p>
            <a:pPr algn="ctr"/>
            <a:r>
              <a:rPr lang="en-US" altLang="zh-CN" sz="4400" dirty="0">
                <a:solidFill>
                  <a:srgbClr val="5652CC"/>
                </a:solidFill>
                <a:latin typeface="MuseoModerno Black" pitchFamily="2" charset="0"/>
                <a:ea typeface="+mj-ea"/>
                <a:cs typeface="MuseoModerno Black" pitchFamily="2" charset="0"/>
              </a:rPr>
              <a:t>Phiếu học tập số 2</a:t>
            </a:r>
            <a:endParaRPr lang="en-US" altLang="zh-CN" sz="4400" dirty="0">
              <a:solidFill>
                <a:srgbClr val="5652CC"/>
              </a:solidFill>
              <a:latin typeface="MuseoModerno Black" pitchFamily="2" charset="0"/>
              <a:ea typeface="+mj-ea"/>
              <a:cs typeface="MuseoModerno Black" pitchFamily="2" charset="0"/>
            </a:endParaRPr>
          </a:p>
          <a:p>
            <a:pPr algn="ctr"/>
            <a:r>
              <a:rPr lang="en-US" altLang="zh-CN" sz="3000" dirty="0">
                <a:solidFill>
                  <a:srgbClr val="5652CC"/>
                </a:solidFill>
                <a:latin typeface="MuseoModerno Black" pitchFamily="2" charset="0"/>
                <a:ea typeface="+mj-ea"/>
                <a:cs typeface="MuseoModerno Black" pitchFamily="2" charset="0"/>
              </a:rPr>
              <a:t>Hoạt động cặp đôi trong thời gian 3 phút.</a:t>
            </a:r>
            <a:endParaRPr lang="en-US" altLang="zh-CN" sz="3000" dirty="0">
              <a:solidFill>
                <a:srgbClr val="5652CC"/>
              </a:solidFill>
              <a:latin typeface="MuseoModerno Black" pitchFamily="2" charset="0"/>
              <a:ea typeface="+mj-ea"/>
              <a:cs typeface="MuseoModerno Black" pitchFamily="2" charset="0"/>
            </a:endParaRPr>
          </a:p>
        </p:txBody>
      </p:sp>
      <p:sp>
        <p:nvSpPr>
          <p:cNvPr id="6" name="矩形 3"/>
          <p:cNvSpPr>
            <a:spLocks noChangeArrowheads="1"/>
          </p:cNvSpPr>
          <p:nvPr/>
        </p:nvSpPr>
        <p:spPr bwMode="auto">
          <a:xfrm>
            <a:off x="2736215" y="5514975"/>
            <a:ext cx="9098915" cy="1153795"/>
          </a:xfrm>
          <a:prstGeom prst="rect">
            <a:avLst/>
          </a:pr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3. Em hãy điền từ thích hợp vào chỗ trống: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 được tạo ra từ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Một chất có thể tạo nên ................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3" name="矩形 3"/>
          <p:cNvSpPr>
            <a:spLocks noChangeArrowheads="1"/>
          </p:cNvSpPr>
          <p:nvPr/>
        </p:nvSpPr>
        <p:spPr bwMode="auto">
          <a:xfrm>
            <a:off x="1106170" y="3895090"/>
            <a:ext cx="9778365" cy="1153795"/>
          </a:xfrm>
          <a:prstGeom prst="rect">
            <a:avLst/>
          </a:prstGeom>
          <a:gradFill>
            <a:gsLst>
              <a:gs pos="0">
                <a:srgbClr val="14CD68"/>
              </a:gs>
              <a:gs pos="100000">
                <a:srgbClr val="035C7D"/>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Em hãy kể tên vật thể chứa một trong số các chất sau:</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Protein:.......................................................................</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Sắt: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cai-ban-hoc"/>
          <p:cNvPicPr>
            <a:picLocks noChangeAspect="1"/>
          </p:cNvPicPr>
          <p:nvPr>
            <p:ph sz="half" idx="1"/>
          </p:nvPr>
        </p:nvPicPr>
        <p:blipFill>
          <a:blip r:embed="rId1"/>
          <a:stretch>
            <a:fillRect/>
          </a:stretch>
        </p:blipFill>
        <p:spPr>
          <a:xfrm>
            <a:off x="6829425" y="1057275"/>
            <a:ext cx="3863340" cy="2428875"/>
          </a:xfrm>
          <a:prstGeom prst="rect">
            <a:avLst/>
          </a:prstGeom>
        </p:spPr>
      </p:pic>
      <p:pic>
        <p:nvPicPr>
          <p:cNvPr id="5" name="Content Placeholder 4" descr="ec38817d8726ec69c3af666e686f9815"/>
          <p:cNvPicPr>
            <a:picLocks noChangeAspect="1"/>
          </p:cNvPicPr>
          <p:nvPr>
            <p:ph sz="half" idx="2"/>
          </p:nvPr>
        </p:nvPicPr>
        <p:blipFill>
          <a:blip r:embed="rId2"/>
          <a:stretch>
            <a:fillRect/>
          </a:stretch>
        </p:blipFill>
        <p:spPr>
          <a:xfrm>
            <a:off x="6829425" y="4062730"/>
            <a:ext cx="3863975" cy="2402840"/>
          </a:xfrm>
          <a:prstGeom prst="rect">
            <a:avLst/>
          </a:prstGeom>
        </p:spPr>
      </p:pic>
      <p:pic>
        <p:nvPicPr>
          <p:cNvPr id="8" name="Picture 7" descr="1-16201262148371204304011"/>
          <p:cNvPicPr>
            <a:picLocks noChangeAspect="1"/>
          </p:cNvPicPr>
          <p:nvPr/>
        </p:nvPicPr>
        <p:blipFill>
          <a:blip r:embed="rId3"/>
          <a:stretch>
            <a:fillRect/>
          </a:stretch>
        </p:blipFill>
        <p:spPr>
          <a:xfrm>
            <a:off x="2172335" y="1054735"/>
            <a:ext cx="3477260" cy="2431415"/>
          </a:xfrm>
          <a:prstGeom prst="rect">
            <a:avLst/>
          </a:prstGeom>
        </p:spPr>
      </p:pic>
      <p:sp>
        <p:nvSpPr>
          <p:cNvPr id="34" name="Rounded Rectangle 33"/>
          <p:cNvSpPr/>
          <p:nvPr/>
        </p:nvSpPr>
        <p:spPr>
          <a:xfrm>
            <a:off x="1389380" y="225425"/>
            <a:ext cx="4115435" cy="555625"/>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tự nhiên</a:t>
            </a:r>
            <a:endParaRPr lang="en-US"/>
          </a:p>
        </p:txBody>
      </p:sp>
      <p:sp>
        <p:nvSpPr>
          <p:cNvPr id="11" name="矩形 10"/>
          <p:cNvSpPr/>
          <p:nvPr/>
        </p:nvSpPr>
        <p:spPr>
          <a:xfrm>
            <a:off x="2908989" y="3574760"/>
            <a:ext cx="122555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Cây xanh</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2" name="矩形 10"/>
          <p:cNvSpPr/>
          <p:nvPr/>
        </p:nvSpPr>
        <p:spPr>
          <a:xfrm>
            <a:off x="2872794" y="6434165"/>
            <a:ext cx="129794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Con người</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pic>
        <p:nvPicPr>
          <p:cNvPr id="13" name="Picture 12" descr="151"/>
          <p:cNvPicPr>
            <a:picLocks noChangeAspect="1"/>
          </p:cNvPicPr>
          <p:nvPr/>
        </p:nvPicPr>
        <p:blipFill>
          <a:blip r:embed="rId4"/>
          <a:stretch>
            <a:fillRect/>
          </a:stretch>
        </p:blipFill>
        <p:spPr>
          <a:xfrm>
            <a:off x="2244725" y="4011930"/>
            <a:ext cx="3476625" cy="2413635"/>
          </a:xfrm>
          <a:prstGeom prst="rect">
            <a:avLst/>
          </a:prstGeom>
        </p:spPr>
      </p:pic>
      <p:sp>
        <p:nvSpPr>
          <p:cNvPr id="35" name="Rounded Rectangle 34"/>
          <p:cNvSpPr/>
          <p:nvPr/>
        </p:nvSpPr>
        <p:spPr>
          <a:xfrm>
            <a:off x="7505065" y="290195"/>
            <a:ext cx="3971290" cy="49149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nhân tạo</a:t>
            </a:r>
            <a:endParaRPr lang="en-US"/>
          </a:p>
        </p:txBody>
      </p:sp>
      <p:sp>
        <p:nvSpPr>
          <p:cNvPr id="14" name="矩形 10"/>
          <p:cNvSpPr/>
          <p:nvPr/>
        </p:nvSpPr>
        <p:spPr>
          <a:xfrm>
            <a:off x="10435327" y="1269710"/>
            <a:ext cx="1914525" cy="1198880"/>
          </a:xfrm>
          <a:prstGeom prst="rect">
            <a:avLst/>
          </a:prstGeom>
        </p:spPr>
        <p:txBody>
          <a:bodyPr wrap="none">
            <a:spAutoFit/>
          </a:bodyPr>
          <a:p>
            <a:pPr algn="l"/>
            <a:r>
              <a:rPr lang="en-US" altLang="zh-CN" dirty="0">
                <a:solidFill>
                  <a:srgbClr val="FF0000"/>
                </a:solidFill>
                <a:latin typeface="MuseoModerno Black" pitchFamily="2" charset="0"/>
                <a:ea typeface="MuseoModerno Black" pitchFamily="2" charset="0"/>
                <a:cs typeface="MuseoModerno Black" pitchFamily="2" charset="0"/>
              </a:rPr>
              <a:t>- Cellulozo</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Sắt</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Chất tạo màu </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Chất dẻo</a:t>
            </a:r>
            <a:endParaRPr lang="en-US" altLang="zh-CN" dirty="0">
              <a:solidFill>
                <a:srgbClr val="FF0000"/>
              </a:solidFill>
              <a:latin typeface="MuseoModerno Black" pitchFamily="2" charset="0"/>
              <a:ea typeface="MuseoModerno Black" pitchFamily="2" charset="0"/>
              <a:cs typeface="MuseoModerno Black" pitchFamily="2" charset="0"/>
            </a:endParaRPr>
          </a:p>
        </p:txBody>
      </p:sp>
      <p:sp>
        <p:nvSpPr>
          <p:cNvPr id="16" name="矩形 10"/>
          <p:cNvSpPr/>
          <p:nvPr/>
        </p:nvSpPr>
        <p:spPr>
          <a:xfrm>
            <a:off x="8536305" y="6344920"/>
            <a:ext cx="1675130" cy="368300"/>
          </a:xfrm>
          <a:prstGeom prst="rect">
            <a:avLst/>
          </a:prstGeom>
        </p:spPr>
        <p:txBody>
          <a:bodyPr wrap="squar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Hộp bút</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2" name="矩形 10"/>
          <p:cNvSpPr/>
          <p:nvPr/>
        </p:nvSpPr>
        <p:spPr>
          <a:xfrm>
            <a:off x="8914502" y="3650960"/>
            <a:ext cx="1011555"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Cái bàn</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3" name="矩形 10"/>
          <p:cNvSpPr/>
          <p:nvPr/>
        </p:nvSpPr>
        <p:spPr>
          <a:xfrm>
            <a:off x="10337165" y="4658360"/>
            <a:ext cx="2079625" cy="1476375"/>
          </a:xfrm>
          <a:prstGeom prst="rect">
            <a:avLst/>
          </a:prstGeom>
        </p:spPr>
        <p:txBody>
          <a:bodyPr wrap="square">
            <a:spAutoFit/>
          </a:bodyPr>
          <a:p>
            <a:pPr algn="l"/>
            <a:r>
              <a:rPr lang="en-US" altLang="zh-CN" dirty="0">
                <a:solidFill>
                  <a:srgbClr val="FF0000"/>
                </a:solidFill>
                <a:latin typeface="MuseoModerno Black" pitchFamily="2" charset="0"/>
                <a:ea typeface="MuseoModerno Black" pitchFamily="2" charset="0"/>
                <a:cs typeface="MuseoModerno Black" pitchFamily="2" charset="0"/>
              </a:rPr>
              <a:t>- Chất dẻo</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Vải</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Cao su </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Chất tạo màu</a:t>
            </a:r>
            <a:endParaRPr lang="en-US" altLang="zh-CN" dirty="0">
              <a:solidFill>
                <a:srgbClr val="FF0000"/>
              </a:solidFill>
              <a:latin typeface="MuseoModerno Black" pitchFamily="2" charset="0"/>
              <a:ea typeface="MuseoModerno Black" pitchFamily="2" charset="0"/>
              <a:cs typeface="MuseoModerno Black" pitchFamily="2" charset="0"/>
            </a:endParaRPr>
          </a:p>
          <a:p>
            <a:pPr algn="l"/>
            <a:r>
              <a:rPr lang="en-US" altLang="zh-CN" dirty="0">
                <a:solidFill>
                  <a:srgbClr val="FF0000"/>
                </a:solidFill>
                <a:latin typeface="MuseoModerno Black" pitchFamily="2" charset="0"/>
                <a:ea typeface="MuseoModerno Black" pitchFamily="2" charset="0"/>
                <a:cs typeface="MuseoModerno Black" pitchFamily="2" charset="0"/>
              </a:rPr>
              <a:t>- Sắt</a:t>
            </a:r>
            <a:endParaRPr lang="en-US" altLang="zh-CN" dirty="0">
              <a:solidFill>
                <a:srgbClr val="FF0000"/>
              </a:solidFill>
              <a:latin typeface="MuseoModerno Black" pitchFamily="2" charset="0"/>
              <a:ea typeface="MuseoModerno Black" pitchFamily="2" charset="0"/>
              <a:cs typeface="MuseoModerno Black" pitchFamily="2" charset="0"/>
            </a:endParaRPr>
          </a:p>
        </p:txBody>
      </p:sp>
      <p:sp>
        <p:nvSpPr>
          <p:cNvPr id="6" name="矩形 10"/>
          <p:cNvSpPr/>
          <p:nvPr/>
        </p:nvSpPr>
        <p:spPr>
          <a:xfrm>
            <a:off x="317872" y="1531965"/>
            <a:ext cx="1816735" cy="1476375"/>
          </a:xfrm>
          <a:prstGeom prst="rect">
            <a:avLst/>
          </a:prstGeom>
        </p:spPr>
        <p:txBody>
          <a:bodyPr wrap="none">
            <a:spAutoFit/>
          </a:bodyPr>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Cellulozo</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Nước</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Chất diệp lục </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Protein</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p:txBody>
      </p:sp>
      <p:sp>
        <p:nvSpPr>
          <p:cNvPr id="9" name="矩形 10"/>
          <p:cNvSpPr/>
          <p:nvPr/>
        </p:nvSpPr>
        <p:spPr>
          <a:xfrm>
            <a:off x="317872" y="4618700"/>
            <a:ext cx="1279525" cy="1476375"/>
          </a:xfrm>
          <a:prstGeom prst="rect">
            <a:avLst/>
          </a:prstGeom>
        </p:spPr>
        <p:txBody>
          <a:bodyPr wrap="none">
            <a:spAutoFit/>
          </a:bodyPr>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Lipit</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Nước</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Glucozo </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Protein</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a:p>
            <a:pPr algn="l"/>
            <a:r>
              <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rPr>
              <a:t>- .....</a:t>
            </a:r>
            <a:endParaRPr lang="en-US" altLang="zh-CN" dirty="0">
              <a:gradFill>
                <a:gsLst>
                  <a:gs pos="0">
                    <a:srgbClr val="14CD68"/>
                  </a:gs>
                  <a:gs pos="100000">
                    <a:srgbClr val="035C7D"/>
                  </a:gs>
                </a:gsLst>
                <a:lin scaled="0"/>
              </a:gradFill>
              <a:latin typeface="MuseoModerno Black" pitchFamily="2" charset="0"/>
              <a:ea typeface="MuseoModerno Black" pitchFamily="2" charset="0"/>
              <a:cs typeface="MuseoModern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5" grpId="1" animBg="1"/>
      <p:bldP spid="9" grpId="0"/>
      <p:bldP spid="9" grpId="1"/>
      <p:bldP spid="14" grpId="0"/>
      <p:bldP spid="14" grpId="1"/>
      <p:bldP spid="3" grpId="0"/>
      <p:bldP spid="3"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itle 12"/>
          <p:cNvSpPr>
            <a:spLocks noGrp="1"/>
          </p:cNvSpPr>
          <p:nvPr>
            <p:ph type="title"/>
          </p:nvPr>
        </p:nvSpPr>
        <p:spPr/>
        <p:txBody>
          <a:bodyPr/>
          <a:p>
            <a:endParaRPr lang="en-US"/>
          </a:p>
        </p:txBody>
      </p:sp>
      <p:sp>
        <p:nvSpPr>
          <p:cNvPr id="8" name="Oval Callout 7"/>
          <p:cNvSpPr/>
          <p:nvPr/>
        </p:nvSpPr>
        <p:spPr>
          <a:xfrm rot="10800000">
            <a:off x="7207250" y="3357880"/>
            <a:ext cx="1551940" cy="1396365"/>
          </a:xfrm>
          <a:prstGeom prst="wedgeEllipseCallout">
            <a:avLst/>
          </a:prstGeom>
          <a:solidFill>
            <a:schemeClr val="tx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2000">
                <a:sym typeface="+mn-ea"/>
              </a:rPr>
              <a:t>Protein</a:t>
            </a:r>
            <a:endParaRPr lang="en-US" sz="2000">
              <a:sym typeface="+mn-ea"/>
            </a:endParaRPr>
          </a:p>
        </p:txBody>
      </p:sp>
      <p:cxnSp>
        <p:nvCxnSpPr>
          <p:cNvPr id="5" name="Straight Connector 4"/>
          <p:cNvCxnSpPr/>
          <p:nvPr/>
        </p:nvCxnSpPr>
        <p:spPr>
          <a:xfrm flipV="1">
            <a:off x="493395" y="3117850"/>
            <a:ext cx="11256010" cy="5842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sp>
        <p:nvSpPr>
          <p:cNvPr id="7" name="Oval Callout 6"/>
          <p:cNvSpPr/>
          <p:nvPr/>
        </p:nvSpPr>
        <p:spPr>
          <a:xfrm>
            <a:off x="3620770" y="1475105"/>
            <a:ext cx="1419225" cy="1490980"/>
          </a:xfrm>
          <a:prstGeom prst="wedgeEllipseCallout">
            <a:avLst/>
          </a:prstGeom>
          <a:solidFill>
            <a:schemeClr val="tx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000" b="1"/>
              <a:t>Sắt</a:t>
            </a:r>
            <a:endParaRPr lang="en-US" sz="3000" b="1"/>
          </a:p>
        </p:txBody>
      </p:sp>
      <p:pic>
        <p:nvPicPr>
          <p:cNvPr id="10" name="Content Placeholder 9" descr="MU5"/>
          <p:cNvPicPr>
            <a:picLocks noChangeAspect="1"/>
          </p:cNvPicPr>
          <p:nvPr>
            <p:ph sz="half" idx="1"/>
          </p:nvPr>
        </p:nvPicPr>
        <p:blipFill>
          <a:blip r:embed="rId1"/>
          <a:stretch>
            <a:fillRect/>
          </a:stretch>
        </p:blipFill>
        <p:spPr>
          <a:xfrm>
            <a:off x="8771890" y="700405"/>
            <a:ext cx="3155315" cy="2292985"/>
          </a:xfrm>
          <a:prstGeom prst="rect">
            <a:avLst/>
          </a:prstGeom>
        </p:spPr>
      </p:pic>
      <p:pic>
        <p:nvPicPr>
          <p:cNvPr id="12" name="Content Placeholder 11" descr="Gold_doorknob_crop"/>
          <p:cNvPicPr>
            <a:picLocks noChangeAspect="1"/>
          </p:cNvPicPr>
          <p:nvPr>
            <p:ph sz="half" idx="2"/>
          </p:nvPr>
        </p:nvPicPr>
        <p:blipFill>
          <a:blip r:embed="rId2"/>
          <a:stretch>
            <a:fillRect/>
          </a:stretch>
        </p:blipFill>
        <p:spPr>
          <a:xfrm>
            <a:off x="5256530" y="700405"/>
            <a:ext cx="3298825" cy="2289810"/>
          </a:xfrm>
          <a:prstGeom prst="rect">
            <a:avLst/>
          </a:prstGeom>
        </p:spPr>
      </p:pic>
      <p:pic>
        <p:nvPicPr>
          <p:cNvPr id="14" name="Picture 13" descr="cong-sat-2-canh-dep-nhat-3"/>
          <p:cNvPicPr>
            <a:picLocks noChangeAspect="1"/>
          </p:cNvPicPr>
          <p:nvPr/>
        </p:nvPicPr>
        <p:blipFill>
          <a:blip r:embed="rId3"/>
          <a:stretch>
            <a:fillRect/>
          </a:stretch>
        </p:blipFill>
        <p:spPr>
          <a:xfrm>
            <a:off x="417195" y="386715"/>
            <a:ext cx="3121025" cy="2549525"/>
          </a:xfrm>
          <a:prstGeom prst="rect">
            <a:avLst/>
          </a:prstGeom>
        </p:spPr>
      </p:pic>
      <p:pic>
        <p:nvPicPr>
          <p:cNvPr id="15" name="Picture 14" descr="bynature-why-free-range-eggs"/>
          <p:cNvPicPr>
            <a:picLocks noChangeAspect="1"/>
          </p:cNvPicPr>
          <p:nvPr/>
        </p:nvPicPr>
        <p:blipFill>
          <a:blip r:embed="rId4"/>
          <a:stretch>
            <a:fillRect/>
          </a:stretch>
        </p:blipFill>
        <p:spPr>
          <a:xfrm>
            <a:off x="339090" y="3357880"/>
            <a:ext cx="3198495" cy="2453640"/>
          </a:xfrm>
          <a:prstGeom prst="rect">
            <a:avLst/>
          </a:prstGeom>
        </p:spPr>
      </p:pic>
      <p:pic>
        <p:nvPicPr>
          <p:cNvPr id="16" name="Picture 15" descr="thit-ca-tuoi-song"/>
          <p:cNvPicPr>
            <a:picLocks noChangeAspect="1"/>
          </p:cNvPicPr>
          <p:nvPr/>
        </p:nvPicPr>
        <p:blipFill>
          <a:blip r:embed="rId5"/>
          <a:stretch>
            <a:fillRect/>
          </a:stretch>
        </p:blipFill>
        <p:spPr>
          <a:xfrm>
            <a:off x="8872855" y="3303905"/>
            <a:ext cx="3054350" cy="2876550"/>
          </a:xfrm>
          <a:prstGeom prst="rect">
            <a:avLst/>
          </a:prstGeom>
        </p:spPr>
      </p:pic>
      <p:pic>
        <p:nvPicPr>
          <p:cNvPr id="17" name="Picture 16" descr="603a7c1f-1567503272-1567503428-6724-1567504102"/>
          <p:cNvPicPr>
            <a:picLocks noChangeAspect="1"/>
          </p:cNvPicPr>
          <p:nvPr/>
        </p:nvPicPr>
        <p:blipFill>
          <a:blip r:embed="rId6"/>
          <a:stretch>
            <a:fillRect/>
          </a:stretch>
        </p:blipFill>
        <p:spPr>
          <a:xfrm>
            <a:off x="3703955" y="3303905"/>
            <a:ext cx="3389630"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3"/>
          <p:cNvSpPr>
            <a:spLocks noChangeArrowheads="1"/>
          </p:cNvSpPr>
          <p:nvPr/>
        </p:nvSpPr>
        <p:spPr bwMode="auto">
          <a:xfrm>
            <a:off x="1546225" y="1409700"/>
            <a:ext cx="9098915" cy="284924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3">
            <a:schemeClr val="accent6"/>
          </a:lnRef>
          <a:fillRef idx="0">
            <a:srgbClr val="FFFFFF"/>
          </a:fillRef>
          <a:effectRef idx="0">
            <a:srgbClr val="FFFFFF"/>
          </a:effectRef>
          <a:fontRef idx="minor">
            <a:schemeClr val="dk1"/>
          </a:fontRef>
        </p:style>
        <p:txBody>
          <a:bodyPr wrap="square" lIns="0" tIns="0" rIns="0" bIns="0">
            <a:noAutofit/>
          </a:bodyPr>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3. Em hãy điền từ thích hợp vào chỗ trống: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 được tạo ra từ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chất</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Một chất có thể tạo nên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một hoặc nhiều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254760" y="365125"/>
            <a:ext cx="10515600" cy="1325563"/>
          </a:xfrm>
        </p:spPr>
        <p:txBody>
          <a:bodyPr>
            <a:normAutofit fontScale="90000"/>
          </a:bodyPr>
          <a:p>
            <a:pPr algn="ctr"/>
            <a:r>
              <a:rPr lang="en-US"/>
              <a:t>Hoạt động cá nhân</a:t>
            </a:r>
            <a:br>
              <a:rPr lang="en-US"/>
            </a:br>
            <a:r>
              <a:rPr lang="en-US" sz="2220"/>
              <a:t>Câu hỏi SGK/28. </a:t>
            </a:r>
            <a:br>
              <a:rPr lang="en-US" sz="2220"/>
            </a:br>
            <a:r>
              <a:rPr lang="en-US" sz="2220"/>
              <a:t>1. Quan sát hình 9.1, cho biết đâu là vật thể tự nhiên, vật thể nhân tạo, vật sống hay vật không sống.</a:t>
            </a:r>
            <a:br>
              <a:rPr lang="en-US" sz="2220"/>
            </a:br>
            <a:r>
              <a:rPr lang="en-US" sz="2220"/>
              <a:t>2. Hãy kể ra một số chất có trong vật thể mà em biết</a:t>
            </a:r>
            <a:endParaRPr lang="en-US" sz="2220"/>
          </a:p>
        </p:txBody>
      </p:sp>
      <p:pic>
        <p:nvPicPr>
          <p:cNvPr id="5" name="Content Placeholder 4"/>
          <p:cNvPicPr>
            <a:picLocks noChangeAspect="1"/>
          </p:cNvPicPr>
          <p:nvPr>
            <p:ph idx="1"/>
          </p:nvPr>
        </p:nvPicPr>
        <p:blipFill>
          <a:blip r:embed="rId1"/>
          <a:srcRect r="-513"/>
          <a:stretch>
            <a:fillRect/>
          </a:stretch>
        </p:blipFill>
        <p:spPr>
          <a:xfrm>
            <a:off x="510540" y="1945005"/>
            <a:ext cx="10963275" cy="4616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srcRect r="-513"/>
          <a:stretch>
            <a:fillRect/>
          </a:stretch>
        </p:blipFill>
        <p:spPr>
          <a:xfrm>
            <a:off x="794534" y="50799"/>
            <a:ext cx="10757386" cy="5790182"/>
          </a:xfrm>
          <a:prstGeom prst="rect">
            <a:avLst/>
          </a:prstGeom>
          <a:noFill/>
          <a:ln>
            <a:noFill/>
          </a:ln>
        </p:spPr>
      </p:pic>
      <p:sp>
        <p:nvSpPr>
          <p:cNvPr id="6" name="TextBox 5"/>
          <p:cNvSpPr txBox="1"/>
          <p:nvPr/>
        </p:nvSpPr>
        <p:spPr>
          <a:xfrm>
            <a:off x="4886267" y="5364905"/>
            <a:ext cx="2823703"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endParaRPr lang="en-US" altLang="vi-VN"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254596" y="5334424"/>
            <a:ext cx="2941982"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endParaRPr lang="en-US" altLang="vi-VN"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705947" y="5364905"/>
            <a:ext cx="250554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nhân t</a:t>
            </a:r>
            <a:r>
              <a:rPr lang="en-US" altLang="vi-VN" sz="2400" b="1" dirty="0">
                <a:latin typeface="Times New Roman" panose="02020603050405020304" pitchFamily="18" charset="0"/>
                <a:cs typeface="Times New Roman" panose="02020603050405020304" pitchFamily="18" charset="0"/>
              </a:rPr>
              <a:t>ạo</a:t>
            </a:r>
            <a:endParaRPr lang="en-US" altLang="vi-VN"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895216" y="2610988"/>
            <a:ext cx="2483914" cy="454025"/>
          </a:xfrm>
          <a:prstGeom prst="rect">
            <a:avLst/>
          </a:prstGeom>
          <a:solidFill>
            <a:srgbClr val="FFC000"/>
          </a:solidFill>
        </p:spPr>
        <p:txBody>
          <a:bodyPr wrap="square" lIns="85587" tIns="42794" rIns="85587" bIns="42794" rtlCol="0">
            <a:spAutoFit/>
          </a:bodyPr>
          <a:lstStyle/>
          <a:p>
            <a:pPr algn="ctr"/>
            <a:r>
              <a:rPr lang="en-US" altLang="vi-VN" sz="2400" b="1" dirty="0">
                <a:latin typeface="Times New Roman" panose="02020603050405020304" pitchFamily="18" charset="0"/>
                <a:cs typeface="Times New Roman" panose="02020603050405020304" pitchFamily="18" charset="0"/>
              </a:rPr>
              <a:t>Vật</a:t>
            </a:r>
            <a:r>
              <a:rPr lang="vi-VN" sz="2400" b="1" dirty="0">
                <a:latin typeface="Times New Roman" panose="02020603050405020304" pitchFamily="18" charset="0"/>
                <a:cs typeface="Times New Roman" panose="02020603050405020304" pitchFamily="18" charset="0"/>
              </a:rPr>
              <a:t> thể t</a:t>
            </a:r>
            <a:r>
              <a:rPr lang="en-US" altLang="vi-VN" sz="2400" b="1" dirty="0">
                <a:latin typeface="Times New Roman" panose="02020603050405020304" pitchFamily="18" charset="0"/>
                <a:cs typeface="Times New Roman" panose="02020603050405020304" pitchFamily="18" charset="0"/>
              </a:rPr>
              <a:t>ự</a:t>
            </a:r>
            <a:r>
              <a:rPr lang="vi-VN" sz="2400" b="1" dirty="0">
                <a:latin typeface="Times New Roman" panose="02020603050405020304" pitchFamily="18" charset="0"/>
                <a:cs typeface="Times New Roman" panose="02020603050405020304" pitchFamily="18" charset="0"/>
              </a:rPr>
              <a:t> nhiên</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690235" y="2611120"/>
            <a:ext cx="245681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a:t>
            </a:r>
            <a:r>
              <a:rPr lang="en-US" altLang="vi-VN" sz="2400" b="1" dirty="0">
                <a:latin typeface="Times New Roman" panose="02020603050405020304" pitchFamily="18" charset="0"/>
                <a:cs typeface="Times New Roman" panose="02020603050405020304" pitchFamily="18" charset="0"/>
              </a:rPr>
              <a:t>thể tự nhiên</a:t>
            </a:r>
            <a:endParaRPr lang="en-US" alt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725588" y="5445224"/>
            <a:ext cx="297180" cy="417195"/>
          </a:xfrm>
          <a:prstGeom prst="rect">
            <a:avLst/>
          </a:prstGeom>
          <a:noFill/>
        </p:spPr>
        <p:txBody>
          <a:bodyPr wrap="none" lIns="85587" tIns="42794" rIns="85587" bIns="42794" rtlCol="0">
            <a:spAutoFit/>
          </a:bodyPr>
          <a:lstStyle/>
          <a:p>
            <a:endParaRPr lang="en-US" sz="216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0219" y="2667210"/>
            <a:ext cx="315373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t</a:t>
            </a:r>
            <a:r>
              <a:rPr lang="en-US" altLang="vi-VN" sz="2400" b="1" dirty="0">
                <a:latin typeface="Times New Roman" panose="02020603050405020304" pitchFamily="18" charset="0"/>
                <a:cs typeface="Times New Roman" panose="02020603050405020304" pitchFamily="18" charset="0"/>
              </a:rPr>
              <a:t>ự</a:t>
            </a:r>
            <a:r>
              <a:rPr lang="vi-VN" sz="2400" b="1" dirty="0">
                <a:latin typeface="Times New Roman" panose="02020603050405020304" pitchFamily="18" charset="0"/>
                <a:cs typeface="Times New Roman" panose="02020603050405020304" pitchFamily="18" charset="0"/>
              </a:rPr>
              <a:t> nhiên</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srcRect r="-513"/>
          <a:stretch>
            <a:fillRect/>
          </a:stretch>
        </p:blipFill>
        <p:spPr>
          <a:xfrm>
            <a:off x="794534" y="50799"/>
            <a:ext cx="10757386" cy="5790182"/>
          </a:xfrm>
          <a:prstGeom prst="rect">
            <a:avLst/>
          </a:prstGeom>
          <a:noFill/>
          <a:ln>
            <a:noFill/>
          </a:ln>
        </p:spPr>
      </p:pic>
      <p:sp>
        <p:nvSpPr>
          <p:cNvPr id="6" name="TextBox 5"/>
          <p:cNvSpPr txBox="1"/>
          <p:nvPr/>
        </p:nvSpPr>
        <p:spPr>
          <a:xfrm>
            <a:off x="4886267" y="5364905"/>
            <a:ext cx="2823703"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endParaRPr lang="en-US" altLang="vi-VN"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254596" y="5334424"/>
            <a:ext cx="2941982"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endParaRPr lang="en-US" altLang="vi-VN"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716010" y="5375275"/>
            <a:ext cx="287718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endParaRPr lang="en-US" altLang="vi-VN" sz="2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705850" y="2611120"/>
            <a:ext cx="3187700" cy="454025"/>
          </a:xfrm>
          <a:prstGeom prst="rect">
            <a:avLst/>
          </a:prstGeom>
          <a:solidFill>
            <a:srgbClr val="FFC000"/>
          </a:solidFill>
        </p:spPr>
        <p:txBody>
          <a:bodyPr wrap="square" lIns="85587" tIns="42794" rIns="85587" bIns="42794" rtlCol="0">
            <a:spAutoFit/>
          </a:bodyPr>
          <a:lstStyle/>
          <a:p>
            <a:pPr algn="ctr"/>
            <a:r>
              <a:rPr lang="en-US" altLang="vi-VN" sz="2400" b="1" dirty="0">
                <a:latin typeface="Times New Roman" panose="02020603050405020304" pitchFamily="18" charset="0"/>
                <a:cs typeface="Times New Roman" panose="02020603050405020304" pitchFamily="18" charset="0"/>
              </a:rPr>
              <a:t>Vật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endParaRPr lang="en-US" altLang="vi-VN"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690235" y="2611120"/>
            <a:ext cx="2456815"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a:t>
            </a:r>
            <a:r>
              <a:rPr lang="en-US" altLang="vi-VN" sz="2400" b="1" dirty="0">
                <a:latin typeface="Times New Roman" panose="02020603050405020304" pitchFamily="18" charset="0"/>
                <a:cs typeface="Times New Roman" panose="02020603050405020304" pitchFamily="18" charset="0"/>
              </a:rPr>
              <a:t>thể sống</a:t>
            </a:r>
            <a:endParaRPr lang="en-US" altLang="vi-VN"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725588" y="5445224"/>
            <a:ext cx="297180" cy="417195"/>
          </a:xfrm>
          <a:prstGeom prst="rect">
            <a:avLst/>
          </a:prstGeom>
          <a:noFill/>
        </p:spPr>
        <p:txBody>
          <a:bodyPr wrap="none" lIns="85587" tIns="42794" rIns="85587" bIns="42794" rtlCol="0">
            <a:spAutoFit/>
          </a:bodyPr>
          <a:lstStyle/>
          <a:p>
            <a:endParaRPr lang="en-US" sz="216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270219" y="2667210"/>
            <a:ext cx="3153731" cy="454025"/>
          </a:xfrm>
          <a:prstGeom prst="rect">
            <a:avLst/>
          </a:prstGeom>
          <a:solidFill>
            <a:srgbClr val="FFC000"/>
          </a:solidFill>
        </p:spPr>
        <p:txBody>
          <a:bodyPr wrap="square" lIns="85587" tIns="42794" rIns="85587" bIns="42794" rtlCol="0">
            <a:spAutoFit/>
          </a:bodyPr>
          <a:lstStyle/>
          <a:p>
            <a:pPr algn="ctr"/>
            <a:r>
              <a:rPr lang="vi-VN" sz="2400" b="1" dirty="0">
                <a:latin typeface="Times New Roman" panose="02020603050405020304" pitchFamily="18" charset="0"/>
                <a:cs typeface="Times New Roman" panose="02020603050405020304" pitchFamily="18" charset="0"/>
              </a:rPr>
              <a:t>V</a:t>
            </a:r>
            <a:r>
              <a:rPr lang="en-US" altLang="vi-VN" sz="2400" b="1" dirty="0">
                <a:latin typeface="Times New Roman" panose="02020603050405020304" pitchFamily="18" charset="0"/>
                <a:cs typeface="Times New Roman" panose="02020603050405020304" pitchFamily="18" charset="0"/>
              </a:rPr>
              <a:t>ật</a:t>
            </a:r>
            <a:r>
              <a:rPr lang="vi-VN" sz="2400" b="1" dirty="0">
                <a:latin typeface="Times New Roman" panose="02020603050405020304" pitchFamily="18" charset="0"/>
                <a:cs typeface="Times New Roman" panose="02020603050405020304" pitchFamily="18" charset="0"/>
              </a:rPr>
              <a:t> thể </a:t>
            </a:r>
            <a:r>
              <a:rPr lang="en-US" altLang="vi-VN" sz="2400" b="1" dirty="0">
                <a:latin typeface="Times New Roman" panose="02020603050405020304" pitchFamily="18" charset="0"/>
                <a:cs typeface="Times New Roman" panose="02020603050405020304" pitchFamily="18" charset="0"/>
              </a:rPr>
              <a:t>không sống</a:t>
            </a:r>
            <a:endParaRPr lang="en-US" altLang="vi-VN"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Content Placeholder 4"/>
          <p:cNvPicPr>
            <a:picLocks noChangeAspect="1"/>
          </p:cNvPicPr>
          <p:nvPr/>
        </p:nvPicPr>
        <p:blipFill>
          <a:blip r:embed="rId1"/>
          <a:srcRect l="-1208" t="52593" r="1208" b="-669"/>
          <a:stretch>
            <a:fillRect/>
          </a:stretch>
        </p:blipFill>
        <p:spPr>
          <a:xfrm>
            <a:off x="184150" y="278765"/>
            <a:ext cx="10907395" cy="2219325"/>
          </a:xfrm>
          <a:prstGeom prst="rect">
            <a:avLst/>
          </a:prstGeom>
          <a:noFill/>
          <a:ln>
            <a:noFill/>
          </a:ln>
        </p:spPr>
      </p:pic>
      <p:sp>
        <p:nvSpPr>
          <p:cNvPr id="2" name="Rectangles 1"/>
          <p:cNvSpPr/>
          <p:nvPr/>
        </p:nvSpPr>
        <p:spPr>
          <a:xfrm>
            <a:off x="1195070" y="2673985"/>
            <a:ext cx="1615440"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
        <p:nvSpPr>
          <p:cNvPr id="6" name="Text Box 5"/>
          <p:cNvSpPr txBox="1"/>
          <p:nvPr/>
        </p:nvSpPr>
        <p:spPr>
          <a:xfrm>
            <a:off x="1447165" y="3060700"/>
            <a:ext cx="1207135" cy="2584450"/>
          </a:xfrm>
          <a:prstGeom prst="rect">
            <a:avLst/>
          </a:prstGeom>
          <a:noFill/>
        </p:spPr>
        <p:txBody>
          <a:bodyPr wrap="square" rtlCol="0">
            <a:spAutoFit/>
          </a:bodyPr>
          <a:p>
            <a:r>
              <a:rPr lang="en-US"/>
              <a:t>- Bột mì</a:t>
            </a:r>
            <a:endParaRPr lang="en-US"/>
          </a:p>
          <a:p>
            <a:endParaRPr lang="en-US"/>
          </a:p>
          <a:p>
            <a:r>
              <a:rPr lang="en-US"/>
              <a:t>- Bột nở</a:t>
            </a:r>
            <a:endParaRPr lang="en-US"/>
          </a:p>
          <a:p>
            <a:endParaRPr lang="en-US"/>
          </a:p>
          <a:p>
            <a:r>
              <a:rPr lang="en-US"/>
              <a:t>- Đường</a:t>
            </a:r>
            <a:endParaRPr lang="en-US"/>
          </a:p>
          <a:p>
            <a:endParaRPr lang="en-US"/>
          </a:p>
          <a:p>
            <a:r>
              <a:rPr lang="en-US"/>
              <a:t>- Nước</a:t>
            </a:r>
            <a:endParaRPr lang="en-US"/>
          </a:p>
          <a:p>
            <a:endParaRPr lang="en-US"/>
          </a:p>
          <a:p>
            <a:r>
              <a:rPr lang="en-US"/>
              <a:t>- Muối</a:t>
            </a:r>
            <a:endParaRPr lang="en-US"/>
          </a:p>
        </p:txBody>
      </p:sp>
      <p:sp>
        <p:nvSpPr>
          <p:cNvPr id="7" name="Rectangles 6"/>
          <p:cNvSpPr/>
          <p:nvPr/>
        </p:nvSpPr>
        <p:spPr>
          <a:xfrm>
            <a:off x="5170805" y="2673985"/>
            <a:ext cx="1615440"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
        <p:nvSpPr>
          <p:cNvPr id="8" name="Text Box 7"/>
          <p:cNvSpPr txBox="1"/>
          <p:nvPr/>
        </p:nvSpPr>
        <p:spPr>
          <a:xfrm>
            <a:off x="5422900" y="2914015"/>
            <a:ext cx="1207135" cy="3138170"/>
          </a:xfrm>
          <a:prstGeom prst="rect">
            <a:avLst/>
          </a:prstGeom>
          <a:noFill/>
        </p:spPr>
        <p:txBody>
          <a:bodyPr wrap="square" rtlCol="0">
            <a:spAutoFit/>
          </a:bodyPr>
          <a:p>
            <a:r>
              <a:rPr lang="en-US"/>
              <a:t>- Sắt</a:t>
            </a:r>
            <a:endParaRPr lang="en-US"/>
          </a:p>
          <a:p>
            <a:endParaRPr lang="en-US"/>
          </a:p>
          <a:p>
            <a:r>
              <a:rPr lang="en-US"/>
              <a:t>- Thép</a:t>
            </a:r>
            <a:endParaRPr lang="en-US"/>
          </a:p>
          <a:p>
            <a:endParaRPr lang="en-US"/>
          </a:p>
          <a:p>
            <a:r>
              <a:rPr lang="en-US"/>
              <a:t>- Cát</a:t>
            </a:r>
            <a:endParaRPr lang="en-US"/>
          </a:p>
          <a:p>
            <a:endParaRPr lang="en-US"/>
          </a:p>
          <a:p>
            <a:r>
              <a:rPr lang="en-US"/>
              <a:t>- Đá</a:t>
            </a:r>
            <a:endParaRPr lang="en-US"/>
          </a:p>
          <a:p>
            <a:endParaRPr lang="en-US"/>
          </a:p>
          <a:p>
            <a:r>
              <a:rPr lang="en-US"/>
              <a:t>- Nước</a:t>
            </a:r>
            <a:endParaRPr lang="en-US"/>
          </a:p>
          <a:p>
            <a:endParaRPr lang="en-US"/>
          </a:p>
          <a:p>
            <a:r>
              <a:rPr lang="en-US"/>
              <a:t>- Xi măng</a:t>
            </a:r>
            <a:endParaRPr lang="en-US"/>
          </a:p>
        </p:txBody>
      </p:sp>
      <p:sp>
        <p:nvSpPr>
          <p:cNvPr id="9" name="Rectangles 8"/>
          <p:cNvSpPr/>
          <p:nvPr/>
        </p:nvSpPr>
        <p:spPr>
          <a:xfrm>
            <a:off x="8981440" y="2673985"/>
            <a:ext cx="2110105" cy="3617595"/>
          </a:xfrm>
          <a:prstGeom prst="rect">
            <a:avLst/>
          </a:prstGeom>
        </p:spPr>
        <p:style>
          <a:lnRef idx="2">
            <a:schemeClr val="accent1"/>
          </a:lnRef>
          <a:fillRef idx="0">
            <a:srgbClr val="FFFFFF"/>
          </a:fillRef>
          <a:effectRef idx="0">
            <a:srgbClr val="FFFFFF"/>
          </a:effectRef>
          <a:fontRef idx="minor">
            <a:schemeClr val="dk1"/>
          </a:fontRef>
        </p:style>
        <p:txBody>
          <a:bodyPr rtlCol="0" anchor="ctr"/>
          <a:p>
            <a:pPr algn="ctr"/>
            <a:endParaRPr lang="en-US"/>
          </a:p>
        </p:txBody>
      </p:sp>
      <p:sp>
        <p:nvSpPr>
          <p:cNvPr id="10" name="Text Box 9"/>
          <p:cNvSpPr txBox="1"/>
          <p:nvPr/>
        </p:nvSpPr>
        <p:spPr>
          <a:xfrm>
            <a:off x="9233535" y="3060700"/>
            <a:ext cx="1718310" cy="2584450"/>
          </a:xfrm>
          <a:prstGeom prst="rect">
            <a:avLst/>
          </a:prstGeom>
          <a:noFill/>
        </p:spPr>
        <p:txBody>
          <a:bodyPr wrap="square" rtlCol="0">
            <a:spAutoFit/>
          </a:bodyPr>
          <a:p>
            <a:r>
              <a:rPr lang="en-US"/>
              <a:t>- Nước</a:t>
            </a:r>
            <a:endParaRPr lang="en-US"/>
          </a:p>
          <a:p>
            <a:endParaRPr lang="en-US"/>
          </a:p>
          <a:p>
            <a:r>
              <a:rPr lang="en-US"/>
              <a:t>- Đường</a:t>
            </a:r>
            <a:endParaRPr lang="en-US"/>
          </a:p>
          <a:p>
            <a:endParaRPr lang="en-US"/>
          </a:p>
          <a:p>
            <a:r>
              <a:rPr lang="en-US"/>
              <a:t>- Chất điều vị</a:t>
            </a:r>
            <a:endParaRPr lang="en-US"/>
          </a:p>
          <a:p>
            <a:endParaRPr lang="en-US"/>
          </a:p>
          <a:p>
            <a:r>
              <a:rPr lang="en-US"/>
              <a:t>- Gas</a:t>
            </a:r>
            <a:endParaRPr lang="en-US"/>
          </a:p>
          <a:p>
            <a:endParaRPr lang="en-US"/>
          </a:p>
          <a:p>
            <a:r>
              <a:rPr lang="en-US"/>
              <a:t>- Chất tạo mùi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6" grpId="1"/>
      <p:bldP spid="2" grpId="1" animBg="1"/>
      <p:bldP spid="7" grpId="0" animBg="1"/>
      <p:bldP spid="8" grpId="0"/>
      <p:bldP spid="7" grpId="1" animBg="1"/>
      <p:bldP spid="8" grpId="1"/>
      <p:bldP spid="10" grpId="0"/>
      <p:bldP spid="9" grpId="0" animBg="1"/>
      <p:bldP spid="10" grpId="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5" name="图形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7049" y="1443673"/>
            <a:ext cx="683380" cy="585754"/>
          </a:xfrm>
          <a:prstGeom prst="rect">
            <a:avLst/>
          </a:prstGeom>
        </p:spPr>
      </p:pic>
      <p:pic>
        <p:nvPicPr>
          <p:cNvPr id="6" name="图形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000" y="1279383"/>
            <a:ext cx="4577158" cy="4368473"/>
          </a:xfrm>
          <a:prstGeom prst="rect">
            <a:avLst/>
          </a:prstGeom>
        </p:spPr>
      </p:pic>
      <p:sp>
        <p:nvSpPr>
          <p:cNvPr id="7" name="矩形 6"/>
          <p:cNvSpPr/>
          <p:nvPr/>
        </p:nvSpPr>
        <p:spPr>
          <a:xfrm>
            <a:off x="5667400" y="2799990"/>
            <a:ext cx="5837925" cy="1445260"/>
          </a:xfrm>
          <a:prstGeom prst="rect">
            <a:avLst/>
          </a:prstGeom>
        </p:spPr>
        <p:txBody>
          <a:bodyPr wrap="square">
            <a:spAutoFit/>
          </a:bodyPr>
          <a:lstStyle/>
          <a:p>
            <a:pPr algn="ctr"/>
            <a:r>
              <a:rPr lang="en-US" altLang="zh-CN" sz="4400" dirty="0">
                <a:solidFill>
                  <a:srgbClr val="5652CC"/>
                </a:solidFill>
                <a:latin typeface="MuseoModerno Black" pitchFamily="2" charset="0"/>
                <a:ea typeface="+mj-ea"/>
                <a:cs typeface="MuseoModerno Black" pitchFamily="2" charset="0"/>
              </a:rPr>
              <a:t>BÀI 9. SỰ ĐA DẠNG CỦA CHẤT</a:t>
            </a:r>
            <a:endParaRPr lang="en-US" altLang="zh-CN" sz="4400" dirty="0">
              <a:solidFill>
                <a:srgbClr val="5652CC"/>
              </a:solidFill>
              <a:latin typeface="MuseoModerno Black" pitchFamily="2" charset="0"/>
              <a:ea typeface="+mj-ea"/>
              <a:cs typeface="MuseoModerno Black" pitchFamily="2" charset="0"/>
            </a:endParaRPr>
          </a:p>
        </p:txBody>
      </p:sp>
      <p:pic>
        <p:nvPicPr>
          <p:cNvPr id="15" name="图形 1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6750" y="1236365"/>
            <a:ext cx="1057966" cy="749644"/>
          </a:xfrm>
          <a:prstGeom prst="rect">
            <a:avLst/>
          </a:prstGeom>
        </p:spPr>
      </p:pic>
      <p:sp>
        <p:nvSpPr>
          <p:cNvPr id="38" name="椭圆 37"/>
          <p:cNvSpPr/>
          <p:nvPr/>
        </p:nvSpPr>
        <p:spPr>
          <a:xfrm>
            <a:off x="8349537"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9" name="椭圆 38"/>
          <p:cNvSpPr/>
          <p:nvPr/>
        </p:nvSpPr>
        <p:spPr>
          <a:xfrm>
            <a:off x="8920929"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0" name="椭圆 39"/>
          <p:cNvSpPr/>
          <p:nvPr/>
        </p:nvSpPr>
        <p:spPr>
          <a:xfrm>
            <a:off x="9492321" y="1380932"/>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4" name="Oval 40"/>
          <p:cNvSpPr/>
          <p:nvPr/>
        </p:nvSpPr>
        <p:spPr>
          <a:xfrm>
            <a:off x="8467909" y="1499482"/>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5" name="Oval 41"/>
          <p:cNvSpPr/>
          <p:nvPr/>
        </p:nvSpPr>
        <p:spPr>
          <a:xfrm>
            <a:off x="9054177" y="1499304"/>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6" name="Oval 42"/>
          <p:cNvSpPr/>
          <p:nvPr/>
        </p:nvSpPr>
        <p:spPr>
          <a:xfrm>
            <a:off x="9610693" y="1505886"/>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pic>
        <p:nvPicPr>
          <p:cNvPr id="48" name="图形 4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85708" y="4945591"/>
            <a:ext cx="373578" cy="560367"/>
          </a:xfrm>
          <a:prstGeom prst="rect">
            <a:avLst/>
          </a:prstGeom>
        </p:spPr>
      </p:pic>
      <p:sp>
        <p:nvSpPr>
          <p:cNvPr id="49" name="矩形 48"/>
          <p:cNvSpPr/>
          <p:nvPr/>
        </p:nvSpPr>
        <p:spPr>
          <a:xfrm>
            <a:off x="6259286" y="5181105"/>
            <a:ext cx="2117034" cy="275590"/>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Lê Thị Hạnh</a:t>
            </a:r>
            <a:endParaRPr lang="en-US" altLang="zh-CN" sz="1200" dirty="0">
              <a:solidFill>
                <a:schemeClr val="tx1">
                  <a:lumMod val="75000"/>
                  <a:lumOff val="25000"/>
                </a:schemeClr>
              </a:solidFill>
              <a:latin typeface="MuseoModerno Black" pitchFamily="2" charset="0"/>
              <a:cs typeface="Manrope SemiBold" charset="0"/>
            </a:endParaRPr>
          </a:p>
        </p:txBody>
      </p:sp>
      <p:pic>
        <p:nvPicPr>
          <p:cNvPr id="50" name="图形 4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8127" y="4945591"/>
            <a:ext cx="373578" cy="560367"/>
          </a:xfrm>
          <a:prstGeom prst="rect">
            <a:avLst/>
          </a:prstGeom>
        </p:spPr>
      </p:pic>
      <p:sp>
        <p:nvSpPr>
          <p:cNvPr id="51" name="矩形 50"/>
          <p:cNvSpPr/>
          <p:nvPr/>
        </p:nvSpPr>
        <p:spPr>
          <a:xfrm>
            <a:off x="8431705" y="5181105"/>
            <a:ext cx="2117034" cy="275590"/>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Khoa học tự nhiên 6</a:t>
            </a:r>
            <a:endParaRPr lang="en-US" altLang="zh-CN" sz="1200" dirty="0">
              <a:solidFill>
                <a:schemeClr val="tx1">
                  <a:lumMod val="75000"/>
                  <a:lumOff val="25000"/>
                </a:schemeClr>
              </a:solidFill>
              <a:latin typeface="MuseoModerno Black" pitchFamily="2" charset="0"/>
              <a:cs typeface="Manrope SemiBold" charset="0"/>
            </a:endParaRPr>
          </a:p>
        </p:txBody>
      </p:sp>
    </p:spTree>
    <p:custDataLst>
      <p:tags r:id="rId1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3"/>
          <p:cNvSpPr>
            <a:spLocks noChangeArrowheads="1"/>
          </p:cNvSpPr>
          <p:nvPr/>
        </p:nvSpPr>
        <p:spPr bwMode="auto">
          <a:xfrm>
            <a:off x="1546860" y="340360"/>
            <a:ext cx="9098915" cy="1341755"/>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3">
            <a:schemeClr val="accent6"/>
          </a:lnRef>
          <a:fillRef idx="0">
            <a:srgbClr val="FFFFFF"/>
          </a:fillRef>
          <a:effectRef idx="0">
            <a:srgbClr val="FFFFFF"/>
          </a:effectRef>
          <a:fontRef idx="minor">
            <a:schemeClr val="dk1"/>
          </a:fontRef>
        </p:style>
        <p:txBody>
          <a:bodyPr wrap="square" lIns="0" tIns="0" rIns="0" bIns="0">
            <a:no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hỏi: Qua các hoạt động em hãy cho biết chất có ở đâu trong những loại vật thể sau: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sống</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không sống</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F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FF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4" name="流程图: 接点 3"/>
          <p:cNvSpPr/>
          <p:nvPr/>
        </p:nvSpPr>
        <p:spPr>
          <a:xfrm>
            <a:off x="3575685" y="2463165"/>
            <a:ext cx="5493385" cy="3991610"/>
          </a:xfrm>
          <a:prstGeom prst="flowChartConnector">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5" name="流程图: 接点 4"/>
          <p:cNvSpPr/>
          <p:nvPr/>
        </p:nvSpPr>
        <p:spPr>
          <a:xfrm>
            <a:off x="7029450" y="225298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FF0000"/>
                </a:solidFill>
                <a:latin typeface="+mj-lt"/>
                <a:cs typeface="Manrope SemiBold" charset="0"/>
              </a:rPr>
              <a:t>vật thể sống</a:t>
            </a:r>
            <a:endParaRPr lang="en-US" altLang="zh-CN" sz="2000" dirty="0">
              <a:solidFill>
                <a:srgbClr val="FF0000"/>
              </a:solidFill>
              <a:latin typeface="+mj-lt"/>
              <a:cs typeface="Manrope SemiBold" charset="0"/>
            </a:endParaRPr>
          </a:p>
        </p:txBody>
      </p:sp>
      <p:sp>
        <p:nvSpPr>
          <p:cNvPr id="11" name="文本框 31"/>
          <p:cNvSpPr txBox="1"/>
          <p:nvPr/>
        </p:nvSpPr>
        <p:spPr>
          <a:xfrm>
            <a:off x="2764155" y="3927475"/>
            <a:ext cx="7260590" cy="45974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dirty="0">
                <a:solidFill>
                  <a:schemeClr val="accent2"/>
                </a:solidFill>
                <a:latin typeface="+mj-ea"/>
                <a:ea typeface="+mj-ea"/>
                <a:cs typeface="Manrope SemiBold" charset="0"/>
              </a:rPr>
              <a:t>CHẤT</a:t>
            </a:r>
            <a:endParaRPr lang="en-US" altLang="zh-CN" sz="6000" dirty="0">
              <a:solidFill>
                <a:schemeClr val="accent2"/>
              </a:solidFill>
              <a:latin typeface="+mj-ea"/>
              <a:ea typeface="+mj-ea"/>
              <a:cs typeface="Manrope SemiBold" charset="0"/>
            </a:endParaRPr>
          </a:p>
        </p:txBody>
      </p:sp>
      <p:sp>
        <p:nvSpPr>
          <p:cNvPr id="16" name="流程图: 接点 4"/>
          <p:cNvSpPr/>
          <p:nvPr/>
        </p:nvSpPr>
        <p:spPr>
          <a:xfrm>
            <a:off x="3688715" y="541782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0B0F0"/>
                </a:solidFill>
                <a:latin typeface="+mj-lt"/>
                <a:cs typeface="Manrope SemiBold" charset="0"/>
              </a:rPr>
              <a:t>vật thể tự nhiên</a:t>
            </a:r>
            <a:endParaRPr lang="en-US" altLang="zh-CN" sz="2000" dirty="0">
              <a:solidFill>
                <a:srgbClr val="00B0F0"/>
              </a:solidFill>
              <a:latin typeface="+mj-lt"/>
              <a:cs typeface="Manrope SemiBold" charset="0"/>
            </a:endParaRPr>
          </a:p>
        </p:txBody>
      </p:sp>
      <p:sp>
        <p:nvSpPr>
          <p:cNvPr id="17" name="流程图: 接点 4"/>
          <p:cNvSpPr/>
          <p:nvPr/>
        </p:nvSpPr>
        <p:spPr>
          <a:xfrm>
            <a:off x="3452495" y="237998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FFFF00"/>
                </a:solidFill>
                <a:latin typeface="+mj-lt"/>
                <a:cs typeface="Manrope SemiBold" charset="0"/>
              </a:rPr>
              <a:t>vật thể nhân tạo</a:t>
            </a:r>
            <a:endParaRPr lang="en-US" altLang="zh-CN" sz="2000" dirty="0">
              <a:solidFill>
                <a:srgbClr val="FFFF00"/>
              </a:solidFill>
              <a:latin typeface="+mj-lt"/>
              <a:cs typeface="Manrope SemiBold" charset="0"/>
            </a:endParaRPr>
          </a:p>
        </p:txBody>
      </p:sp>
      <p:sp>
        <p:nvSpPr>
          <p:cNvPr id="18" name="流程图: 接点 4"/>
          <p:cNvSpPr/>
          <p:nvPr/>
        </p:nvSpPr>
        <p:spPr>
          <a:xfrm>
            <a:off x="7516495" y="5285740"/>
            <a:ext cx="1680845" cy="1169035"/>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dirty="0">
                <a:solidFill>
                  <a:srgbClr val="00B050"/>
                </a:solidFill>
                <a:latin typeface="+mj-lt"/>
                <a:cs typeface="Manrope SemiBold" charset="0"/>
              </a:rPr>
              <a:t>vật thể không sống</a:t>
            </a:r>
            <a:endParaRPr lang="en-US" altLang="zh-CN" sz="2000" dirty="0">
              <a:solidFill>
                <a:srgbClr val="00B050"/>
              </a:solidFill>
              <a:latin typeface="+mj-lt"/>
              <a:cs typeface="Manrope SemiBold" charset="0"/>
            </a:endParaRPr>
          </a:p>
        </p:txBody>
      </p:sp>
      <p:pic>
        <p:nvPicPr>
          <p:cNvPr id="2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212070" y="3311525"/>
            <a:ext cx="1628775" cy="2956560"/>
          </a:xfrm>
          <a:prstGeom prst="rect">
            <a:avLst/>
          </a:prstGeom>
        </p:spPr>
      </p:pic>
      <p:pic>
        <p:nvPicPr>
          <p:cNvPr id="24" name="图形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797" y="3421847"/>
            <a:ext cx="1445980" cy="2845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11" grpId="0"/>
      <p:bldP spid="16" grpId="0" animBg="1"/>
      <p:bldP spid="17" grpId="0" animBg="1"/>
      <p:bldP spid="18" grpId="0" animBg="1"/>
      <p:bldP spid="4" grpId="1" animBg="1"/>
      <p:bldP spid="5" grpId="1" animBg="1"/>
      <p:bldP spid="11" grpId="1"/>
      <p:bldP spid="16" grpId="1" animBg="1"/>
      <p:bldP spid="17" grpId="1"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nvSpPr>
        <p:spPr>
          <a:xfrm>
            <a:off x="1163320" y="121285"/>
            <a:ext cx="10515600" cy="1141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useoModerno Black" pitchFamily="2" charset="0"/>
                <a:ea typeface="MuseoModerno Black" pitchFamily="2" charset="0"/>
                <a:cs typeface="MuseoModerno Black" pitchFamily="2" charset="0"/>
              </a:defRPr>
            </a:lvl1pPr>
          </a:lstStyle>
          <a:p>
            <a:r>
              <a:rPr lang="en-US"/>
              <a:t>Chất quanh ta</a:t>
            </a:r>
            <a:endParaRPr lang="en-US"/>
          </a:p>
        </p:txBody>
      </p:sp>
      <p:sp>
        <p:nvSpPr>
          <p:cNvPr id="6" name="矩形 3"/>
          <p:cNvSpPr>
            <a:spLocks noChangeArrowheads="1"/>
          </p:cNvSpPr>
          <p:nvPr/>
        </p:nvSpPr>
        <p:spPr bwMode="auto">
          <a:xfrm>
            <a:off x="1707515" y="948690"/>
            <a:ext cx="9098915" cy="57708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ta có rất nhiều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Xét về nguồn gốc, có hai loại vật thể:</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có sẵn trong tự nhiên</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Con người, cây xanh, mặt trời, mặt trăng....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là những vật thể do con người tạo ra để phục vụ cho cuộc sống.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Ví dụ: Cái bàn, cái thước, quần, áo, bánh mì....</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Chất có trong vật thể tự nhiên và vật thể nhân tạo và vật thể tự nhiên.</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Chất có trong vật thể sống và vật thể không sống</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Kết luận: Chất tạo nên vật thể. Ở đâu có vật thể ở</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indent="457200"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đó có chất.</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pic>
        <p:nvPicPr>
          <p:cNvPr id="7" name="图形 5"/>
          <p:cNvPicPr>
            <a:picLocks noChangeAspect="1"/>
          </p:cNvPicPr>
          <p:nvPr>
            <p:ph sz="half" idx="1"/>
          </p:nvPr>
        </p:nvPicPr>
        <p:blipFill>
          <a:blip r:embed="rId1">
            <a:extLst>
              <a:ext uri="{96DAC541-7B7A-43D3-8B79-37D633B846F1}">
                <asvg:svgBlip xmlns:asvg="http://schemas.microsoft.com/office/drawing/2016/SVG/main" r:embed="rId2"/>
              </a:ext>
            </a:extLst>
          </a:blip>
          <a:stretch>
            <a:fillRect/>
          </a:stretch>
        </p:blipFill>
        <p:spPr>
          <a:xfrm>
            <a:off x="294640" y="1262380"/>
            <a:ext cx="1338580" cy="1277620"/>
          </a:xfrm>
          <a:prstGeom prst="rect">
            <a:avLst/>
          </a:prstGeom>
        </p:spPr>
      </p:pic>
      <p:pic>
        <p:nvPicPr>
          <p:cNvPr id="9" name="Content Placeholder 8" descr="pngtree-cartoon-hand-drawn-microscope-drug-research-illustration-png-image_2155864"/>
          <p:cNvPicPr>
            <a:picLocks noChangeAspect="1"/>
          </p:cNvPicPr>
          <p:nvPr>
            <p:ph sz="half" idx="2"/>
          </p:nvPr>
        </p:nvPicPr>
        <p:blipFill>
          <a:blip r:embed="rId3"/>
          <a:stretch>
            <a:fillRect/>
          </a:stretch>
        </p:blipFill>
        <p:spPr>
          <a:xfrm>
            <a:off x="10257790" y="5158740"/>
            <a:ext cx="1779905" cy="1491615"/>
          </a:xfrm>
          <a:prstGeom prst="rect">
            <a:avLst/>
          </a:prstGeom>
        </p:spPr>
      </p:pic>
      <p:pic>
        <p:nvPicPr>
          <p:cNvPr id="11" name="Picture 10" descr="pngtree-researcher-doing-experiment-image_2244610"/>
          <p:cNvPicPr>
            <a:picLocks noChangeAspect="1"/>
          </p:cNvPicPr>
          <p:nvPr/>
        </p:nvPicPr>
        <p:blipFill>
          <a:blip r:embed="rId4"/>
          <a:stretch>
            <a:fillRect/>
          </a:stretch>
        </p:blipFill>
        <p:spPr>
          <a:xfrm>
            <a:off x="10153650" y="121285"/>
            <a:ext cx="1884045" cy="14725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424940" y="146050"/>
            <a:ext cx="10515600" cy="534035"/>
          </a:xfrm>
        </p:spPr>
        <p:txBody>
          <a:bodyPr>
            <a:normAutofit fontScale="90000"/>
          </a:bodyPr>
          <a:p>
            <a:r>
              <a:rPr lang="en-US"/>
              <a:t>Luyện tập</a:t>
            </a:r>
            <a:endParaRPr lang="en-US"/>
          </a:p>
        </p:txBody>
      </p:sp>
      <p:sp>
        <p:nvSpPr>
          <p:cNvPr id="6" name="矩形 3"/>
          <p:cNvSpPr>
            <a:spLocks noChangeArrowheads="1"/>
          </p:cNvSpPr>
          <p:nvPr/>
        </p:nvSpPr>
        <p:spPr bwMode="auto">
          <a:xfrm>
            <a:off x="1362710" y="680085"/>
            <a:ext cx="9098915" cy="3841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Bài tập 1. Em hãy quan sát hình:  </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pic>
        <p:nvPicPr>
          <p:cNvPr id="3" name="Content Placeholder 2" descr="102f94a0fbb385a3936f49df5b732d0a"/>
          <p:cNvPicPr>
            <a:picLocks noChangeAspect="1"/>
          </p:cNvPicPr>
          <p:nvPr>
            <p:ph idx="1"/>
          </p:nvPr>
        </p:nvPicPr>
        <p:blipFill>
          <a:blip r:embed="rId1"/>
          <a:stretch>
            <a:fillRect/>
          </a:stretch>
        </p:blipFill>
        <p:spPr>
          <a:xfrm>
            <a:off x="337185" y="1383030"/>
            <a:ext cx="6136005" cy="5010150"/>
          </a:xfrm>
          <a:prstGeom prst="rect">
            <a:avLst/>
          </a:prstGeom>
        </p:spPr>
      </p:pic>
      <p:sp>
        <p:nvSpPr>
          <p:cNvPr id="4" name="矩形 3"/>
          <p:cNvSpPr>
            <a:spLocks noChangeArrowheads="1"/>
          </p:cNvSpPr>
          <p:nvPr/>
        </p:nvSpPr>
        <p:spPr bwMode="auto">
          <a:xfrm>
            <a:off x="6942455" y="271780"/>
            <a:ext cx="4819650" cy="19234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Em hãy kể tên một số vật thể có trong hình bên, hãy phân loại vật thể đó và kể tên một số chất có trong vật thể đó theo bảng mẫu sau:</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graphicFrame>
        <p:nvGraphicFramePr>
          <p:cNvPr id="5" name="Table 4"/>
          <p:cNvGraphicFramePr/>
          <p:nvPr/>
        </p:nvGraphicFramePr>
        <p:xfrm>
          <a:off x="6642100" y="2399665"/>
          <a:ext cx="5420995" cy="4204970"/>
        </p:xfrm>
        <a:graphic>
          <a:graphicData uri="http://schemas.openxmlformats.org/drawingml/2006/table">
            <a:tbl>
              <a:tblPr firstRow="1" bandRow="1">
                <a:tableStyleId>{5940675A-B579-460E-94D1-54222C63F5DA}</a:tableStyleId>
              </a:tblPr>
              <a:tblGrid>
                <a:gridCol w="695960"/>
                <a:gridCol w="778510"/>
                <a:gridCol w="952500"/>
                <a:gridCol w="941070"/>
                <a:gridCol w="826135"/>
                <a:gridCol w="1226820"/>
              </a:tblGrid>
              <a:tr h="883285">
                <a:tc rowSpan="2">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gridSpan="4">
                  <a:txBody>
                    <a:bodyPr/>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Phân loại</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w="12700">
                      <a:solidFill>
                        <a:schemeClr val="tx1"/>
                      </a:solidFill>
                      <a:prstDash val="solid"/>
                    </a:lnR>
                    <a:lnT w="12700">
                      <a:solidFill>
                        <a:schemeClr val="tx1"/>
                      </a:solidFill>
                      <a:prstDash val="solid"/>
                    </a:lnT>
                    <a:lnB w="12700">
                      <a:solidFill>
                        <a:schemeClr val="tx1"/>
                      </a:solidFill>
                      <a:prstDash val="solid"/>
                    </a:lnB>
                  </a:tcPr>
                </a:tc>
                <a:tc rowSpan="2">
                  <a:txBody>
                    <a:bodyPr/>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Chất</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233170">
                <a:tc vMerge="1">
                  <a:tcPr>
                    <a:lnL w="12700">
                      <a:solidFill>
                        <a:schemeClr val="tx1"/>
                      </a:solidFill>
                      <a:prstDash val="solid"/>
                    </a:lnL>
                    <a:lnR w="12700">
                      <a:solidFill>
                        <a:schemeClr val="tx1"/>
                      </a:solidFill>
                      <a:prstDash val="solid"/>
                    </a:lnR>
                    <a:lnB w="12700">
                      <a:solidFill>
                        <a:schemeClr val="tx1"/>
                      </a:solidFill>
                      <a:prstDash val="solid"/>
                    </a:lnB>
                  </a:tcPr>
                </a:tc>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sống</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không sống</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tự nhiên</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Vật thể nhân tạo</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vMerge="1">
                  <a:tcPr>
                    <a:lnL w="12700">
                      <a:solidFill>
                        <a:schemeClr val="tx1"/>
                      </a:solidFill>
                      <a:prstDash val="solid"/>
                    </a:lnL>
                    <a:lnR w="12700">
                      <a:solidFill>
                        <a:schemeClr val="tx1"/>
                      </a:solidFill>
                      <a:prstDash val="solid"/>
                    </a:lnR>
                    <a:lnB w="12700">
                      <a:solidFill>
                        <a:schemeClr val="tx1"/>
                      </a:solidFill>
                      <a:prstDash val="solid"/>
                    </a:lnB>
                  </a:tcPr>
                </a:tc>
              </a:tr>
              <a:tr h="883920">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Con cua</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x</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ctr">
                        <a:buNone/>
                      </a:pPr>
                      <a:r>
                        <a:rPr lang="en-US" sz="2400">
                          <a:ln cmpd="sng">
                            <a:noFill/>
                          </a:ln>
                          <a:solidFill>
                            <a:schemeClr val="tx1"/>
                          </a:solidFill>
                          <a:latin typeface="Times New Roman" panose="02020603050405020304" pitchFamily="18" charset="0"/>
                          <a:cs typeface="Times New Roman" panose="02020603050405020304" pitchFamily="18" charset="0"/>
                        </a:rPr>
                        <a:t>x</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r>
                        <a:rPr lang="en-US" sz="2400">
                          <a:ln cmpd="sng">
                            <a:noFill/>
                          </a:ln>
                          <a:solidFill>
                            <a:schemeClr val="tx1"/>
                          </a:solidFill>
                          <a:latin typeface="Times New Roman" panose="02020603050405020304" pitchFamily="18" charset="0"/>
                          <a:cs typeface="Times New Roman" panose="02020603050405020304" pitchFamily="18" charset="0"/>
                        </a:rPr>
                        <a:t>Protein, vitamin..</a:t>
                      </a: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883285">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en-US" sz="2400">
                        <a:ln cmpd="sng">
                          <a:noFill/>
                        </a:ln>
                        <a:solidFill>
                          <a:schemeClr val="tx1"/>
                        </a:solidFill>
                        <a:latin typeface="Times New Roman" panose="02020603050405020304" pitchFamily="18" charset="0"/>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434465" y="365125"/>
            <a:ext cx="9919335" cy="1017270"/>
          </a:xfrm>
        </p:spPr>
        <p:txBody>
          <a:bodyPr/>
          <a:p>
            <a:r>
              <a:rPr lang="en-US"/>
              <a:t>Luyện tập</a:t>
            </a:r>
            <a:endParaRPr lang="en-US"/>
          </a:p>
        </p:txBody>
      </p:sp>
      <p:sp>
        <p:nvSpPr>
          <p:cNvPr id="6" name="矩形 3"/>
          <p:cNvSpPr>
            <a:spLocks noChangeArrowheads="1"/>
          </p:cNvSpPr>
          <p:nvPr/>
        </p:nvSpPr>
        <p:spPr bwMode="auto">
          <a:xfrm>
            <a:off x="1434465" y="2274570"/>
            <a:ext cx="9098915" cy="34620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l"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Bài tập 2: (Bài 9.2. SBT/16) Hãy chỉ ra các chất được nói đến trong câu ca dao sau</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Chì khoe chì nặng hơn đồng</a:t>
            </a:r>
            <a:endPar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Sao chì chẳng đúc nên cồng nên chiêng</a:t>
            </a:r>
            <a:endPar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chemeClr val="accent4">
                    <a:lumMod val="75000"/>
                  </a:schemeClr>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Nước chảy đá mòn.</a:t>
            </a:r>
            <a:endParaRPr lang="en-US" altLang="zh-CN" sz="2500" dirty="0">
              <a:solidFill>
                <a:schemeClr val="accent4">
                  <a:lumMod val="75000"/>
                </a:schemeClr>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a:p>
            <a:pPr algn="l" defTabSz="457200">
              <a:spcBef>
                <a:spcPct val="0"/>
              </a:spcBef>
            </a:pPr>
            <a:r>
              <a:rPr lang="en-US" altLang="zh-CN" sz="2500" dirty="0">
                <a:solidFill>
                  <a:srgbClr val="00B0F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Lửa thử vàng, gian nan thử sức.</a:t>
            </a:r>
            <a:endParaRPr lang="en-US" altLang="zh-CN" sz="2500" dirty="0">
              <a:solidFill>
                <a:srgbClr val="00B0F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829945"/>
          </a:xfrm>
          <a:prstGeom prst="rect">
            <a:avLst/>
          </a:prstGeom>
        </p:spPr>
        <p:txBody>
          <a:bodyPr wrap="square">
            <a:spAutoFit/>
          </a:bodyPr>
          <a:lstStyle/>
          <a:p>
            <a:r>
              <a:rPr lang="en-US" altLang="zh-CN" sz="4800" dirty="0">
                <a:solidFill>
                  <a:srgbClr val="5652CC"/>
                </a:solidFill>
                <a:latin typeface="MuseoModerno Black" pitchFamily="2" charset="0"/>
                <a:ea typeface="+mj-ea"/>
                <a:cs typeface="MuseoModerno Black" pitchFamily="2" charset="0"/>
              </a:rPr>
              <a:t>II. </a:t>
            </a:r>
            <a:endParaRPr lang="en-US" altLang="zh-CN"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1013729" y="2802333"/>
            <a:ext cx="5837925" cy="1938020"/>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Một số tính chất của chất</a:t>
            </a:r>
            <a:endParaRPr lang="en-US" altLang="zh-CN" sz="6000" dirty="0">
              <a:solidFill>
                <a:srgbClr val="5652CC"/>
              </a:solidFill>
              <a:latin typeface="MuseoModerno Black" pitchFamily="2" charset="0"/>
              <a:ea typeface="+mj-ea"/>
              <a:cs typeface="MuseoModerno Black" pitchFamily="2" charset="0"/>
            </a:endParaRPr>
          </a:p>
        </p:txBody>
      </p:sp>
      <p:pic>
        <p:nvPicPr>
          <p:cNvPr id="31" name="图形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7145" y="1634154"/>
            <a:ext cx="951186" cy="815302"/>
          </a:xfrm>
          <a:prstGeom prst="rect">
            <a:avLst/>
          </a:prstGeom>
        </p:spPr>
      </p:pic>
      <p:sp>
        <p:nvSpPr>
          <p:cNvPr id="34" name="椭圆 33"/>
          <p:cNvSpPr/>
          <p:nvPr/>
        </p:nvSpPr>
        <p:spPr>
          <a:xfrm>
            <a:off x="6816619" y="180296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7388011" y="180296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8055288" y="1809318"/>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6934991" y="1921518"/>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7521259" y="1921340"/>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8173660" y="1934272"/>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Tree>
    <p:custDataLst>
      <p:tags r:id="rId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055" y="327025"/>
            <a:ext cx="8584565" cy="768350"/>
          </a:xfrm>
          <a:prstGeom prst="rect">
            <a:avLst/>
          </a:prstGeom>
        </p:spPr>
        <p:txBody>
          <a:bodyPr wrap="square">
            <a:spAutoFit/>
          </a:bodyPr>
          <a:lstStyle/>
          <a:p>
            <a:pPr algn="ctr"/>
            <a:r>
              <a:rPr lang="en-US" altLang="zh-CN" sz="4400" dirty="0">
                <a:solidFill>
                  <a:srgbClr val="5652CC"/>
                </a:solidFill>
                <a:latin typeface="MuseoModerno Black" pitchFamily="2" charset="0"/>
                <a:ea typeface="+mj-ea"/>
                <a:cs typeface="MuseoModerno Black" pitchFamily="2" charset="0"/>
              </a:rPr>
              <a:t>Một số tính chất của chất</a:t>
            </a:r>
            <a:endParaRPr lang="en-US" altLang="zh-CN"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3396432" y="2189993"/>
            <a:ext cx="5127625" cy="2702275"/>
            <a:chOff x="3429953" y="2189993"/>
            <a:chExt cx="5127625" cy="2702275"/>
          </a:xfrm>
        </p:grpSpPr>
        <p:sp>
          <p:nvSpPr>
            <p:cNvPr id="10" name="圆形1"/>
            <p:cNvSpPr/>
            <p:nvPr/>
          </p:nvSpPr>
          <p:spPr>
            <a:xfrm>
              <a:off x="5037138" y="2704978"/>
              <a:ext cx="2187290" cy="2187290"/>
            </a:xfrm>
            <a:prstGeom prst="ellipse">
              <a:avLst/>
            </a:prstGeom>
            <a:solidFill>
              <a:srgbClr val="FFFFFF">
                <a:alpha val="54902"/>
              </a:srgbClr>
            </a:solidFill>
            <a:ln w="53975">
              <a:noFill/>
            </a:ln>
            <a:effectLst/>
          </p:spPr>
          <p:txBody>
            <a:bodyPr vert="horz" wrap="square" lIns="45714" tIns="22857" rIns="45714" bIns="22857" numCol="1" anchor="t" anchorCtr="0" compatLnSpc="1"/>
            <a:lstStyle/>
            <a:p>
              <a:pPr defTabSz="228600"/>
              <a:endParaRPr sz="900" dirty="0">
                <a:solidFill>
                  <a:srgbClr val="172144"/>
                </a:solidFill>
                <a:latin typeface="MuseoModerno Black" pitchFamily="2" charset="0"/>
                <a:ea typeface="MuseoModerno Black" pitchFamily="2" charset="0"/>
                <a:cs typeface="MuseoModerno Black" pitchFamily="2" charset="0"/>
              </a:endParaRPr>
            </a:p>
          </p:txBody>
        </p:sp>
        <p:sp>
          <p:nvSpPr>
            <p:cNvPr id="15" name="矩形 3"/>
            <p:cNvSpPr>
              <a:spLocks noChangeArrowheads="1"/>
            </p:cNvSpPr>
            <p:nvPr/>
          </p:nvSpPr>
          <p:spPr bwMode="auto">
            <a:xfrm>
              <a:off x="3429953" y="2189993"/>
              <a:ext cx="1990090" cy="19081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defTabSz="457200">
                <a:spcBef>
                  <a:spcPct val="0"/>
                </a:spcBef>
              </a:pPr>
              <a:endParaRPr lang="en-US" altLang="zh-CN" sz="3200" dirty="0">
                <a:solidFill>
                  <a:schemeClr val="accent1"/>
                </a:solidFill>
                <a:latin typeface="MuseoModerno Black" pitchFamily="2" charset="0"/>
                <a:ea typeface="MuseoModerno Black" pitchFamily="2" charset="0"/>
                <a:cs typeface="Manrope SemiBold" charset="0"/>
                <a:sym typeface="+mn-lt"/>
              </a:endParaRPr>
            </a:p>
            <a:p>
              <a:pPr algn="ctr" defTabSz="457200">
                <a:spcBef>
                  <a:spcPct val="0"/>
                </a:spcBef>
              </a:pPr>
              <a:r>
                <a:rPr lang="en-US" altLang="zh-CN" sz="3200" dirty="0">
                  <a:solidFill>
                    <a:schemeClr val="accent1"/>
                  </a:solidFill>
                  <a:latin typeface="MuseoModerno Black" pitchFamily="2" charset="0"/>
                  <a:ea typeface="MuseoModerno Black" pitchFamily="2" charset="0"/>
                  <a:cs typeface="Manrope SemiBold" charset="0"/>
                  <a:sym typeface="+mn-lt"/>
                </a:rPr>
                <a:t>Tính chất vật lí</a:t>
              </a:r>
              <a:endParaRPr lang="en-US" altLang="zh-CN" sz="3200" dirty="0">
                <a:solidFill>
                  <a:schemeClr val="accent1"/>
                </a:solidFill>
                <a:latin typeface="MuseoModerno Black" pitchFamily="2" charset="0"/>
                <a:ea typeface="MuseoModerno Black" pitchFamily="2" charset="0"/>
                <a:cs typeface="Manrope SemiBold" charset="0"/>
                <a:sym typeface="+mn-lt"/>
              </a:endParaRPr>
            </a:p>
          </p:txBody>
        </p:sp>
        <p:sp>
          <p:nvSpPr>
            <p:cNvPr id="17" name="矩形 3"/>
            <p:cNvSpPr>
              <a:spLocks noChangeArrowheads="1"/>
            </p:cNvSpPr>
            <p:nvPr/>
          </p:nvSpPr>
          <p:spPr bwMode="auto">
            <a:xfrm>
              <a:off x="6535738" y="2189993"/>
              <a:ext cx="2021840" cy="19075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defTabSz="457200">
                <a:spcBef>
                  <a:spcPct val="0"/>
                </a:spcBef>
              </a:pPr>
              <a:endParaRPr lang="en-US" altLang="zh-CN" sz="3200" dirty="0">
                <a:solidFill>
                  <a:schemeClr val="accent1"/>
                </a:solidFill>
                <a:latin typeface="MuseoModerno Black" pitchFamily="2" charset="0"/>
                <a:ea typeface="MuseoModerno Black" pitchFamily="2" charset="0"/>
                <a:cs typeface="Manrope SemiBold" charset="0"/>
                <a:sym typeface="+mn-lt"/>
              </a:endParaRPr>
            </a:p>
            <a:p>
              <a:pPr algn="ctr" defTabSz="457200">
                <a:spcBef>
                  <a:spcPct val="0"/>
                </a:spcBef>
              </a:pPr>
              <a:r>
                <a:rPr lang="en-US" altLang="zh-CN" sz="3200" dirty="0">
                  <a:solidFill>
                    <a:schemeClr val="accent1"/>
                  </a:solidFill>
                  <a:latin typeface="MuseoModerno Black" pitchFamily="2" charset="0"/>
                  <a:ea typeface="MuseoModerno Black" pitchFamily="2" charset="0"/>
                  <a:cs typeface="Manrope SemiBold" charset="0"/>
                  <a:sym typeface="+mn-lt"/>
                </a:rPr>
                <a:t>Tính chất hóa học</a:t>
              </a:r>
              <a:endParaRPr lang="en-US" altLang="zh-CN" sz="3200" dirty="0">
                <a:solidFill>
                  <a:schemeClr val="accent1"/>
                </a:solidFill>
                <a:latin typeface="MuseoModerno Black" pitchFamily="2" charset="0"/>
                <a:ea typeface="MuseoModerno Black" pitchFamily="2" charset="0"/>
                <a:cs typeface="Manrope SemiBold" charset="0"/>
                <a:sym typeface="+mn-lt"/>
              </a:endParaRPr>
            </a:p>
          </p:txBody>
        </p:sp>
      </p:grpSp>
      <p:grpSp>
        <p:nvGrpSpPr>
          <p:cNvPr id="23" name="组合 22"/>
          <p:cNvGrpSpPr/>
          <p:nvPr/>
        </p:nvGrpSpPr>
        <p:grpSpPr>
          <a:xfrm>
            <a:off x="903605" y="3136900"/>
            <a:ext cx="10252075" cy="3524885"/>
            <a:chOff x="1911546" y="3136900"/>
            <a:chExt cx="8040911" cy="3525168"/>
          </a:xfrm>
        </p:grpSpPr>
        <p:pic>
          <p:nvPicPr>
            <p:cNvPr id="19"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8743" y="3136900"/>
              <a:ext cx="2063714" cy="3429000"/>
            </a:xfrm>
            <a:prstGeom prst="rect">
              <a:avLst/>
            </a:prstGeom>
          </p:spPr>
        </p:pic>
        <p:pic>
          <p:nvPicPr>
            <p:cNvPr id="22" name="图形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1546" y="3136900"/>
              <a:ext cx="2060333" cy="3525168"/>
            </a:xfrm>
            <a:prstGeom prst="rect">
              <a:avLst/>
            </a:prstGeom>
          </p:spPr>
        </p:pic>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686080" y="1736932"/>
            <a:ext cx="10985220" cy="4440489"/>
            <a:chOff x="566004" y="1645063"/>
            <a:chExt cx="11229043" cy="4539048"/>
          </a:xfrm>
        </p:grpSpPr>
        <p:sp>
          <p:nvSpPr>
            <p:cNvPr id="4" name="文本框 9"/>
            <p:cNvSpPr txBox="1"/>
            <p:nvPr/>
          </p:nvSpPr>
          <p:spPr>
            <a:xfrm>
              <a:off x="7680578" y="1656992"/>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5" name="文本框 10"/>
            <p:cNvSpPr txBox="1"/>
            <p:nvPr/>
          </p:nvSpPr>
          <p:spPr>
            <a:xfrm>
              <a:off x="7680577" y="1930438"/>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6" name="文本框 15"/>
            <p:cNvSpPr txBox="1"/>
            <p:nvPr/>
          </p:nvSpPr>
          <p:spPr>
            <a:xfrm>
              <a:off x="7677536" y="5280598"/>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7" name="文本框 16"/>
            <p:cNvSpPr txBox="1"/>
            <p:nvPr/>
          </p:nvSpPr>
          <p:spPr>
            <a:xfrm>
              <a:off x="7677535" y="5554043"/>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8" name="文本框 19"/>
            <p:cNvSpPr txBox="1"/>
            <p:nvPr/>
          </p:nvSpPr>
          <p:spPr>
            <a:xfrm>
              <a:off x="8520106" y="3468795"/>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9" name="文本框 20"/>
            <p:cNvSpPr txBox="1"/>
            <p:nvPr/>
          </p:nvSpPr>
          <p:spPr>
            <a:xfrm>
              <a:off x="8520105" y="3742240"/>
              <a:ext cx="3274942"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10" name="文本框 39"/>
            <p:cNvSpPr txBox="1"/>
            <p:nvPr/>
          </p:nvSpPr>
          <p:spPr>
            <a:xfrm flipH="1">
              <a:off x="1950564" y="3468795"/>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2"/>
                  </a:solidFill>
                  <a:latin typeface="+mj-ea"/>
                  <a:ea typeface="+mj-ea"/>
                  <a:cs typeface="Manrope SemiBold" charset="0"/>
                </a:rPr>
                <a:t>Title here</a:t>
              </a:r>
              <a:endParaRPr lang="zh-CN" altLang="en-US" dirty="0">
                <a:solidFill>
                  <a:schemeClr val="accent2"/>
                </a:solidFill>
                <a:latin typeface="+mj-ea"/>
                <a:ea typeface="+mj-ea"/>
                <a:cs typeface="Manrope SemiBold" charset="0"/>
              </a:endParaRPr>
            </a:p>
          </p:txBody>
        </p:sp>
        <p:sp>
          <p:nvSpPr>
            <p:cNvPr id="11" name="文本框 41"/>
            <p:cNvSpPr txBox="1"/>
            <p:nvPr/>
          </p:nvSpPr>
          <p:spPr>
            <a:xfrm flipH="1">
              <a:off x="566004" y="3742240"/>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12" name="文本框 44"/>
            <p:cNvSpPr txBox="1"/>
            <p:nvPr/>
          </p:nvSpPr>
          <p:spPr>
            <a:xfrm flipH="1">
              <a:off x="2742948" y="5280598"/>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13" name="文本框 46"/>
            <p:cNvSpPr txBox="1"/>
            <p:nvPr/>
          </p:nvSpPr>
          <p:spPr>
            <a:xfrm flipH="1">
              <a:off x="1358389" y="5554043"/>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14" name="文本框 49"/>
            <p:cNvSpPr txBox="1"/>
            <p:nvPr/>
          </p:nvSpPr>
          <p:spPr>
            <a:xfrm flipH="1">
              <a:off x="2742948" y="1645063"/>
              <a:ext cx="1755280" cy="377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dirty="0">
                  <a:solidFill>
                    <a:schemeClr val="accent1"/>
                  </a:solidFill>
                  <a:latin typeface="+mj-ea"/>
                  <a:ea typeface="+mj-ea"/>
                  <a:cs typeface="Manrope SemiBold" charset="0"/>
                </a:rPr>
                <a:t>Title here</a:t>
              </a:r>
              <a:endParaRPr lang="zh-CN" altLang="en-US" dirty="0">
                <a:solidFill>
                  <a:schemeClr val="accent1"/>
                </a:solidFill>
                <a:latin typeface="+mj-ea"/>
                <a:ea typeface="+mj-ea"/>
                <a:cs typeface="Manrope SemiBold" charset="0"/>
              </a:endParaRPr>
            </a:p>
          </p:txBody>
        </p:sp>
        <p:sp>
          <p:nvSpPr>
            <p:cNvPr id="15" name="文本框 50"/>
            <p:cNvSpPr txBox="1"/>
            <p:nvPr/>
          </p:nvSpPr>
          <p:spPr>
            <a:xfrm flipH="1">
              <a:off x="1358389" y="1918508"/>
              <a:ext cx="3139839" cy="6300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altLang="zh-CN" sz="1200" dirty="0">
                  <a:solidFill>
                    <a:schemeClr val="tx1">
                      <a:lumMod val="75000"/>
                      <a:lumOff val="25000"/>
                    </a:schemeClr>
                  </a:solidFill>
                  <a:latin typeface="+mn-ea"/>
                  <a:cs typeface="Manrope SemiBold" charset="0"/>
                </a:rPr>
                <a:t>Making presentations powerful tools for convincing and teaching.</a:t>
              </a:r>
              <a:endParaRPr lang="en-US" altLang="zh-CN" sz="1200" dirty="0">
                <a:solidFill>
                  <a:schemeClr val="tx1">
                    <a:lumMod val="75000"/>
                    <a:lumOff val="25000"/>
                  </a:schemeClr>
                </a:solidFill>
                <a:latin typeface="+mn-ea"/>
                <a:cs typeface="Manrope SemiBold" charset="0"/>
              </a:endParaRPr>
            </a:p>
          </p:txBody>
        </p:sp>
        <p:sp>
          <p:nvSpPr>
            <p:cNvPr id="16" name="流程图: 接点 15"/>
            <p:cNvSpPr/>
            <p:nvPr/>
          </p:nvSpPr>
          <p:spPr>
            <a:xfrm>
              <a:off x="4338089" y="2016385"/>
              <a:ext cx="3588683" cy="3588682"/>
            </a:xfrm>
            <a:prstGeom prst="flowChartConnector">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17" name="流程图: 接点 16"/>
            <p:cNvSpPr/>
            <p:nvPr/>
          </p:nvSpPr>
          <p:spPr>
            <a:xfrm>
              <a:off x="6562959" y="1845152"/>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18" name="流程图: 接点 17"/>
            <p:cNvSpPr/>
            <p:nvPr/>
          </p:nvSpPr>
          <p:spPr>
            <a:xfrm>
              <a:off x="6570469" y="5173674"/>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19" name="流程图: 接点 18"/>
            <p:cNvSpPr/>
            <p:nvPr/>
          </p:nvSpPr>
          <p:spPr>
            <a:xfrm>
              <a:off x="7676841" y="3509413"/>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100" dirty="0">
                <a:latin typeface="+mj-lt"/>
                <a:cs typeface="Manrope SemiBold" charset="0"/>
              </a:endParaRPr>
            </a:p>
          </p:txBody>
        </p:sp>
        <p:sp>
          <p:nvSpPr>
            <p:cNvPr id="20" name="流程图: 接点 19"/>
            <p:cNvSpPr/>
            <p:nvPr/>
          </p:nvSpPr>
          <p:spPr>
            <a:xfrm flipH="1">
              <a:off x="4030009" y="3509413"/>
              <a:ext cx="601318" cy="601318"/>
            </a:xfrm>
            <a:prstGeom prst="flowChart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sp>
          <p:nvSpPr>
            <p:cNvPr id="21" name="流程图: 接点 20"/>
            <p:cNvSpPr/>
            <p:nvPr/>
          </p:nvSpPr>
          <p:spPr>
            <a:xfrm flipH="1">
              <a:off x="5019168" y="5173674"/>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sp>
          <p:nvSpPr>
            <p:cNvPr id="22" name="流程图: 接点 21"/>
            <p:cNvSpPr/>
            <p:nvPr/>
          </p:nvSpPr>
          <p:spPr>
            <a:xfrm flipH="1">
              <a:off x="5013843" y="1834194"/>
              <a:ext cx="601318" cy="601318"/>
            </a:xfrm>
            <a:prstGeom prst="flowChart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zh-CN" altLang="en-US" sz="1100" dirty="0">
                <a:latin typeface="+mj-lt"/>
                <a:cs typeface="Manrope SemiBold" charset="0"/>
              </a:endParaRPr>
            </a:p>
          </p:txBody>
        </p:sp>
        <p:pic>
          <p:nvPicPr>
            <p:cNvPr id="23" name="图形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27170" y="3659742"/>
              <a:ext cx="300659" cy="300659"/>
            </a:xfrm>
            <a:prstGeom prst="rect">
              <a:avLst/>
            </a:prstGeom>
          </p:spPr>
        </p:pic>
        <p:pic>
          <p:nvPicPr>
            <p:cNvPr id="24" name="图形 5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64173" y="1984524"/>
              <a:ext cx="300659" cy="300659"/>
            </a:xfrm>
            <a:prstGeom prst="rect">
              <a:avLst/>
            </a:prstGeom>
          </p:spPr>
        </p:pic>
        <p:pic>
          <p:nvPicPr>
            <p:cNvPr id="25" name="图形 5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69498" y="5328814"/>
              <a:ext cx="300659" cy="300659"/>
            </a:xfrm>
            <a:prstGeom prst="rect">
              <a:avLst/>
            </a:prstGeom>
          </p:spPr>
        </p:pic>
        <p:pic>
          <p:nvPicPr>
            <p:cNvPr id="26" name="图形 5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0338" y="3659742"/>
              <a:ext cx="300659" cy="300659"/>
            </a:xfrm>
            <a:prstGeom prst="rect">
              <a:avLst/>
            </a:prstGeom>
          </p:spPr>
        </p:pic>
        <p:pic>
          <p:nvPicPr>
            <p:cNvPr id="27" name="图形 5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13288" y="1995480"/>
              <a:ext cx="300659" cy="300659"/>
            </a:xfrm>
            <a:prstGeom prst="rect">
              <a:avLst/>
            </a:prstGeom>
          </p:spPr>
        </p:pic>
        <p:pic>
          <p:nvPicPr>
            <p:cNvPr id="28" name="图形 5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20799" y="5324004"/>
              <a:ext cx="300659" cy="300659"/>
            </a:xfrm>
            <a:prstGeom prst="rect">
              <a:avLst/>
            </a:prstGeom>
          </p:spPr>
        </p:pic>
      </p:grpSp>
      <p:pic>
        <p:nvPicPr>
          <p:cNvPr id="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4408" y="2484477"/>
            <a:ext cx="2408087" cy="2855245"/>
          </a:xfrm>
          <a:prstGeom prst="rect">
            <a:avLst/>
          </a:prstGeom>
        </p:spPr>
      </p:pic>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1323439"/>
          </a:xfrm>
          <a:prstGeom prst="rect">
            <a:avLst/>
          </a:prstGeom>
        </p:spPr>
        <p:txBody>
          <a:bodyPr wrap="square">
            <a:spAutoFit/>
          </a:bodyPr>
          <a:lstStyle/>
          <a:p>
            <a:r>
              <a:rPr lang="en-US" altLang="zh-CN" sz="8000" dirty="0">
                <a:solidFill>
                  <a:srgbClr val="FFA95B"/>
                </a:solidFill>
                <a:latin typeface="MuseoModerno Black" pitchFamily="2" charset="0"/>
                <a:ea typeface="+mj-ea"/>
                <a:cs typeface="MuseoModerno Black" pitchFamily="2" charset="0"/>
              </a:rPr>
              <a:t>Part 03</a:t>
            </a:r>
            <a:endParaRPr lang="zh-CN" altLang="en-US"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1013729" y="2802333"/>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Your title here</a:t>
            </a:r>
            <a:endParaRPr lang="zh-CN" altLang="en-US" sz="6000" dirty="0">
              <a:solidFill>
                <a:srgbClr val="5652CC"/>
              </a:solidFill>
              <a:latin typeface="MuseoModerno Black" pitchFamily="2" charset="0"/>
              <a:ea typeface="+mj-ea"/>
              <a:cs typeface="MuseoModerno Black" pitchFamily="2" charset="0"/>
            </a:endParaRPr>
          </a:p>
        </p:txBody>
      </p:sp>
      <p:pic>
        <p:nvPicPr>
          <p:cNvPr id="31" name="图形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0395" y="1809414"/>
            <a:ext cx="951186" cy="815302"/>
          </a:xfrm>
          <a:prstGeom prst="rect">
            <a:avLst/>
          </a:prstGeom>
        </p:spPr>
      </p:pic>
      <p:sp>
        <p:nvSpPr>
          <p:cNvPr id="33" name="矩形 32"/>
          <p:cNvSpPr/>
          <p:nvPr/>
        </p:nvSpPr>
        <p:spPr>
          <a:xfrm>
            <a:off x="1039129" y="3734003"/>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endParaRPr lang="zh-CN" altLang="en-US" sz="1400" dirty="0">
              <a:solidFill>
                <a:srgbClr val="FFA95B"/>
              </a:solidFill>
              <a:latin typeface="MuseoModerno Black" pitchFamily="2" charset="0"/>
              <a:cs typeface="MuseoModerno Black" pitchFamily="2" charset="0"/>
            </a:endParaRPr>
          </a:p>
        </p:txBody>
      </p:sp>
      <p:sp>
        <p:nvSpPr>
          <p:cNvPr id="34" name="椭圆 33"/>
          <p:cNvSpPr/>
          <p:nvPr/>
        </p:nvSpPr>
        <p:spPr>
          <a:xfrm>
            <a:off x="4165494"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4736886"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5308278"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4283866" y="3852553"/>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4870134" y="3852375"/>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5426650" y="3858957"/>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3" name="矩形 42"/>
          <p:cNvSpPr/>
          <p:nvPr/>
        </p:nvSpPr>
        <p:spPr>
          <a:xfrm>
            <a:off x="1040943" y="4445220"/>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endParaRPr lang="zh-CN" altLang="en-US" sz="1200" dirty="0">
              <a:solidFill>
                <a:schemeClr val="tx1">
                  <a:lumMod val="75000"/>
                  <a:lumOff val="25000"/>
                </a:schemeClr>
              </a:solidFill>
              <a:cs typeface="MuseoModerno Black" pitchFamily="2" charset="0"/>
            </a:endParaRPr>
          </a:p>
        </p:txBody>
      </p:sp>
    </p:spTree>
    <p:custDataLst>
      <p:tags r:id="rId9"/>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827348" y="1828673"/>
            <a:ext cx="10537305" cy="4552356"/>
            <a:chOff x="813557" y="2031873"/>
            <a:chExt cx="10537305" cy="4552356"/>
          </a:xfrm>
        </p:grpSpPr>
        <p:sp>
          <p:nvSpPr>
            <p:cNvPr id="4" name="流程图: 接点 3"/>
            <p:cNvSpPr/>
            <p:nvPr/>
          </p:nvSpPr>
          <p:spPr>
            <a:xfrm>
              <a:off x="4652414" y="2031873"/>
              <a:ext cx="2808790" cy="2808790"/>
            </a:xfrm>
            <a:prstGeom prst="flowChartConnector">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anrope SemiBold" charset="0"/>
              </a:endParaRPr>
            </a:p>
          </p:txBody>
        </p:sp>
        <p:sp>
          <p:nvSpPr>
            <p:cNvPr id="5" name="流程图: 接点 4"/>
            <p:cNvSpPr/>
            <p:nvPr/>
          </p:nvSpPr>
          <p:spPr>
            <a:xfrm>
              <a:off x="6845529" y="2320044"/>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6" name="流程图: 接点 5"/>
            <p:cNvSpPr/>
            <p:nvPr/>
          </p:nvSpPr>
          <p:spPr>
            <a:xfrm>
              <a:off x="4638624" y="2320044"/>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7" name="流程图: 接点 6"/>
            <p:cNvSpPr/>
            <p:nvPr/>
          </p:nvSpPr>
          <p:spPr>
            <a:xfrm>
              <a:off x="5742076" y="4512139"/>
              <a:ext cx="657048" cy="6570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dirty="0">
                <a:latin typeface="+mj-lt"/>
                <a:cs typeface="Manrope SemiBold" charset="0"/>
              </a:endParaRPr>
            </a:p>
          </p:txBody>
        </p:sp>
        <p:sp>
          <p:nvSpPr>
            <p:cNvPr id="8" name="文本框 23"/>
            <p:cNvSpPr txBox="1"/>
            <p:nvPr/>
          </p:nvSpPr>
          <p:spPr>
            <a:xfrm>
              <a:off x="7874952" y="2525791"/>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endParaRPr lang="en-US" altLang="zh-CN" sz="1200" dirty="0">
                <a:solidFill>
                  <a:schemeClr val="tx1">
                    <a:lumMod val="75000"/>
                    <a:lumOff val="25000"/>
                  </a:schemeClr>
                </a:solidFill>
                <a:latin typeface="Manrope SemiBold" charset="0"/>
                <a:ea typeface="Manrope SemiBold" charset="0"/>
                <a:cs typeface="Manrope SemiBold" charset="0"/>
              </a:endParaRPr>
            </a:p>
          </p:txBody>
        </p:sp>
        <p:sp>
          <p:nvSpPr>
            <p:cNvPr id="9" name="文本框 27"/>
            <p:cNvSpPr txBox="1"/>
            <p:nvPr/>
          </p:nvSpPr>
          <p:spPr>
            <a:xfrm>
              <a:off x="813557" y="2525791"/>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endParaRPr lang="en-US" altLang="zh-CN" sz="1200" dirty="0">
                <a:solidFill>
                  <a:schemeClr val="tx1">
                    <a:lumMod val="75000"/>
                    <a:lumOff val="25000"/>
                  </a:schemeClr>
                </a:solidFill>
                <a:latin typeface="Manrope SemiBold" charset="0"/>
                <a:ea typeface="Manrope SemiBold" charset="0"/>
                <a:cs typeface="Manrope SemiBold" charset="0"/>
              </a:endParaRPr>
            </a:p>
          </p:txBody>
        </p:sp>
        <p:sp>
          <p:nvSpPr>
            <p:cNvPr id="10" name="文本框 29"/>
            <p:cNvSpPr txBox="1"/>
            <p:nvPr/>
          </p:nvSpPr>
          <p:spPr>
            <a:xfrm>
              <a:off x="4358045" y="5969445"/>
              <a:ext cx="3475910" cy="6147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defRPr/>
              </a:pPr>
              <a:r>
                <a:rPr lang="en-US" altLang="zh-CN" sz="1200" dirty="0">
                  <a:solidFill>
                    <a:schemeClr val="tx1">
                      <a:lumMod val="75000"/>
                      <a:lumOff val="25000"/>
                    </a:schemeClr>
                  </a:solidFill>
                  <a:latin typeface="Manrope SemiBold" charset="0"/>
                  <a:ea typeface="Manrope SemiBold" charset="0"/>
                  <a:cs typeface="Manrope SemiBold" charset="0"/>
                </a:rPr>
                <a:t>Making presentations powerful tools for convincing and teaching.</a:t>
              </a:r>
              <a:endParaRPr lang="en-US" altLang="zh-CN" sz="1200" dirty="0">
                <a:solidFill>
                  <a:schemeClr val="tx1">
                    <a:lumMod val="75000"/>
                    <a:lumOff val="25000"/>
                  </a:schemeClr>
                </a:solidFill>
                <a:latin typeface="Manrope SemiBold" charset="0"/>
                <a:ea typeface="Manrope SemiBold" charset="0"/>
                <a:cs typeface="Manrope SemiBold" charset="0"/>
              </a:endParaRPr>
            </a:p>
          </p:txBody>
        </p:sp>
        <p:sp>
          <p:nvSpPr>
            <p:cNvPr id="11" name="文本框 31"/>
            <p:cNvSpPr txBox="1"/>
            <p:nvPr/>
          </p:nvSpPr>
          <p:spPr>
            <a:xfrm>
              <a:off x="4638624" y="3064138"/>
              <a:ext cx="2836371"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accent2"/>
                  </a:solidFill>
                  <a:latin typeface="+mj-ea"/>
                  <a:ea typeface="+mj-ea"/>
                  <a:cs typeface="Manrope SemiBold" charset="0"/>
                </a:rPr>
                <a:t>A picture is worth a thousand words</a:t>
              </a:r>
              <a:endParaRPr lang="zh-CN" altLang="en-US" sz="2000" dirty="0">
                <a:solidFill>
                  <a:schemeClr val="accent2"/>
                </a:solidFill>
                <a:latin typeface="+mj-ea"/>
                <a:ea typeface="+mj-ea"/>
                <a:cs typeface="Manrope SemiBold" charset="0"/>
              </a:endParaRPr>
            </a:p>
          </p:txBody>
        </p:sp>
        <p:cxnSp>
          <p:nvCxnSpPr>
            <p:cNvPr id="12" name="直接连接符 11"/>
            <p:cNvCxnSpPr/>
            <p:nvPr/>
          </p:nvCxnSpPr>
          <p:spPr>
            <a:xfrm>
              <a:off x="5975740" y="4112881"/>
              <a:ext cx="189720"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7920451" y="2112385"/>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4" name="矩形: 圆角 13"/>
            <p:cNvSpPr/>
            <p:nvPr/>
          </p:nvSpPr>
          <p:spPr>
            <a:xfrm>
              <a:off x="2504244" y="2112385"/>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5" name="矩形: 圆角 14"/>
            <p:cNvSpPr/>
            <p:nvPr/>
          </p:nvSpPr>
          <p:spPr>
            <a:xfrm>
              <a:off x="5176898" y="5538598"/>
              <a:ext cx="1787404" cy="36882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cs typeface="Manrope SemiBold" charset="0"/>
              </a:endParaRPr>
            </a:p>
          </p:txBody>
        </p:sp>
        <p:sp>
          <p:nvSpPr>
            <p:cNvPr id="16" name="文本框 24"/>
            <p:cNvSpPr txBox="1"/>
            <p:nvPr/>
          </p:nvSpPr>
          <p:spPr>
            <a:xfrm>
              <a:off x="7965276" y="2108883"/>
              <a:ext cx="1742579"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7" name="文本框 28"/>
            <p:cNvSpPr txBox="1"/>
            <p:nvPr/>
          </p:nvSpPr>
          <p:spPr>
            <a:xfrm>
              <a:off x="2542061" y="2111881"/>
              <a:ext cx="182098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8" name="文本框 30"/>
            <p:cNvSpPr txBox="1"/>
            <p:nvPr/>
          </p:nvSpPr>
          <p:spPr>
            <a:xfrm>
              <a:off x="5160107" y="5538598"/>
              <a:ext cx="182098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j-ea"/>
                  <a:ea typeface="+mj-ea"/>
                  <a:cs typeface="Manrope SemiBold" charset="0"/>
                </a:rPr>
                <a:t>Title here</a:t>
              </a:r>
              <a:endParaRPr lang="zh-CN" altLang="en-US" sz="2000" dirty="0">
                <a:solidFill>
                  <a:schemeClr val="bg1"/>
                </a:solidFill>
                <a:latin typeface="+mj-ea"/>
                <a:ea typeface="+mj-ea"/>
                <a:cs typeface="Manrope SemiBold" charset="0"/>
              </a:endParaRPr>
            </a:p>
          </p:txBody>
        </p:sp>
        <p:sp>
          <p:nvSpPr>
            <p:cNvPr id="19" name="Oval 1"/>
            <p:cNvSpPr/>
            <p:nvPr/>
          </p:nvSpPr>
          <p:spPr>
            <a:xfrm>
              <a:off x="7024886" y="2499401"/>
              <a:ext cx="298335" cy="298335"/>
            </a:xfrm>
            <a:custGeom>
              <a:avLst/>
              <a:gdLst>
                <a:gd name="connsiteX0" fmla="*/ 448768 w 609586"/>
                <a:gd name="connsiteY0" fmla="*/ 197478 h 609586"/>
                <a:gd name="connsiteX1" fmla="*/ 461323 w 609586"/>
                <a:gd name="connsiteY1" fmla="*/ 202722 h 609586"/>
                <a:gd name="connsiteX2" fmla="*/ 461514 w 609586"/>
                <a:gd name="connsiteY2" fmla="*/ 227866 h 609586"/>
                <a:gd name="connsiteX3" fmla="*/ 271538 w 609586"/>
                <a:gd name="connsiteY3" fmla="*/ 417823 h 609586"/>
                <a:gd name="connsiteX4" fmla="*/ 246202 w 609586"/>
                <a:gd name="connsiteY4" fmla="*/ 417823 h 609586"/>
                <a:gd name="connsiteX5" fmla="*/ 148666 w 609586"/>
                <a:gd name="connsiteY5" fmla="*/ 320297 h 609586"/>
                <a:gd name="connsiteX6" fmla="*/ 148905 w 609586"/>
                <a:gd name="connsiteY6" fmla="*/ 295153 h 609586"/>
                <a:gd name="connsiteX7" fmla="*/ 174003 w 609586"/>
                <a:gd name="connsiteY7" fmla="*/ 294915 h 609586"/>
                <a:gd name="connsiteX8" fmla="*/ 258870 w 609586"/>
                <a:gd name="connsiteY8" fmla="*/ 379775 h 609586"/>
                <a:gd name="connsiteX9" fmla="*/ 436177 w 609586"/>
                <a:gd name="connsiteY9" fmla="*/ 202484 h 609586"/>
                <a:gd name="connsiteX10" fmla="*/ 448768 w 609586"/>
                <a:gd name="connsiteY10" fmla="*/ 197478 h 609586"/>
                <a:gd name="connsiteX11" fmla="*/ 304793 w 609586"/>
                <a:gd name="connsiteY11" fmla="*/ 35861 h 609586"/>
                <a:gd name="connsiteX12" fmla="*/ 35861 w 609586"/>
                <a:gd name="connsiteY12" fmla="*/ 304793 h 609586"/>
                <a:gd name="connsiteX13" fmla="*/ 304793 w 609586"/>
                <a:gd name="connsiteY13" fmla="*/ 573725 h 609586"/>
                <a:gd name="connsiteX14" fmla="*/ 573725 w 609586"/>
                <a:gd name="connsiteY14" fmla="*/ 304793 h 609586"/>
                <a:gd name="connsiteX15" fmla="*/ 304793 w 609586"/>
                <a:gd name="connsiteY15" fmla="*/ 35861 h 609586"/>
                <a:gd name="connsiteX16" fmla="*/ 304793 w 609586"/>
                <a:gd name="connsiteY16" fmla="*/ 0 h 609586"/>
                <a:gd name="connsiteX17" fmla="*/ 609586 w 609586"/>
                <a:gd name="connsiteY17" fmla="*/ 304793 h 609586"/>
                <a:gd name="connsiteX18" fmla="*/ 304793 w 609586"/>
                <a:gd name="connsiteY18" fmla="*/ 609586 h 609586"/>
                <a:gd name="connsiteX19" fmla="*/ 0 w 609586"/>
                <a:gd name="connsiteY19" fmla="*/ 304793 h 609586"/>
                <a:gd name="connsiteX20" fmla="*/ 304793 w 609586"/>
                <a:gd name="connsiteY20" fmla="*/ 0 h 60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586" h="609586">
                  <a:moveTo>
                    <a:pt x="448768" y="197478"/>
                  </a:moveTo>
                  <a:cubicBezTo>
                    <a:pt x="453310" y="197520"/>
                    <a:pt x="457847" y="199270"/>
                    <a:pt x="461323" y="202722"/>
                  </a:cubicBezTo>
                  <a:cubicBezTo>
                    <a:pt x="468229" y="209627"/>
                    <a:pt x="468324" y="220818"/>
                    <a:pt x="461514" y="227866"/>
                  </a:cubicBezTo>
                  <a:lnTo>
                    <a:pt x="271538" y="417823"/>
                  </a:lnTo>
                  <a:cubicBezTo>
                    <a:pt x="264538" y="424776"/>
                    <a:pt x="253203" y="424776"/>
                    <a:pt x="246202" y="417823"/>
                  </a:cubicBezTo>
                  <a:lnTo>
                    <a:pt x="148666" y="320297"/>
                  </a:lnTo>
                  <a:cubicBezTo>
                    <a:pt x="141856" y="313249"/>
                    <a:pt x="141951" y="302058"/>
                    <a:pt x="148905" y="295153"/>
                  </a:cubicBezTo>
                  <a:cubicBezTo>
                    <a:pt x="155810" y="288248"/>
                    <a:pt x="167002" y="288153"/>
                    <a:pt x="174003" y="294915"/>
                  </a:cubicBezTo>
                  <a:lnTo>
                    <a:pt x="258870" y="379775"/>
                  </a:lnTo>
                  <a:lnTo>
                    <a:pt x="436177" y="202484"/>
                  </a:lnTo>
                  <a:cubicBezTo>
                    <a:pt x="439678" y="199103"/>
                    <a:pt x="444226" y="197436"/>
                    <a:pt x="448768" y="197478"/>
                  </a:cubicBezTo>
                  <a:close/>
                  <a:moveTo>
                    <a:pt x="304793" y="35861"/>
                  </a:moveTo>
                  <a:cubicBezTo>
                    <a:pt x="156254" y="35861"/>
                    <a:pt x="35861" y="156254"/>
                    <a:pt x="35861" y="304793"/>
                  </a:cubicBezTo>
                  <a:cubicBezTo>
                    <a:pt x="35861" y="453332"/>
                    <a:pt x="156254" y="573725"/>
                    <a:pt x="304793" y="573725"/>
                  </a:cubicBezTo>
                  <a:cubicBezTo>
                    <a:pt x="453332" y="573725"/>
                    <a:pt x="573725" y="453332"/>
                    <a:pt x="573725" y="304793"/>
                  </a:cubicBezTo>
                  <a:cubicBezTo>
                    <a:pt x="573725" y="156254"/>
                    <a:pt x="453332" y="35861"/>
                    <a:pt x="304793" y="35861"/>
                  </a:cubicBezTo>
                  <a:close/>
                  <a:moveTo>
                    <a:pt x="304793" y="0"/>
                  </a:moveTo>
                  <a:cubicBezTo>
                    <a:pt x="473144" y="0"/>
                    <a:pt x="609586" y="136442"/>
                    <a:pt x="609586" y="304793"/>
                  </a:cubicBezTo>
                  <a:cubicBezTo>
                    <a:pt x="609586" y="473144"/>
                    <a:pt x="473144" y="609586"/>
                    <a:pt x="304793" y="609586"/>
                  </a:cubicBezTo>
                  <a:cubicBezTo>
                    <a:pt x="136442" y="609586"/>
                    <a:pt x="0" y="473144"/>
                    <a:pt x="0" y="304793"/>
                  </a:cubicBezTo>
                  <a:cubicBezTo>
                    <a:pt x="0" y="136442"/>
                    <a:pt x="136442" y="0"/>
                    <a:pt x="3047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0" name="Oval 34"/>
            <p:cNvSpPr/>
            <p:nvPr/>
          </p:nvSpPr>
          <p:spPr>
            <a:xfrm>
              <a:off x="5921433" y="4720048"/>
              <a:ext cx="298335" cy="241230"/>
            </a:xfrm>
            <a:custGeom>
              <a:avLst/>
              <a:gdLst>
                <a:gd name="connsiteX0" fmla="*/ 351531 w 578336"/>
                <a:gd name="connsiteY0" fmla="*/ 225107 h 467637"/>
                <a:gd name="connsiteX1" fmla="*/ 273658 w 578336"/>
                <a:gd name="connsiteY1" fmla="*/ 302529 h 467637"/>
                <a:gd name="connsiteX2" fmla="*/ 253100 w 578336"/>
                <a:gd name="connsiteY2" fmla="*/ 302529 h 467637"/>
                <a:gd name="connsiteX3" fmla="*/ 226579 w 578336"/>
                <a:gd name="connsiteY3" fmla="*/ 275684 h 467637"/>
                <a:gd name="connsiteX4" fmla="*/ 208601 w 578336"/>
                <a:gd name="connsiteY4" fmla="*/ 293462 h 467637"/>
                <a:gd name="connsiteX5" fmla="*/ 263335 w 578336"/>
                <a:gd name="connsiteY5" fmla="*/ 348395 h 467637"/>
                <a:gd name="connsiteX6" fmla="*/ 369330 w 578336"/>
                <a:gd name="connsiteY6" fmla="*/ 242974 h 467637"/>
                <a:gd name="connsiteX7" fmla="*/ 351709 w 578336"/>
                <a:gd name="connsiteY7" fmla="*/ 190174 h 467637"/>
                <a:gd name="connsiteX8" fmla="*/ 362033 w 578336"/>
                <a:gd name="connsiteY8" fmla="*/ 194441 h 467637"/>
                <a:gd name="connsiteX9" fmla="*/ 400479 w 578336"/>
                <a:gd name="connsiteY9" fmla="*/ 232929 h 467637"/>
                <a:gd name="connsiteX10" fmla="*/ 400390 w 578336"/>
                <a:gd name="connsiteY10" fmla="*/ 253462 h 467637"/>
                <a:gd name="connsiteX11" fmla="*/ 273658 w 578336"/>
                <a:gd name="connsiteY11" fmla="*/ 379328 h 467637"/>
                <a:gd name="connsiteX12" fmla="*/ 263424 w 578336"/>
                <a:gd name="connsiteY12" fmla="*/ 383594 h 467637"/>
                <a:gd name="connsiteX13" fmla="*/ 253100 w 578336"/>
                <a:gd name="connsiteY13" fmla="*/ 379328 h 467637"/>
                <a:gd name="connsiteX14" fmla="*/ 177986 w 578336"/>
                <a:gd name="connsiteY14" fmla="*/ 303773 h 467637"/>
                <a:gd name="connsiteX15" fmla="*/ 173714 w 578336"/>
                <a:gd name="connsiteY15" fmla="*/ 293462 h 467637"/>
                <a:gd name="connsiteX16" fmla="*/ 177986 w 578336"/>
                <a:gd name="connsiteY16" fmla="*/ 283151 h 467637"/>
                <a:gd name="connsiteX17" fmla="*/ 216433 w 578336"/>
                <a:gd name="connsiteY17" fmla="*/ 244929 h 467637"/>
                <a:gd name="connsiteX18" fmla="*/ 236991 w 578336"/>
                <a:gd name="connsiteY18" fmla="*/ 244929 h 467637"/>
                <a:gd name="connsiteX19" fmla="*/ 263602 w 578336"/>
                <a:gd name="connsiteY19" fmla="*/ 271684 h 467637"/>
                <a:gd name="connsiteX20" fmla="*/ 341385 w 578336"/>
                <a:gd name="connsiteY20" fmla="*/ 194441 h 467637"/>
                <a:gd name="connsiteX21" fmla="*/ 351709 w 578336"/>
                <a:gd name="connsiteY21" fmla="*/ 190174 h 467637"/>
                <a:gd name="connsiteX22" fmla="*/ 29103 w 578336"/>
                <a:gd name="connsiteY22" fmla="*/ 138638 h 467637"/>
                <a:gd name="connsiteX23" fmla="*/ 29103 w 578336"/>
                <a:gd name="connsiteY23" fmla="*/ 424091 h 467637"/>
                <a:gd name="connsiteX24" fmla="*/ 43700 w 578336"/>
                <a:gd name="connsiteY24" fmla="*/ 438665 h 467637"/>
                <a:gd name="connsiteX25" fmla="*/ 534547 w 578336"/>
                <a:gd name="connsiteY25" fmla="*/ 438665 h 467637"/>
                <a:gd name="connsiteX26" fmla="*/ 549233 w 578336"/>
                <a:gd name="connsiteY26" fmla="*/ 424091 h 467637"/>
                <a:gd name="connsiteX27" fmla="*/ 549233 w 578336"/>
                <a:gd name="connsiteY27" fmla="*/ 138638 h 467637"/>
                <a:gd name="connsiteX28" fmla="*/ 124393 w 578336"/>
                <a:gd name="connsiteY28" fmla="*/ 54869 h 467637"/>
                <a:gd name="connsiteX29" fmla="*/ 134728 w 578336"/>
                <a:gd name="connsiteY29" fmla="*/ 59009 h 467637"/>
                <a:gd name="connsiteX30" fmla="*/ 138996 w 578336"/>
                <a:gd name="connsiteY30" fmla="*/ 69338 h 467637"/>
                <a:gd name="connsiteX31" fmla="*/ 134728 w 578336"/>
                <a:gd name="connsiteY31" fmla="*/ 79488 h 467637"/>
                <a:gd name="connsiteX32" fmla="*/ 124415 w 578336"/>
                <a:gd name="connsiteY32" fmla="*/ 83762 h 467637"/>
                <a:gd name="connsiteX33" fmla="*/ 114190 w 578336"/>
                <a:gd name="connsiteY33" fmla="*/ 79666 h 467637"/>
                <a:gd name="connsiteX34" fmla="*/ 109923 w 578336"/>
                <a:gd name="connsiteY34" fmla="*/ 69338 h 467637"/>
                <a:gd name="connsiteX35" fmla="*/ 114190 w 578336"/>
                <a:gd name="connsiteY35" fmla="*/ 59009 h 467637"/>
                <a:gd name="connsiteX36" fmla="*/ 124393 w 578336"/>
                <a:gd name="connsiteY36" fmla="*/ 54869 h 467637"/>
                <a:gd name="connsiteX37" fmla="*/ 179255 w 578336"/>
                <a:gd name="connsiteY37" fmla="*/ 54775 h 467637"/>
                <a:gd name="connsiteX38" fmla="*/ 189558 w 578336"/>
                <a:gd name="connsiteY38" fmla="*/ 58846 h 467637"/>
                <a:gd name="connsiteX39" fmla="*/ 193825 w 578336"/>
                <a:gd name="connsiteY39" fmla="*/ 69168 h 467637"/>
                <a:gd name="connsiteX40" fmla="*/ 189558 w 578336"/>
                <a:gd name="connsiteY40" fmla="*/ 79490 h 467637"/>
                <a:gd name="connsiteX41" fmla="*/ 179244 w 578336"/>
                <a:gd name="connsiteY41" fmla="*/ 83761 h 467637"/>
                <a:gd name="connsiteX42" fmla="*/ 169019 w 578336"/>
                <a:gd name="connsiteY42" fmla="*/ 79490 h 467637"/>
                <a:gd name="connsiteX43" fmla="*/ 164752 w 578336"/>
                <a:gd name="connsiteY43" fmla="*/ 69168 h 467637"/>
                <a:gd name="connsiteX44" fmla="*/ 169019 w 578336"/>
                <a:gd name="connsiteY44" fmla="*/ 58846 h 467637"/>
                <a:gd name="connsiteX45" fmla="*/ 179255 w 578336"/>
                <a:gd name="connsiteY45" fmla="*/ 54775 h 467637"/>
                <a:gd name="connsiteX46" fmla="*/ 69490 w 578336"/>
                <a:gd name="connsiteY46" fmla="*/ 54775 h 467637"/>
                <a:gd name="connsiteX47" fmla="*/ 79755 w 578336"/>
                <a:gd name="connsiteY47" fmla="*/ 58846 h 467637"/>
                <a:gd name="connsiteX48" fmla="*/ 84025 w 578336"/>
                <a:gd name="connsiteY48" fmla="*/ 69168 h 467637"/>
                <a:gd name="connsiteX49" fmla="*/ 79755 w 578336"/>
                <a:gd name="connsiteY49" fmla="*/ 79490 h 467637"/>
                <a:gd name="connsiteX50" fmla="*/ 69435 w 578336"/>
                <a:gd name="connsiteY50" fmla="*/ 83761 h 467637"/>
                <a:gd name="connsiteX51" fmla="*/ 59293 w 578336"/>
                <a:gd name="connsiteY51" fmla="*/ 79490 h 467637"/>
                <a:gd name="connsiteX52" fmla="*/ 55023 w 578336"/>
                <a:gd name="connsiteY52" fmla="*/ 69168 h 467637"/>
                <a:gd name="connsiteX53" fmla="*/ 59293 w 578336"/>
                <a:gd name="connsiteY53" fmla="*/ 58846 h 467637"/>
                <a:gd name="connsiteX54" fmla="*/ 69490 w 578336"/>
                <a:gd name="connsiteY54" fmla="*/ 54775 h 467637"/>
                <a:gd name="connsiteX55" fmla="*/ 43700 w 578336"/>
                <a:gd name="connsiteY55" fmla="*/ 28883 h 467637"/>
                <a:gd name="connsiteX56" fmla="*/ 29014 w 578336"/>
                <a:gd name="connsiteY56" fmla="*/ 43546 h 467637"/>
                <a:gd name="connsiteX57" fmla="*/ 29014 w 578336"/>
                <a:gd name="connsiteY57" fmla="*/ 109488 h 467637"/>
                <a:gd name="connsiteX58" fmla="*/ 549233 w 578336"/>
                <a:gd name="connsiteY58" fmla="*/ 109488 h 467637"/>
                <a:gd name="connsiteX59" fmla="*/ 549233 w 578336"/>
                <a:gd name="connsiteY59" fmla="*/ 43457 h 467637"/>
                <a:gd name="connsiteX60" fmla="*/ 534636 w 578336"/>
                <a:gd name="connsiteY60" fmla="*/ 28883 h 467637"/>
                <a:gd name="connsiteX61" fmla="*/ 43700 w 578336"/>
                <a:gd name="connsiteY61" fmla="*/ 0 h 467637"/>
                <a:gd name="connsiteX62" fmla="*/ 534636 w 578336"/>
                <a:gd name="connsiteY62" fmla="*/ 0 h 467637"/>
                <a:gd name="connsiteX63" fmla="*/ 578336 w 578336"/>
                <a:gd name="connsiteY63" fmla="*/ 43546 h 467637"/>
                <a:gd name="connsiteX64" fmla="*/ 578336 w 578336"/>
                <a:gd name="connsiteY64" fmla="*/ 424091 h 467637"/>
                <a:gd name="connsiteX65" fmla="*/ 534636 w 578336"/>
                <a:gd name="connsiteY65" fmla="*/ 467637 h 467637"/>
                <a:gd name="connsiteX66" fmla="*/ 43700 w 578336"/>
                <a:gd name="connsiteY66" fmla="*/ 467637 h 467637"/>
                <a:gd name="connsiteX67" fmla="*/ 0 w 578336"/>
                <a:gd name="connsiteY67" fmla="*/ 424091 h 467637"/>
                <a:gd name="connsiteX68" fmla="*/ 0 w 578336"/>
                <a:gd name="connsiteY68" fmla="*/ 43546 h 467637"/>
                <a:gd name="connsiteX69" fmla="*/ 43700 w 578336"/>
                <a:gd name="connsiteY69" fmla="*/ 0 h 4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78336" h="467637">
                  <a:moveTo>
                    <a:pt x="351531" y="225107"/>
                  </a:moveTo>
                  <a:lnTo>
                    <a:pt x="273658" y="302529"/>
                  </a:lnTo>
                  <a:cubicBezTo>
                    <a:pt x="267962" y="308217"/>
                    <a:pt x="258796" y="308217"/>
                    <a:pt x="253100" y="302529"/>
                  </a:cubicBezTo>
                  <a:lnTo>
                    <a:pt x="226579" y="275684"/>
                  </a:lnTo>
                  <a:lnTo>
                    <a:pt x="208601" y="293462"/>
                  </a:lnTo>
                  <a:lnTo>
                    <a:pt x="263335" y="348395"/>
                  </a:lnTo>
                  <a:lnTo>
                    <a:pt x="369330" y="242974"/>
                  </a:lnTo>
                  <a:close/>
                  <a:moveTo>
                    <a:pt x="351709" y="190174"/>
                  </a:moveTo>
                  <a:cubicBezTo>
                    <a:pt x="355625" y="190174"/>
                    <a:pt x="359363" y="191685"/>
                    <a:pt x="362033" y="194441"/>
                  </a:cubicBezTo>
                  <a:lnTo>
                    <a:pt x="400479" y="232929"/>
                  </a:lnTo>
                  <a:cubicBezTo>
                    <a:pt x="406086" y="238618"/>
                    <a:pt x="406086" y="247774"/>
                    <a:pt x="400390" y="253462"/>
                  </a:cubicBezTo>
                  <a:lnTo>
                    <a:pt x="273658" y="379328"/>
                  </a:lnTo>
                  <a:cubicBezTo>
                    <a:pt x="270899" y="381994"/>
                    <a:pt x="267250" y="383594"/>
                    <a:pt x="263424" y="383594"/>
                  </a:cubicBezTo>
                  <a:cubicBezTo>
                    <a:pt x="259508" y="383594"/>
                    <a:pt x="255859" y="381994"/>
                    <a:pt x="253100" y="379328"/>
                  </a:cubicBezTo>
                  <a:lnTo>
                    <a:pt x="177986" y="303773"/>
                  </a:lnTo>
                  <a:cubicBezTo>
                    <a:pt x="175316" y="301106"/>
                    <a:pt x="173714" y="297284"/>
                    <a:pt x="173714" y="293462"/>
                  </a:cubicBezTo>
                  <a:cubicBezTo>
                    <a:pt x="173714" y="289551"/>
                    <a:pt x="175316" y="285906"/>
                    <a:pt x="177986" y="283151"/>
                  </a:cubicBezTo>
                  <a:lnTo>
                    <a:pt x="216433" y="244929"/>
                  </a:lnTo>
                  <a:cubicBezTo>
                    <a:pt x="222129" y="239240"/>
                    <a:pt x="231296" y="239240"/>
                    <a:pt x="236991" y="244929"/>
                  </a:cubicBezTo>
                  <a:lnTo>
                    <a:pt x="263602" y="271684"/>
                  </a:lnTo>
                  <a:lnTo>
                    <a:pt x="341385" y="194441"/>
                  </a:lnTo>
                  <a:cubicBezTo>
                    <a:pt x="344144" y="191685"/>
                    <a:pt x="347704" y="190174"/>
                    <a:pt x="351709" y="190174"/>
                  </a:cubicBezTo>
                  <a:close/>
                  <a:moveTo>
                    <a:pt x="29103" y="138638"/>
                  </a:moveTo>
                  <a:lnTo>
                    <a:pt x="29103" y="424091"/>
                  </a:lnTo>
                  <a:cubicBezTo>
                    <a:pt x="29103" y="432089"/>
                    <a:pt x="35601" y="438665"/>
                    <a:pt x="43700" y="438665"/>
                  </a:cubicBezTo>
                  <a:lnTo>
                    <a:pt x="534547" y="438665"/>
                  </a:lnTo>
                  <a:cubicBezTo>
                    <a:pt x="542557" y="438665"/>
                    <a:pt x="549233" y="432089"/>
                    <a:pt x="549233" y="424091"/>
                  </a:cubicBezTo>
                  <a:lnTo>
                    <a:pt x="549233" y="138638"/>
                  </a:lnTo>
                  <a:close/>
                  <a:moveTo>
                    <a:pt x="124393" y="54869"/>
                  </a:moveTo>
                  <a:cubicBezTo>
                    <a:pt x="128171" y="54869"/>
                    <a:pt x="131972" y="56249"/>
                    <a:pt x="134728" y="59009"/>
                  </a:cubicBezTo>
                  <a:cubicBezTo>
                    <a:pt x="137395" y="61680"/>
                    <a:pt x="138996" y="65509"/>
                    <a:pt x="138996" y="69338"/>
                  </a:cubicBezTo>
                  <a:cubicBezTo>
                    <a:pt x="138996" y="73077"/>
                    <a:pt x="137395" y="76817"/>
                    <a:pt x="134728" y="79488"/>
                  </a:cubicBezTo>
                  <a:cubicBezTo>
                    <a:pt x="131972" y="82248"/>
                    <a:pt x="128149" y="83762"/>
                    <a:pt x="124415" y="83762"/>
                  </a:cubicBezTo>
                  <a:cubicBezTo>
                    <a:pt x="120503" y="83762"/>
                    <a:pt x="116769" y="82248"/>
                    <a:pt x="114190" y="79666"/>
                  </a:cubicBezTo>
                  <a:cubicBezTo>
                    <a:pt x="111434" y="76906"/>
                    <a:pt x="109923" y="73077"/>
                    <a:pt x="109923" y="69338"/>
                  </a:cubicBezTo>
                  <a:cubicBezTo>
                    <a:pt x="109923" y="65420"/>
                    <a:pt x="111434" y="61680"/>
                    <a:pt x="114190" y="59009"/>
                  </a:cubicBezTo>
                  <a:cubicBezTo>
                    <a:pt x="116858" y="56249"/>
                    <a:pt x="120614" y="54869"/>
                    <a:pt x="124393" y="54869"/>
                  </a:cubicBezTo>
                  <a:close/>
                  <a:moveTo>
                    <a:pt x="179255" y="54775"/>
                  </a:moveTo>
                  <a:cubicBezTo>
                    <a:pt x="183023" y="54775"/>
                    <a:pt x="186802" y="56132"/>
                    <a:pt x="189558" y="58846"/>
                  </a:cubicBezTo>
                  <a:cubicBezTo>
                    <a:pt x="192225" y="61604"/>
                    <a:pt x="193825" y="65430"/>
                    <a:pt x="193825" y="69168"/>
                  </a:cubicBezTo>
                  <a:cubicBezTo>
                    <a:pt x="193825" y="72994"/>
                    <a:pt x="192225" y="76820"/>
                    <a:pt x="189558" y="79490"/>
                  </a:cubicBezTo>
                  <a:cubicBezTo>
                    <a:pt x="186801" y="82248"/>
                    <a:pt x="182978" y="83761"/>
                    <a:pt x="179244" y="83761"/>
                  </a:cubicBezTo>
                  <a:cubicBezTo>
                    <a:pt x="175421" y="83761"/>
                    <a:pt x="171598" y="82248"/>
                    <a:pt x="169019" y="79490"/>
                  </a:cubicBezTo>
                  <a:cubicBezTo>
                    <a:pt x="166263" y="76820"/>
                    <a:pt x="164752" y="72994"/>
                    <a:pt x="164752" y="69168"/>
                  </a:cubicBezTo>
                  <a:cubicBezTo>
                    <a:pt x="164752" y="65252"/>
                    <a:pt x="166263" y="61604"/>
                    <a:pt x="169019" y="58846"/>
                  </a:cubicBezTo>
                  <a:cubicBezTo>
                    <a:pt x="171731" y="56132"/>
                    <a:pt x="175488" y="54775"/>
                    <a:pt x="179255" y="54775"/>
                  </a:cubicBezTo>
                  <a:close/>
                  <a:moveTo>
                    <a:pt x="69490" y="54775"/>
                  </a:moveTo>
                  <a:cubicBezTo>
                    <a:pt x="73260" y="54775"/>
                    <a:pt x="77041" y="56132"/>
                    <a:pt x="79755" y="58846"/>
                  </a:cubicBezTo>
                  <a:cubicBezTo>
                    <a:pt x="82512" y="61604"/>
                    <a:pt x="84025" y="65430"/>
                    <a:pt x="84025" y="69168"/>
                  </a:cubicBezTo>
                  <a:cubicBezTo>
                    <a:pt x="84025" y="72994"/>
                    <a:pt x="82512" y="76820"/>
                    <a:pt x="79755" y="79490"/>
                  </a:cubicBezTo>
                  <a:cubicBezTo>
                    <a:pt x="77086" y="82248"/>
                    <a:pt x="73260" y="83761"/>
                    <a:pt x="69435" y="83761"/>
                  </a:cubicBezTo>
                  <a:cubicBezTo>
                    <a:pt x="65520" y="83761"/>
                    <a:pt x="61873" y="82248"/>
                    <a:pt x="59293" y="79490"/>
                  </a:cubicBezTo>
                  <a:cubicBezTo>
                    <a:pt x="56535" y="76820"/>
                    <a:pt x="55023" y="72994"/>
                    <a:pt x="55023" y="69168"/>
                  </a:cubicBezTo>
                  <a:cubicBezTo>
                    <a:pt x="55023" y="65252"/>
                    <a:pt x="56535" y="61604"/>
                    <a:pt x="59293" y="58846"/>
                  </a:cubicBezTo>
                  <a:cubicBezTo>
                    <a:pt x="61962" y="56132"/>
                    <a:pt x="65721" y="54775"/>
                    <a:pt x="69490" y="54775"/>
                  </a:cubicBezTo>
                  <a:close/>
                  <a:moveTo>
                    <a:pt x="43700" y="28883"/>
                  </a:moveTo>
                  <a:cubicBezTo>
                    <a:pt x="35601" y="28883"/>
                    <a:pt x="29014" y="35370"/>
                    <a:pt x="29014" y="43546"/>
                  </a:cubicBezTo>
                  <a:lnTo>
                    <a:pt x="29014" y="109488"/>
                  </a:lnTo>
                  <a:lnTo>
                    <a:pt x="549233" y="109488"/>
                  </a:lnTo>
                  <a:lnTo>
                    <a:pt x="549233" y="43457"/>
                  </a:lnTo>
                  <a:cubicBezTo>
                    <a:pt x="549233" y="35370"/>
                    <a:pt x="542735" y="28883"/>
                    <a:pt x="534636" y="28883"/>
                  </a:cubicBezTo>
                  <a:close/>
                  <a:moveTo>
                    <a:pt x="43700" y="0"/>
                  </a:moveTo>
                  <a:lnTo>
                    <a:pt x="534636" y="0"/>
                  </a:lnTo>
                  <a:cubicBezTo>
                    <a:pt x="558756" y="0"/>
                    <a:pt x="578336" y="19551"/>
                    <a:pt x="578336" y="43546"/>
                  </a:cubicBezTo>
                  <a:lnTo>
                    <a:pt x="578336" y="424091"/>
                  </a:lnTo>
                  <a:cubicBezTo>
                    <a:pt x="578336" y="448086"/>
                    <a:pt x="558756" y="467637"/>
                    <a:pt x="534636" y="467637"/>
                  </a:cubicBezTo>
                  <a:lnTo>
                    <a:pt x="43700" y="467637"/>
                  </a:lnTo>
                  <a:cubicBezTo>
                    <a:pt x="19580" y="467637"/>
                    <a:pt x="-89" y="448086"/>
                    <a:pt x="0" y="424091"/>
                  </a:cubicBezTo>
                  <a:lnTo>
                    <a:pt x="0" y="43546"/>
                  </a:lnTo>
                  <a:cubicBezTo>
                    <a:pt x="0" y="19551"/>
                    <a:pt x="19580" y="0"/>
                    <a:pt x="437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1" name="Oval 37"/>
            <p:cNvSpPr/>
            <p:nvPr/>
          </p:nvSpPr>
          <p:spPr>
            <a:xfrm>
              <a:off x="4817981" y="2518044"/>
              <a:ext cx="298335" cy="261049"/>
            </a:xfrm>
            <a:custGeom>
              <a:avLst/>
              <a:gdLst>
                <a:gd name="connsiteX0" fmla="*/ 365228 w 609586"/>
                <a:gd name="connsiteY0" fmla="*/ 419100 h 533400"/>
                <a:gd name="connsiteX1" fmla="*/ 457190 w 609586"/>
                <a:gd name="connsiteY1" fmla="*/ 419100 h 533400"/>
                <a:gd name="connsiteX2" fmla="*/ 571487 w 609586"/>
                <a:gd name="connsiteY2" fmla="*/ 304800 h 533400"/>
                <a:gd name="connsiteX3" fmla="*/ 571487 w 609586"/>
                <a:gd name="connsiteY3" fmla="*/ 152400 h 533400"/>
                <a:gd name="connsiteX4" fmla="*/ 457190 w 609586"/>
                <a:gd name="connsiteY4" fmla="*/ 38100 h 533400"/>
                <a:gd name="connsiteX5" fmla="*/ 152396 w 609586"/>
                <a:gd name="connsiteY5" fmla="*/ 38100 h 533400"/>
                <a:gd name="connsiteX6" fmla="*/ 38099 w 609586"/>
                <a:gd name="connsiteY6" fmla="*/ 152400 h 533400"/>
                <a:gd name="connsiteX7" fmla="*/ 38099 w 609586"/>
                <a:gd name="connsiteY7" fmla="*/ 304800 h 533400"/>
                <a:gd name="connsiteX8" fmla="*/ 152396 w 609586"/>
                <a:gd name="connsiteY8" fmla="*/ 419100 h 533400"/>
                <a:gd name="connsiteX9" fmla="*/ 244358 w 609586"/>
                <a:gd name="connsiteY9" fmla="*/ 419100 h 533400"/>
                <a:gd name="connsiteX10" fmla="*/ 304793 w 609586"/>
                <a:gd name="connsiteY10" fmla="*/ 479536 h 533400"/>
                <a:gd name="connsiteX11" fmla="*/ 365228 w 609586"/>
                <a:gd name="connsiteY11" fmla="*/ 419100 h 533400"/>
                <a:gd name="connsiteX12" fmla="*/ 152396 w 609586"/>
                <a:gd name="connsiteY12" fmla="*/ 0 h 533400"/>
                <a:gd name="connsiteX13" fmla="*/ 457190 w 609586"/>
                <a:gd name="connsiteY13" fmla="*/ 0 h 533400"/>
                <a:gd name="connsiteX14" fmla="*/ 609586 w 609586"/>
                <a:gd name="connsiteY14" fmla="*/ 152400 h 533400"/>
                <a:gd name="connsiteX15" fmla="*/ 609586 w 609586"/>
                <a:gd name="connsiteY15" fmla="*/ 304800 h 533400"/>
                <a:gd name="connsiteX16" fmla="*/ 457190 w 609586"/>
                <a:gd name="connsiteY16" fmla="*/ 457200 h 533400"/>
                <a:gd name="connsiteX17" fmla="*/ 380991 w 609586"/>
                <a:gd name="connsiteY17" fmla="*/ 457200 h 533400"/>
                <a:gd name="connsiteX18" fmla="*/ 304793 w 609586"/>
                <a:gd name="connsiteY18" fmla="*/ 533400 h 533400"/>
                <a:gd name="connsiteX19" fmla="*/ 228595 w 609586"/>
                <a:gd name="connsiteY19" fmla="*/ 457200 h 533400"/>
                <a:gd name="connsiteX20" fmla="*/ 152396 w 609586"/>
                <a:gd name="connsiteY20" fmla="*/ 457200 h 533400"/>
                <a:gd name="connsiteX21" fmla="*/ 0 w 609586"/>
                <a:gd name="connsiteY21" fmla="*/ 304800 h 533400"/>
                <a:gd name="connsiteX22" fmla="*/ 0 w 609586"/>
                <a:gd name="connsiteY22" fmla="*/ 152400 h 533400"/>
                <a:gd name="connsiteX23" fmla="*/ 152396 w 609586"/>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586" h="533400">
                  <a:moveTo>
                    <a:pt x="365228" y="419100"/>
                  </a:moveTo>
                  <a:lnTo>
                    <a:pt x="457190" y="419100"/>
                  </a:lnTo>
                  <a:cubicBezTo>
                    <a:pt x="520291" y="419100"/>
                    <a:pt x="571487" y="367903"/>
                    <a:pt x="571487" y="304800"/>
                  </a:cubicBezTo>
                  <a:lnTo>
                    <a:pt x="571487" y="152400"/>
                  </a:lnTo>
                  <a:cubicBezTo>
                    <a:pt x="571487" y="89297"/>
                    <a:pt x="520291" y="38100"/>
                    <a:pt x="457190" y="38100"/>
                  </a:cubicBezTo>
                  <a:lnTo>
                    <a:pt x="152396" y="38100"/>
                  </a:lnTo>
                  <a:cubicBezTo>
                    <a:pt x="89295" y="38100"/>
                    <a:pt x="38099" y="89297"/>
                    <a:pt x="38099" y="152400"/>
                  </a:cubicBezTo>
                  <a:lnTo>
                    <a:pt x="38099" y="304800"/>
                  </a:lnTo>
                  <a:cubicBezTo>
                    <a:pt x="38099" y="367903"/>
                    <a:pt x="89295" y="419100"/>
                    <a:pt x="152396" y="419100"/>
                  </a:cubicBezTo>
                  <a:lnTo>
                    <a:pt x="244358" y="419100"/>
                  </a:lnTo>
                  <a:lnTo>
                    <a:pt x="304793" y="479536"/>
                  </a:lnTo>
                  <a:lnTo>
                    <a:pt x="365228" y="419100"/>
                  </a:lnTo>
                  <a:close/>
                  <a:moveTo>
                    <a:pt x="152396" y="0"/>
                  </a:moveTo>
                  <a:lnTo>
                    <a:pt x="457190" y="0"/>
                  </a:lnTo>
                  <a:cubicBezTo>
                    <a:pt x="541341" y="0"/>
                    <a:pt x="609586" y="68247"/>
                    <a:pt x="609586" y="152400"/>
                  </a:cubicBezTo>
                  <a:lnTo>
                    <a:pt x="609586" y="304800"/>
                  </a:lnTo>
                  <a:cubicBezTo>
                    <a:pt x="609586" y="388953"/>
                    <a:pt x="541341" y="457200"/>
                    <a:pt x="457190" y="457200"/>
                  </a:cubicBezTo>
                  <a:lnTo>
                    <a:pt x="380991" y="457200"/>
                  </a:lnTo>
                  <a:lnTo>
                    <a:pt x="304793" y="533400"/>
                  </a:lnTo>
                  <a:lnTo>
                    <a:pt x="228595" y="457200"/>
                  </a:lnTo>
                  <a:lnTo>
                    <a:pt x="152396" y="457200"/>
                  </a:lnTo>
                  <a:cubicBezTo>
                    <a:pt x="68245" y="457200"/>
                    <a:pt x="0" y="388953"/>
                    <a:pt x="0" y="304800"/>
                  </a:cubicBezTo>
                  <a:lnTo>
                    <a:pt x="0" y="152400"/>
                  </a:lnTo>
                  <a:cubicBezTo>
                    <a:pt x="0" y="68247"/>
                    <a:pt x="68245" y="0"/>
                    <a:pt x="1523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grpSp>
      <p:grpSp>
        <p:nvGrpSpPr>
          <p:cNvPr id="23" name="组合 22"/>
          <p:cNvGrpSpPr/>
          <p:nvPr/>
        </p:nvGrpSpPr>
        <p:grpSpPr>
          <a:xfrm>
            <a:off x="2075545" y="3136900"/>
            <a:ext cx="8040911" cy="3525168"/>
            <a:chOff x="1911546" y="3136900"/>
            <a:chExt cx="8040911" cy="3525168"/>
          </a:xfrm>
        </p:grpSpPr>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888743" y="3136900"/>
              <a:ext cx="2063714" cy="3429000"/>
            </a:xfrm>
            <a:prstGeom prst="rect">
              <a:avLst/>
            </a:prstGeom>
          </p:spPr>
        </p:pic>
        <p:pic>
          <p:nvPicPr>
            <p:cNvPr id="22" name="图形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1546" y="3136900"/>
              <a:ext cx="2060333" cy="3525168"/>
            </a:xfrm>
            <a:prstGeom prst="rect">
              <a:avLst/>
            </a:prstGeom>
          </p:spPr>
        </p:pic>
      </p:grpSp>
    </p:spTree>
    <p:custDataLst>
      <p:tags r:id="rId5"/>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sp>
        <p:nvSpPr>
          <p:cNvPr id="3" name="图形"/>
          <p:cNvSpPr txBox="1"/>
          <p:nvPr/>
        </p:nvSpPr>
        <p:spPr>
          <a:xfrm flipH="1">
            <a:off x="3040233" y="3303388"/>
            <a:ext cx="774700" cy="676910"/>
          </a:xfrm>
          <a:prstGeom prst="rect">
            <a:avLst/>
          </a:prstGeom>
          <a:noFill/>
        </p:spPr>
        <p:txBody>
          <a:bodyPr wrap="square" lIns="0" tIns="0" rIns="0" bIns="0" rtlCol="0">
            <a:spAutoFit/>
          </a:bodyPr>
          <a:lstStyle/>
          <a:p>
            <a:r>
              <a:rPr lang="en-US" sz="4400" dirty="0">
                <a:solidFill>
                  <a:schemeClr val="bg1">
                    <a:lumMod val="85000"/>
                  </a:schemeClr>
                </a:solidFill>
                <a:latin typeface="+mj-ea"/>
                <a:ea typeface="+mj-ea"/>
                <a:cs typeface="Manrope SemiBold" charset="0"/>
              </a:rPr>
              <a:t>03</a:t>
            </a:r>
            <a:endParaRPr lang="en-US" sz="4400" dirty="0">
              <a:solidFill>
                <a:schemeClr val="bg1">
                  <a:lumMod val="85000"/>
                </a:schemeClr>
              </a:solidFill>
              <a:latin typeface="+mj-ea"/>
              <a:ea typeface="+mj-ea"/>
              <a:cs typeface="Manrope SemiBold" charset="0"/>
            </a:endParaRPr>
          </a:p>
        </p:txBody>
      </p:sp>
      <p:sp>
        <p:nvSpPr>
          <p:cNvPr id="4" name="图形"/>
          <p:cNvSpPr txBox="1"/>
          <p:nvPr/>
        </p:nvSpPr>
        <p:spPr>
          <a:xfrm flipH="1">
            <a:off x="8262455" y="4140953"/>
            <a:ext cx="774700" cy="676910"/>
          </a:xfrm>
          <a:prstGeom prst="rect">
            <a:avLst/>
          </a:prstGeom>
          <a:noFill/>
        </p:spPr>
        <p:txBody>
          <a:bodyPr wrap="square" lIns="0" tIns="0" rIns="0" bIns="0" rtlCol="0">
            <a:spAutoFit/>
          </a:bodyPr>
          <a:lstStyle/>
          <a:p>
            <a:pPr algn="r"/>
            <a:r>
              <a:rPr lang="en-US" sz="4400" dirty="0">
                <a:solidFill>
                  <a:schemeClr val="bg1">
                    <a:lumMod val="85000"/>
                  </a:schemeClr>
                </a:solidFill>
                <a:latin typeface="+mj-ea"/>
                <a:ea typeface="+mj-ea"/>
                <a:cs typeface="Manrope SemiBold" charset="0"/>
              </a:rPr>
              <a:t>02</a:t>
            </a:r>
            <a:endParaRPr lang="en-US" sz="4400" dirty="0">
              <a:solidFill>
                <a:schemeClr val="bg1">
                  <a:lumMod val="85000"/>
                </a:schemeClr>
              </a:solidFill>
              <a:latin typeface="+mj-ea"/>
              <a:ea typeface="+mj-ea"/>
              <a:cs typeface="Manrope SemiBold" charset="0"/>
            </a:endParaRPr>
          </a:p>
        </p:txBody>
      </p:sp>
      <p:sp>
        <p:nvSpPr>
          <p:cNvPr id="5" name="图形"/>
          <p:cNvSpPr txBox="1"/>
          <p:nvPr/>
        </p:nvSpPr>
        <p:spPr>
          <a:xfrm flipH="1">
            <a:off x="8262455" y="2069583"/>
            <a:ext cx="774700" cy="676910"/>
          </a:xfrm>
          <a:prstGeom prst="rect">
            <a:avLst/>
          </a:prstGeom>
          <a:noFill/>
        </p:spPr>
        <p:txBody>
          <a:bodyPr wrap="square" lIns="0" tIns="0" rIns="0" bIns="0" rtlCol="0">
            <a:spAutoFit/>
          </a:bodyPr>
          <a:lstStyle/>
          <a:p>
            <a:pPr algn="r"/>
            <a:r>
              <a:rPr lang="en-US" sz="4400" dirty="0">
                <a:solidFill>
                  <a:schemeClr val="bg1">
                    <a:lumMod val="85000"/>
                  </a:schemeClr>
                </a:solidFill>
                <a:latin typeface="+mj-ea"/>
                <a:ea typeface="+mj-ea"/>
                <a:cs typeface="Manrope SemiBold" charset="0"/>
              </a:rPr>
              <a:t>01</a:t>
            </a:r>
            <a:endParaRPr lang="en-US" sz="4400" dirty="0">
              <a:solidFill>
                <a:schemeClr val="bg1">
                  <a:lumMod val="85000"/>
                </a:schemeClr>
              </a:solidFill>
              <a:latin typeface="+mj-ea"/>
              <a:ea typeface="+mj-ea"/>
              <a:cs typeface="Manrope SemiBold" charset="0"/>
            </a:endParaRPr>
          </a:p>
        </p:txBody>
      </p:sp>
      <p:sp>
        <p:nvSpPr>
          <p:cNvPr id="6" name="图形"/>
          <p:cNvSpPr/>
          <p:nvPr/>
        </p:nvSpPr>
        <p:spPr bwMode="auto">
          <a:xfrm flipH="1">
            <a:off x="4426438" y="3714869"/>
            <a:ext cx="2124075" cy="2127885"/>
          </a:xfrm>
          <a:custGeom>
            <a:avLst/>
            <a:gdLst>
              <a:gd name="T0" fmla="*/ 747 w 747"/>
              <a:gd name="T1" fmla="*/ 416 h 748"/>
              <a:gd name="T2" fmla="*/ 747 w 747"/>
              <a:gd name="T3" fmla="*/ 331 h 748"/>
              <a:gd name="T4" fmla="*/ 656 w 747"/>
              <a:gd name="T5" fmla="*/ 315 h 748"/>
              <a:gd name="T6" fmla="*/ 615 w 747"/>
              <a:gd name="T7" fmla="*/ 215 h 748"/>
              <a:gd name="T8" fmla="*/ 668 w 747"/>
              <a:gd name="T9" fmla="*/ 140 h 748"/>
              <a:gd name="T10" fmla="*/ 608 w 747"/>
              <a:gd name="T11" fmla="*/ 79 h 748"/>
              <a:gd name="T12" fmla="*/ 532 w 747"/>
              <a:gd name="T13" fmla="*/ 132 h 748"/>
              <a:gd name="T14" fmla="*/ 432 w 747"/>
              <a:gd name="T15" fmla="*/ 91 h 748"/>
              <a:gd name="T16" fmla="*/ 416 w 747"/>
              <a:gd name="T17" fmla="*/ 0 h 748"/>
              <a:gd name="T18" fmla="*/ 331 w 747"/>
              <a:gd name="T19" fmla="*/ 0 h 748"/>
              <a:gd name="T20" fmla="*/ 315 w 747"/>
              <a:gd name="T21" fmla="*/ 91 h 748"/>
              <a:gd name="T22" fmla="*/ 215 w 747"/>
              <a:gd name="T23" fmla="*/ 132 h 748"/>
              <a:gd name="T24" fmla="*/ 139 w 747"/>
              <a:gd name="T25" fmla="*/ 79 h 748"/>
              <a:gd name="T26" fmla="*/ 79 w 747"/>
              <a:gd name="T27" fmla="*/ 140 h 748"/>
              <a:gd name="T28" fmla="*/ 132 w 747"/>
              <a:gd name="T29" fmla="*/ 215 h 748"/>
              <a:gd name="T30" fmla="*/ 91 w 747"/>
              <a:gd name="T31" fmla="*/ 315 h 748"/>
              <a:gd name="T32" fmla="*/ 0 w 747"/>
              <a:gd name="T33" fmla="*/ 331 h 748"/>
              <a:gd name="T34" fmla="*/ 0 w 747"/>
              <a:gd name="T35" fmla="*/ 416 h 748"/>
              <a:gd name="T36" fmla="*/ 91 w 747"/>
              <a:gd name="T37" fmla="*/ 433 h 748"/>
              <a:gd name="T38" fmla="*/ 132 w 747"/>
              <a:gd name="T39" fmla="*/ 532 h 748"/>
              <a:gd name="T40" fmla="*/ 79 w 747"/>
              <a:gd name="T41" fmla="*/ 608 h 748"/>
              <a:gd name="T42" fmla="*/ 139 w 747"/>
              <a:gd name="T43" fmla="*/ 668 h 748"/>
              <a:gd name="T44" fmla="*/ 215 w 747"/>
              <a:gd name="T45" fmla="*/ 615 h 748"/>
              <a:gd name="T46" fmla="*/ 315 w 747"/>
              <a:gd name="T47" fmla="*/ 657 h 748"/>
              <a:gd name="T48" fmla="*/ 331 w 747"/>
              <a:gd name="T49" fmla="*/ 748 h 748"/>
              <a:gd name="T50" fmla="*/ 416 w 747"/>
              <a:gd name="T51" fmla="*/ 748 h 748"/>
              <a:gd name="T52" fmla="*/ 432 w 747"/>
              <a:gd name="T53" fmla="*/ 657 h 748"/>
              <a:gd name="T54" fmla="*/ 532 w 747"/>
              <a:gd name="T55" fmla="*/ 615 h 748"/>
              <a:gd name="T56" fmla="*/ 608 w 747"/>
              <a:gd name="T57" fmla="*/ 668 h 748"/>
              <a:gd name="T58" fmla="*/ 668 w 747"/>
              <a:gd name="T59" fmla="*/ 608 h 748"/>
              <a:gd name="T60" fmla="*/ 615 w 747"/>
              <a:gd name="T61" fmla="*/ 532 h 748"/>
              <a:gd name="T62" fmla="*/ 656 w 747"/>
              <a:gd name="T63" fmla="*/ 433 h 748"/>
              <a:gd name="T64" fmla="*/ 747 w 747"/>
              <a:gd name="T65" fmla="*/ 41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7" h="748">
                <a:moveTo>
                  <a:pt x="747" y="416"/>
                </a:moveTo>
                <a:cubicBezTo>
                  <a:pt x="747" y="331"/>
                  <a:pt x="747" y="331"/>
                  <a:pt x="747" y="331"/>
                </a:cubicBezTo>
                <a:cubicBezTo>
                  <a:pt x="656" y="315"/>
                  <a:pt x="656" y="315"/>
                  <a:pt x="656" y="315"/>
                </a:cubicBezTo>
                <a:cubicBezTo>
                  <a:pt x="649" y="279"/>
                  <a:pt x="635" y="245"/>
                  <a:pt x="615" y="215"/>
                </a:cubicBezTo>
                <a:cubicBezTo>
                  <a:pt x="668" y="140"/>
                  <a:pt x="668" y="140"/>
                  <a:pt x="668" y="140"/>
                </a:cubicBezTo>
                <a:cubicBezTo>
                  <a:pt x="608" y="79"/>
                  <a:pt x="608" y="79"/>
                  <a:pt x="608" y="79"/>
                </a:cubicBezTo>
                <a:cubicBezTo>
                  <a:pt x="532" y="132"/>
                  <a:pt x="532" y="132"/>
                  <a:pt x="532" y="132"/>
                </a:cubicBezTo>
                <a:cubicBezTo>
                  <a:pt x="502" y="113"/>
                  <a:pt x="468" y="98"/>
                  <a:pt x="432" y="91"/>
                </a:cubicBezTo>
                <a:cubicBezTo>
                  <a:pt x="416" y="0"/>
                  <a:pt x="416" y="0"/>
                  <a:pt x="416" y="0"/>
                </a:cubicBezTo>
                <a:cubicBezTo>
                  <a:pt x="331" y="0"/>
                  <a:pt x="331" y="0"/>
                  <a:pt x="331" y="0"/>
                </a:cubicBezTo>
                <a:cubicBezTo>
                  <a:pt x="315" y="91"/>
                  <a:pt x="315" y="91"/>
                  <a:pt x="315" y="91"/>
                </a:cubicBezTo>
                <a:cubicBezTo>
                  <a:pt x="279" y="98"/>
                  <a:pt x="245" y="113"/>
                  <a:pt x="215" y="132"/>
                </a:cubicBezTo>
                <a:cubicBezTo>
                  <a:pt x="139" y="79"/>
                  <a:pt x="139" y="79"/>
                  <a:pt x="139" y="79"/>
                </a:cubicBezTo>
                <a:cubicBezTo>
                  <a:pt x="79" y="140"/>
                  <a:pt x="79" y="140"/>
                  <a:pt x="79" y="140"/>
                </a:cubicBezTo>
                <a:cubicBezTo>
                  <a:pt x="132" y="215"/>
                  <a:pt x="132" y="215"/>
                  <a:pt x="132" y="215"/>
                </a:cubicBezTo>
                <a:cubicBezTo>
                  <a:pt x="112" y="245"/>
                  <a:pt x="98" y="279"/>
                  <a:pt x="91" y="315"/>
                </a:cubicBezTo>
                <a:cubicBezTo>
                  <a:pt x="0" y="331"/>
                  <a:pt x="0" y="331"/>
                  <a:pt x="0" y="331"/>
                </a:cubicBezTo>
                <a:cubicBezTo>
                  <a:pt x="0" y="416"/>
                  <a:pt x="0" y="416"/>
                  <a:pt x="0" y="416"/>
                </a:cubicBezTo>
                <a:cubicBezTo>
                  <a:pt x="91" y="433"/>
                  <a:pt x="91" y="433"/>
                  <a:pt x="91" y="433"/>
                </a:cubicBezTo>
                <a:cubicBezTo>
                  <a:pt x="98" y="469"/>
                  <a:pt x="112" y="502"/>
                  <a:pt x="132" y="532"/>
                </a:cubicBezTo>
                <a:cubicBezTo>
                  <a:pt x="79" y="608"/>
                  <a:pt x="79" y="608"/>
                  <a:pt x="79" y="608"/>
                </a:cubicBezTo>
                <a:cubicBezTo>
                  <a:pt x="139" y="668"/>
                  <a:pt x="139" y="668"/>
                  <a:pt x="139" y="668"/>
                </a:cubicBezTo>
                <a:cubicBezTo>
                  <a:pt x="215" y="615"/>
                  <a:pt x="215" y="615"/>
                  <a:pt x="215" y="615"/>
                </a:cubicBezTo>
                <a:cubicBezTo>
                  <a:pt x="245" y="635"/>
                  <a:pt x="279" y="649"/>
                  <a:pt x="315" y="657"/>
                </a:cubicBezTo>
                <a:cubicBezTo>
                  <a:pt x="331" y="748"/>
                  <a:pt x="331" y="748"/>
                  <a:pt x="331" y="748"/>
                </a:cubicBezTo>
                <a:cubicBezTo>
                  <a:pt x="416" y="748"/>
                  <a:pt x="416" y="748"/>
                  <a:pt x="416" y="748"/>
                </a:cubicBezTo>
                <a:cubicBezTo>
                  <a:pt x="432" y="657"/>
                  <a:pt x="432" y="657"/>
                  <a:pt x="432" y="657"/>
                </a:cubicBezTo>
                <a:cubicBezTo>
                  <a:pt x="468" y="649"/>
                  <a:pt x="502" y="635"/>
                  <a:pt x="532" y="615"/>
                </a:cubicBezTo>
                <a:cubicBezTo>
                  <a:pt x="608" y="668"/>
                  <a:pt x="608" y="668"/>
                  <a:pt x="608" y="668"/>
                </a:cubicBezTo>
                <a:cubicBezTo>
                  <a:pt x="668" y="608"/>
                  <a:pt x="668" y="608"/>
                  <a:pt x="668" y="608"/>
                </a:cubicBezTo>
                <a:cubicBezTo>
                  <a:pt x="615" y="532"/>
                  <a:pt x="615" y="532"/>
                  <a:pt x="615" y="532"/>
                </a:cubicBezTo>
                <a:cubicBezTo>
                  <a:pt x="635" y="502"/>
                  <a:pt x="649" y="469"/>
                  <a:pt x="656" y="433"/>
                </a:cubicBezTo>
                <a:lnTo>
                  <a:pt x="747" y="416"/>
                </a:lnTo>
                <a:close/>
              </a:path>
            </a:pathLst>
          </a:custGeom>
          <a:solidFill>
            <a:schemeClr val="accent1"/>
          </a:solidFill>
          <a:ln>
            <a:noFill/>
          </a:ln>
        </p:spPr>
        <p:txBody>
          <a:bodyPr vert="horz" wrap="square" lIns="91440" tIns="45720" rIns="91440" bIns="45720" numCol="1" anchor="t" anchorCtr="0" compatLnSpc="1"/>
          <a:lstStyle/>
          <a:p>
            <a:endParaRPr lang="en-US">
              <a:cs typeface="Manrope SemiBold" charset="0"/>
            </a:endParaRPr>
          </a:p>
        </p:txBody>
      </p:sp>
      <p:sp>
        <p:nvSpPr>
          <p:cNvPr id="7" name="图形"/>
          <p:cNvSpPr/>
          <p:nvPr/>
        </p:nvSpPr>
        <p:spPr bwMode="auto">
          <a:xfrm flipH="1">
            <a:off x="6313022" y="3347838"/>
            <a:ext cx="1296670" cy="1393825"/>
          </a:xfrm>
          <a:custGeom>
            <a:avLst/>
            <a:gdLst>
              <a:gd name="T0" fmla="*/ 330 w 456"/>
              <a:gd name="T1" fmla="*/ 367 h 490"/>
              <a:gd name="T2" fmla="*/ 418 w 456"/>
              <a:gd name="T3" fmla="*/ 404 h 490"/>
              <a:gd name="T4" fmla="*/ 456 w 456"/>
              <a:gd name="T5" fmla="*/ 343 h 490"/>
              <a:gd name="T6" fmla="*/ 385 w 456"/>
              <a:gd name="T7" fmla="*/ 283 h 490"/>
              <a:gd name="T8" fmla="*/ 390 w 456"/>
              <a:gd name="T9" fmla="*/ 241 h 490"/>
              <a:gd name="T10" fmla="*/ 385 w 456"/>
              <a:gd name="T11" fmla="*/ 203 h 490"/>
              <a:gd name="T12" fmla="*/ 454 w 456"/>
              <a:gd name="T13" fmla="*/ 142 h 490"/>
              <a:gd name="T14" fmla="*/ 415 w 456"/>
              <a:gd name="T15" fmla="*/ 82 h 490"/>
              <a:gd name="T16" fmla="*/ 333 w 456"/>
              <a:gd name="T17" fmla="*/ 118 h 490"/>
              <a:gd name="T18" fmla="*/ 277 w 456"/>
              <a:gd name="T19" fmla="*/ 87 h 490"/>
              <a:gd name="T20" fmla="*/ 264 w 456"/>
              <a:gd name="T21" fmla="*/ 0 h 490"/>
              <a:gd name="T22" fmla="*/ 192 w 456"/>
              <a:gd name="T23" fmla="*/ 0 h 490"/>
              <a:gd name="T24" fmla="*/ 179 w 456"/>
              <a:gd name="T25" fmla="*/ 87 h 490"/>
              <a:gd name="T26" fmla="*/ 119 w 456"/>
              <a:gd name="T27" fmla="*/ 121 h 490"/>
              <a:gd name="T28" fmla="*/ 37 w 456"/>
              <a:gd name="T29" fmla="*/ 86 h 490"/>
              <a:gd name="T30" fmla="*/ 0 w 456"/>
              <a:gd name="T31" fmla="*/ 147 h 490"/>
              <a:gd name="T32" fmla="*/ 69 w 456"/>
              <a:gd name="T33" fmla="*/ 206 h 490"/>
              <a:gd name="T34" fmla="*/ 65 w 456"/>
              <a:gd name="T35" fmla="*/ 241 h 490"/>
              <a:gd name="T36" fmla="*/ 72 w 456"/>
              <a:gd name="T37" fmla="*/ 286 h 490"/>
              <a:gd name="T38" fmla="*/ 2 w 456"/>
              <a:gd name="T39" fmla="*/ 348 h 490"/>
              <a:gd name="T40" fmla="*/ 41 w 456"/>
              <a:gd name="T41" fmla="*/ 408 h 490"/>
              <a:gd name="T42" fmla="*/ 128 w 456"/>
              <a:gd name="T43" fmla="*/ 369 h 490"/>
              <a:gd name="T44" fmla="*/ 177 w 456"/>
              <a:gd name="T45" fmla="*/ 396 h 490"/>
              <a:gd name="T46" fmla="*/ 192 w 456"/>
              <a:gd name="T47" fmla="*/ 490 h 490"/>
              <a:gd name="T48" fmla="*/ 264 w 456"/>
              <a:gd name="T49" fmla="*/ 490 h 490"/>
              <a:gd name="T50" fmla="*/ 278 w 456"/>
              <a:gd name="T51" fmla="*/ 396 h 490"/>
              <a:gd name="T52" fmla="*/ 330 w 456"/>
              <a:gd name="T53" fmla="*/ 3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6" h="490">
                <a:moveTo>
                  <a:pt x="330" y="367"/>
                </a:moveTo>
                <a:cubicBezTo>
                  <a:pt x="418" y="404"/>
                  <a:pt x="418" y="404"/>
                  <a:pt x="418" y="404"/>
                </a:cubicBezTo>
                <a:cubicBezTo>
                  <a:pt x="456" y="343"/>
                  <a:pt x="456" y="343"/>
                  <a:pt x="456" y="343"/>
                </a:cubicBezTo>
                <a:cubicBezTo>
                  <a:pt x="385" y="283"/>
                  <a:pt x="385" y="283"/>
                  <a:pt x="385" y="283"/>
                </a:cubicBezTo>
                <a:cubicBezTo>
                  <a:pt x="388" y="270"/>
                  <a:pt x="390" y="256"/>
                  <a:pt x="390" y="241"/>
                </a:cubicBezTo>
                <a:cubicBezTo>
                  <a:pt x="390" y="228"/>
                  <a:pt x="388" y="215"/>
                  <a:pt x="385" y="203"/>
                </a:cubicBezTo>
                <a:cubicBezTo>
                  <a:pt x="454" y="142"/>
                  <a:pt x="454" y="142"/>
                  <a:pt x="454" y="142"/>
                </a:cubicBezTo>
                <a:cubicBezTo>
                  <a:pt x="415" y="82"/>
                  <a:pt x="415" y="82"/>
                  <a:pt x="415" y="82"/>
                </a:cubicBezTo>
                <a:cubicBezTo>
                  <a:pt x="333" y="118"/>
                  <a:pt x="333" y="118"/>
                  <a:pt x="333" y="118"/>
                </a:cubicBezTo>
                <a:cubicBezTo>
                  <a:pt x="317" y="104"/>
                  <a:pt x="298" y="94"/>
                  <a:pt x="277" y="87"/>
                </a:cubicBezTo>
                <a:cubicBezTo>
                  <a:pt x="264" y="0"/>
                  <a:pt x="264" y="0"/>
                  <a:pt x="264" y="0"/>
                </a:cubicBezTo>
                <a:cubicBezTo>
                  <a:pt x="192" y="0"/>
                  <a:pt x="192" y="0"/>
                  <a:pt x="192" y="0"/>
                </a:cubicBezTo>
                <a:cubicBezTo>
                  <a:pt x="179" y="87"/>
                  <a:pt x="179" y="87"/>
                  <a:pt x="179" y="87"/>
                </a:cubicBezTo>
                <a:cubicBezTo>
                  <a:pt x="156" y="94"/>
                  <a:pt x="136" y="106"/>
                  <a:pt x="119" y="121"/>
                </a:cubicBezTo>
                <a:cubicBezTo>
                  <a:pt x="37" y="86"/>
                  <a:pt x="37" y="86"/>
                  <a:pt x="37" y="86"/>
                </a:cubicBezTo>
                <a:cubicBezTo>
                  <a:pt x="0" y="147"/>
                  <a:pt x="0" y="147"/>
                  <a:pt x="0" y="147"/>
                </a:cubicBezTo>
                <a:cubicBezTo>
                  <a:pt x="69" y="206"/>
                  <a:pt x="69" y="206"/>
                  <a:pt x="69" y="206"/>
                </a:cubicBezTo>
                <a:cubicBezTo>
                  <a:pt x="67" y="217"/>
                  <a:pt x="65" y="229"/>
                  <a:pt x="65" y="241"/>
                </a:cubicBezTo>
                <a:cubicBezTo>
                  <a:pt x="65" y="257"/>
                  <a:pt x="68" y="272"/>
                  <a:pt x="72" y="286"/>
                </a:cubicBezTo>
                <a:cubicBezTo>
                  <a:pt x="2" y="348"/>
                  <a:pt x="2" y="348"/>
                  <a:pt x="2" y="348"/>
                </a:cubicBezTo>
                <a:cubicBezTo>
                  <a:pt x="41" y="408"/>
                  <a:pt x="41" y="408"/>
                  <a:pt x="41" y="408"/>
                </a:cubicBezTo>
                <a:cubicBezTo>
                  <a:pt x="128" y="369"/>
                  <a:pt x="128" y="369"/>
                  <a:pt x="128" y="369"/>
                </a:cubicBezTo>
                <a:cubicBezTo>
                  <a:pt x="142" y="381"/>
                  <a:pt x="159" y="390"/>
                  <a:pt x="177" y="396"/>
                </a:cubicBezTo>
                <a:cubicBezTo>
                  <a:pt x="192" y="490"/>
                  <a:pt x="192" y="490"/>
                  <a:pt x="192" y="490"/>
                </a:cubicBezTo>
                <a:cubicBezTo>
                  <a:pt x="264" y="490"/>
                  <a:pt x="264" y="490"/>
                  <a:pt x="264" y="490"/>
                </a:cubicBezTo>
                <a:cubicBezTo>
                  <a:pt x="278" y="396"/>
                  <a:pt x="278" y="396"/>
                  <a:pt x="278" y="396"/>
                </a:cubicBezTo>
                <a:cubicBezTo>
                  <a:pt x="297" y="389"/>
                  <a:pt x="315" y="380"/>
                  <a:pt x="330" y="36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lt1"/>
              </a:solidFill>
              <a:cs typeface="Manrope SemiBold" charset="0"/>
            </a:endParaRPr>
          </a:p>
        </p:txBody>
      </p:sp>
      <p:sp>
        <p:nvSpPr>
          <p:cNvPr id="8" name="图形"/>
          <p:cNvSpPr/>
          <p:nvPr/>
        </p:nvSpPr>
        <p:spPr bwMode="auto">
          <a:xfrm flipH="1">
            <a:off x="5578328" y="2185788"/>
            <a:ext cx="1414145" cy="1360170"/>
          </a:xfrm>
          <a:custGeom>
            <a:avLst/>
            <a:gdLst>
              <a:gd name="T0" fmla="*/ 99 w 497"/>
              <a:gd name="T1" fmla="*/ 302 h 478"/>
              <a:gd name="T2" fmla="*/ 123 w 497"/>
              <a:gd name="T3" fmla="*/ 340 h 478"/>
              <a:gd name="T4" fmla="*/ 84 w 497"/>
              <a:gd name="T5" fmla="*/ 425 h 478"/>
              <a:gd name="T6" fmla="*/ 144 w 497"/>
              <a:gd name="T7" fmla="*/ 464 h 478"/>
              <a:gd name="T8" fmla="*/ 207 w 497"/>
              <a:gd name="T9" fmla="*/ 393 h 478"/>
              <a:gd name="T10" fmla="*/ 264 w 497"/>
              <a:gd name="T11" fmla="*/ 397 h 478"/>
              <a:gd name="T12" fmla="*/ 315 w 497"/>
              <a:gd name="T13" fmla="*/ 478 h 478"/>
              <a:gd name="T14" fmla="*/ 381 w 497"/>
              <a:gd name="T15" fmla="*/ 449 h 478"/>
              <a:gd name="T16" fmla="*/ 356 w 497"/>
              <a:gd name="T17" fmla="*/ 357 h 478"/>
              <a:gd name="T18" fmla="*/ 392 w 497"/>
              <a:gd name="T19" fmla="*/ 309 h 478"/>
              <a:gd name="T20" fmla="*/ 487 w 497"/>
              <a:gd name="T21" fmla="*/ 307 h 478"/>
              <a:gd name="T22" fmla="*/ 497 w 497"/>
              <a:gd name="T23" fmla="*/ 236 h 478"/>
              <a:gd name="T24" fmla="*/ 407 w 497"/>
              <a:gd name="T25" fmla="*/ 210 h 478"/>
              <a:gd name="T26" fmla="*/ 395 w 497"/>
              <a:gd name="T27" fmla="*/ 170 h 478"/>
              <a:gd name="T28" fmla="*/ 375 w 497"/>
              <a:gd name="T29" fmla="*/ 137 h 478"/>
              <a:gd name="T30" fmla="*/ 413 w 497"/>
              <a:gd name="T31" fmla="*/ 54 h 478"/>
              <a:gd name="T32" fmla="*/ 353 w 497"/>
              <a:gd name="T33" fmla="*/ 14 h 478"/>
              <a:gd name="T34" fmla="*/ 294 w 497"/>
              <a:gd name="T35" fmla="*/ 81 h 478"/>
              <a:gd name="T36" fmla="*/ 229 w 497"/>
              <a:gd name="T37" fmla="*/ 75 h 478"/>
              <a:gd name="T38" fmla="*/ 182 w 497"/>
              <a:gd name="T39" fmla="*/ 0 h 478"/>
              <a:gd name="T40" fmla="*/ 116 w 497"/>
              <a:gd name="T41" fmla="*/ 29 h 478"/>
              <a:gd name="T42" fmla="*/ 139 w 497"/>
              <a:gd name="T43" fmla="*/ 115 h 478"/>
              <a:gd name="T44" fmla="*/ 99 w 497"/>
              <a:gd name="T45" fmla="*/ 170 h 478"/>
              <a:gd name="T46" fmla="*/ 10 w 497"/>
              <a:gd name="T47" fmla="*/ 171 h 478"/>
              <a:gd name="T48" fmla="*/ 0 w 497"/>
              <a:gd name="T49" fmla="*/ 242 h 478"/>
              <a:gd name="T50" fmla="*/ 88 w 497"/>
              <a:gd name="T51" fmla="*/ 268 h 478"/>
              <a:gd name="T52" fmla="*/ 99 w 497"/>
              <a:gd name="T53" fmla="*/ 302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78">
                <a:moveTo>
                  <a:pt x="99" y="302"/>
                </a:moveTo>
                <a:cubicBezTo>
                  <a:pt x="105" y="316"/>
                  <a:pt x="113" y="329"/>
                  <a:pt x="123" y="340"/>
                </a:cubicBezTo>
                <a:cubicBezTo>
                  <a:pt x="84" y="425"/>
                  <a:pt x="84" y="425"/>
                  <a:pt x="84" y="425"/>
                </a:cubicBezTo>
                <a:cubicBezTo>
                  <a:pt x="144" y="464"/>
                  <a:pt x="144" y="464"/>
                  <a:pt x="144" y="464"/>
                </a:cubicBezTo>
                <a:cubicBezTo>
                  <a:pt x="207" y="393"/>
                  <a:pt x="207" y="393"/>
                  <a:pt x="207" y="393"/>
                </a:cubicBezTo>
                <a:cubicBezTo>
                  <a:pt x="225" y="398"/>
                  <a:pt x="244" y="399"/>
                  <a:pt x="264" y="397"/>
                </a:cubicBezTo>
                <a:cubicBezTo>
                  <a:pt x="315" y="478"/>
                  <a:pt x="315" y="478"/>
                  <a:pt x="315" y="478"/>
                </a:cubicBezTo>
                <a:cubicBezTo>
                  <a:pt x="381" y="449"/>
                  <a:pt x="381" y="449"/>
                  <a:pt x="381" y="449"/>
                </a:cubicBezTo>
                <a:cubicBezTo>
                  <a:pt x="356" y="357"/>
                  <a:pt x="356" y="357"/>
                  <a:pt x="356" y="357"/>
                </a:cubicBezTo>
                <a:cubicBezTo>
                  <a:pt x="371" y="343"/>
                  <a:pt x="383" y="327"/>
                  <a:pt x="392" y="309"/>
                </a:cubicBezTo>
                <a:cubicBezTo>
                  <a:pt x="487" y="307"/>
                  <a:pt x="487" y="307"/>
                  <a:pt x="487" y="307"/>
                </a:cubicBezTo>
                <a:cubicBezTo>
                  <a:pt x="497" y="236"/>
                  <a:pt x="497" y="236"/>
                  <a:pt x="497" y="236"/>
                </a:cubicBezTo>
                <a:cubicBezTo>
                  <a:pt x="407" y="210"/>
                  <a:pt x="407" y="210"/>
                  <a:pt x="407" y="210"/>
                </a:cubicBezTo>
                <a:cubicBezTo>
                  <a:pt x="405" y="197"/>
                  <a:pt x="401" y="183"/>
                  <a:pt x="395" y="170"/>
                </a:cubicBezTo>
                <a:cubicBezTo>
                  <a:pt x="390" y="158"/>
                  <a:pt x="383" y="147"/>
                  <a:pt x="375" y="137"/>
                </a:cubicBezTo>
                <a:cubicBezTo>
                  <a:pt x="413" y="54"/>
                  <a:pt x="413" y="54"/>
                  <a:pt x="413" y="54"/>
                </a:cubicBezTo>
                <a:cubicBezTo>
                  <a:pt x="353" y="14"/>
                  <a:pt x="353" y="14"/>
                  <a:pt x="353" y="14"/>
                </a:cubicBezTo>
                <a:cubicBezTo>
                  <a:pt x="294" y="81"/>
                  <a:pt x="294" y="81"/>
                  <a:pt x="294" y="81"/>
                </a:cubicBezTo>
                <a:cubicBezTo>
                  <a:pt x="273" y="74"/>
                  <a:pt x="251" y="72"/>
                  <a:pt x="229" y="75"/>
                </a:cubicBezTo>
                <a:cubicBezTo>
                  <a:pt x="182" y="0"/>
                  <a:pt x="182" y="0"/>
                  <a:pt x="182" y="0"/>
                </a:cubicBezTo>
                <a:cubicBezTo>
                  <a:pt x="116" y="29"/>
                  <a:pt x="116" y="29"/>
                  <a:pt x="116" y="29"/>
                </a:cubicBezTo>
                <a:cubicBezTo>
                  <a:pt x="139" y="115"/>
                  <a:pt x="139" y="115"/>
                  <a:pt x="139" y="115"/>
                </a:cubicBezTo>
                <a:cubicBezTo>
                  <a:pt x="122" y="130"/>
                  <a:pt x="108" y="149"/>
                  <a:pt x="99" y="170"/>
                </a:cubicBezTo>
                <a:cubicBezTo>
                  <a:pt x="10" y="171"/>
                  <a:pt x="10" y="171"/>
                  <a:pt x="10" y="171"/>
                </a:cubicBezTo>
                <a:cubicBezTo>
                  <a:pt x="0" y="242"/>
                  <a:pt x="0" y="242"/>
                  <a:pt x="0" y="242"/>
                </a:cubicBezTo>
                <a:cubicBezTo>
                  <a:pt x="88" y="268"/>
                  <a:pt x="88" y="268"/>
                  <a:pt x="88" y="268"/>
                </a:cubicBezTo>
                <a:cubicBezTo>
                  <a:pt x="90" y="279"/>
                  <a:pt x="94" y="291"/>
                  <a:pt x="99" y="302"/>
                </a:cubicBezTo>
                <a:close/>
              </a:path>
            </a:pathLst>
          </a:custGeom>
          <a:solidFill>
            <a:schemeClr val="accent1"/>
          </a:solidFill>
          <a:ln>
            <a:noFill/>
          </a:ln>
        </p:spPr>
        <p:txBody>
          <a:bodyPr vert="horz" wrap="square" lIns="91440" tIns="45720" rIns="91440" bIns="45720" numCol="1" anchor="t" anchorCtr="0" compatLnSpc="1"/>
          <a:lstStyle/>
          <a:p>
            <a:endParaRPr lang="en-US">
              <a:cs typeface="Manrope SemiBold" charset="0"/>
            </a:endParaRPr>
          </a:p>
        </p:txBody>
      </p:sp>
      <p:sp>
        <p:nvSpPr>
          <p:cNvPr id="9" name="图形"/>
          <p:cNvSpPr/>
          <p:nvPr/>
        </p:nvSpPr>
        <p:spPr bwMode="auto">
          <a:xfrm flipH="1">
            <a:off x="7261712" y="3142098"/>
            <a:ext cx="631825" cy="688340"/>
          </a:xfrm>
          <a:custGeom>
            <a:avLst/>
            <a:gdLst>
              <a:gd name="T0" fmla="*/ 24 w 222"/>
              <a:gd name="T1" fmla="*/ 242 h 242"/>
              <a:gd name="T2" fmla="*/ 0 w 222"/>
              <a:gd name="T3" fmla="*/ 236 h 242"/>
              <a:gd name="T4" fmla="*/ 214 w 222"/>
              <a:gd name="T5" fmla="*/ 0 h 242"/>
              <a:gd name="T6" fmla="*/ 222 w 222"/>
              <a:gd name="T7" fmla="*/ 22 h 242"/>
              <a:gd name="T8" fmla="*/ 24 w 222"/>
              <a:gd name="T9" fmla="*/ 242 h 242"/>
            </a:gdLst>
            <a:ahLst/>
            <a:cxnLst>
              <a:cxn ang="0">
                <a:pos x="T0" y="T1"/>
              </a:cxn>
              <a:cxn ang="0">
                <a:pos x="T2" y="T3"/>
              </a:cxn>
              <a:cxn ang="0">
                <a:pos x="T4" y="T5"/>
              </a:cxn>
              <a:cxn ang="0">
                <a:pos x="T6" y="T7"/>
              </a:cxn>
              <a:cxn ang="0">
                <a:pos x="T8" y="T9"/>
              </a:cxn>
            </a:cxnLst>
            <a:rect l="0" t="0" r="r" b="b"/>
            <a:pathLst>
              <a:path w="222" h="242">
                <a:moveTo>
                  <a:pt x="24" y="242"/>
                </a:moveTo>
                <a:cubicBezTo>
                  <a:pt x="0" y="236"/>
                  <a:pt x="0" y="236"/>
                  <a:pt x="0" y="236"/>
                </a:cubicBezTo>
                <a:cubicBezTo>
                  <a:pt x="27" y="126"/>
                  <a:pt x="107" y="38"/>
                  <a:pt x="214" y="0"/>
                </a:cubicBezTo>
                <a:cubicBezTo>
                  <a:pt x="222" y="22"/>
                  <a:pt x="222" y="22"/>
                  <a:pt x="222" y="22"/>
                </a:cubicBezTo>
                <a:cubicBezTo>
                  <a:pt x="123" y="58"/>
                  <a:pt x="49" y="140"/>
                  <a:pt x="24" y="242"/>
                </a:cubicBez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0" name="图形"/>
          <p:cNvSpPr/>
          <p:nvPr/>
        </p:nvSpPr>
        <p:spPr bwMode="auto">
          <a:xfrm flipH="1">
            <a:off x="7777332" y="3785353"/>
            <a:ext cx="153670" cy="149225"/>
          </a:xfrm>
          <a:custGeom>
            <a:avLst/>
            <a:gdLst>
              <a:gd name="T0" fmla="*/ 128 w 128"/>
              <a:gd name="T1" fmla="*/ 24 h 124"/>
              <a:gd name="T2" fmla="*/ 43 w 128"/>
              <a:gd name="T3" fmla="*/ 124 h 124"/>
              <a:gd name="T4" fmla="*/ 0 w 128"/>
              <a:gd name="T5" fmla="*/ 0 h 124"/>
              <a:gd name="T6" fmla="*/ 128 w 128"/>
              <a:gd name="T7" fmla="*/ 24 h 124"/>
            </a:gdLst>
            <a:ahLst/>
            <a:cxnLst>
              <a:cxn ang="0">
                <a:pos x="T0" y="T1"/>
              </a:cxn>
              <a:cxn ang="0">
                <a:pos x="T2" y="T3"/>
              </a:cxn>
              <a:cxn ang="0">
                <a:pos x="T4" y="T5"/>
              </a:cxn>
              <a:cxn ang="0">
                <a:pos x="T6" y="T7"/>
              </a:cxn>
            </a:cxnLst>
            <a:rect l="0" t="0" r="r" b="b"/>
            <a:pathLst>
              <a:path w="128" h="124">
                <a:moveTo>
                  <a:pt x="128" y="24"/>
                </a:moveTo>
                <a:lnTo>
                  <a:pt x="43" y="124"/>
                </a:lnTo>
                <a:lnTo>
                  <a:pt x="0" y="0"/>
                </a:lnTo>
                <a:lnTo>
                  <a:pt x="128" y="24"/>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1" name="图形"/>
          <p:cNvSpPr/>
          <p:nvPr/>
        </p:nvSpPr>
        <p:spPr bwMode="auto">
          <a:xfrm rot="1690784" flipH="1" flipV="1">
            <a:off x="3813662" y="4702921"/>
            <a:ext cx="1041621" cy="977760"/>
          </a:xfrm>
          <a:custGeom>
            <a:avLst/>
            <a:gdLst>
              <a:gd name="T0" fmla="*/ 343 w 366"/>
              <a:gd name="T1" fmla="*/ 344 h 344"/>
              <a:gd name="T2" fmla="*/ 0 w 366"/>
              <a:gd name="T3" fmla="*/ 24 h 344"/>
              <a:gd name="T4" fmla="*/ 6 w 366"/>
              <a:gd name="T5" fmla="*/ 0 h 344"/>
              <a:gd name="T6" fmla="*/ 366 w 366"/>
              <a:gd name="T7" fmla="*/ 336 h 344"/>
              <a:gd name="T8" fmla="*/ 343 w 366"/>
              <a:gd name="T9" fmla="*/ 344 h 344"/>
            </a:gdLst>
            <a:ahLst/>
            <a:cxnLst>
              <a:cxn ang="0">
                <a:pos x="T0" y="T1"/>
              </a:cxn>
              <a:cxn ang="0">
                <a:pos x="T2" y="T3"/>
              </a:cxn>
              <a:cxn ang="0">
                <a:pos x="T4" y="T5"/>
              </a:cxn>
              <a:cxn ang="0">
                <a:pos x="T6" y="T7"/>
              </a:cxn>
              <a:cxn ang="0">
                <a:pos x="T8" y="T9"/>
              </a:cxn>
            </a:cxnLst>
            <a:rect l="0" t="0" r="r" b="b"/>
            <a:pathLst>
              <a:path w="366" h="344">
                <a:moveTo>
                  <a:pt x="343" y="344"/>
                </a:moveTo>
                <a:cubicBezTo>
                  <a:pt x="293" y="185"/>
                  <a:pt x="162" y="63"/>
                  <a:pt x="0" y="24"/>
                </a:cubicBezTo>
                <a:cubicBezTo>
                  <a:pt x="6" y="0"/>
                  <a:pt x="6" y="0"/>
                  <a:pt x="6" y="0"/>
                </a:cubicBezTo>
                <a:cubicBezTo>
                  <a:pt x="176" y="41"/>
                  <a:pt x="314" y="170"/>
                  <a:pt x="366" y="336"/>
                </a:cubicBezTo>
                <a:lnTo>
                  <a:pt x="343" y="344"/>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2" name="图形"/>
          <p:cNvSpPr/>
          <p:nvPr/>
        </p:nvSpPr>
        <p:spPr bwMode="auto">
          <a:xfrm rot="1690784" flipH="1" flipV="1">
            <a:off x="4074670" y="4438343"/>
            <a:ext cx="151377" cy="151348"/>
          </a:xfrm>
          <a:custGeom>
            <a:avLst/>
            <a:gdLst>
              <a:gd name="T0" fmla="*/ 126 w 126"/>
              <a:gd name="T1" fmla="*/ 0 h 126"/>
              <a:gd name="T2" fmla="*/ 93 w 126"/>
              <a:gd name="T3" fmla="*/ 126 h 126"/>
              <a:gd name="T4" fmla="*/ 0 w 126"/>
              <a:gd name="T5" fmla="*/ 36 h 126"/>
              <a:gd name="T6" fmla="*/ 126 w 126"/>
              <a:gd name="T7" fmla="*/ 0 h 126"/>
            </a:gdLst>
            <a:ahLst/>
            <a:cxnLst>
              <a:cxn ang="0">
                <a:pos x="T0" y="T1"/>
              </a:cxn>
              <a:cxn ang="0">
                <a:pos x="T2" y="T3"/>
              </a:cxn>
              <a:cxn ang="0">
                <a:pos x="T4" y="T5"/>
              </a:cxn>
              <a:cxn ang="0">
                <a:pos x="T6" y="T7"/>
              </a:cxn>
            </a:cxnLst>
            <a:rect l="0" t="0" r="r" b="b"/>
            <a:pathLst>
              <a:path w="126" h="126">
                <a:moveTo>
                  <a:pt x="126" y="0"/>
                </a:moveTo>
                <a:lnTo>
                  <a:pt x="93" y="126"/>
                </a:lnTo>
                <a:lnTo>
                  <a:pt x="0" y="36"/>
                </a:lnTo>
                <a:lnTo>
                  <a:pt x="126" y="0"/>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3" name="图形"/>
          <p:cNvSpPr/>
          <p:nvPr/>
        </p:nvSpPr>
        <p:spPr bwMode="auto">
          <a:xfrm rot="5400000">
            <a:off x="6653065" y="1902261"/>
            <a:ext cx="544195" cy="756920"/>
          </a:xfrm>
          <a:custGeom>
            <a:avLst/>
            <a:gdLst>
              <a:gd name="T0" fmla="*/ 24 w 191"/>
              <a:gd name="T1" fmla="*/ 266 h 266"/>
              <a:gd name="T2" fmla="*/ 0 w 191"/>
              <a:gd name="T3" fmla="*/ 263 h 266"/>
              <a:gd name="T4" fmla="*/ 180 w 191"/>
              <a:gd name="T5" fmla="*/ 0 h 266"/>
              <a:gd name="T6" fmla="*/ 191 w 191"/>
              <a:gd name="T7" fmla="*/ 21 h 266"/>
              <a:gd name="T8" fmla="*/ 24 w 191"/>
              <a:gd name="T9" fmla="*/ 266 h 266"/>
            </a:gdLst>
            <a:ahLst/>
            <a:cxnLst>
              <a:cxn ang="0">
                <a:pos x="T0" y="T1"/>
              </a:cxn>
              <a:cxn ang="0">
                <a:pos x="T2" y="T3"/>
              </a:cxn>
              <a:cxn ang="0">
                <a:pos x="T4" y="T5"/>
              </a:cxn>
              <a:cxn ang="0">
                <a:pos x="T6" y="T7"/>
              </a:cxn>
              <a:cxn ang="0">
                <a:pos x="T8" y="T9"/>
              </a:cxn>
            </a:cxnLst>
            <a:rect l="0" t="0" r="r" b="b"/>
            <a:pathLst>
              <a:path w="191" h="266">
                <a:moveTo>
                  <a:pt x="24" y="266"/>
                </a:moveTo>
                <a:cubicBezTo>
                  <a:pt x="0" y="263"/>
                  <a:pt x="0" y="263"/>
                  <a:pt x="0" y="263"/>
                </a:cubicBezTo>
                <a:cubicBezTo>
                  <a:pt x="12" y="151"/>
                  <a:pt x="79" y="52"/>
                  <a:pt x="180" y="0"/>
                </a:cubicBezTo>
                <a:cubicBezTo>
                  <a:pt x="191" y="21"/>
                  <a:pt x="191" y="21"/>
                  <a:pt x="191" y="21"/>
                </a:cubicBezTo>
                <a:cubicBezTo>
                  <a:pt x="98" y="70"/>
                  <a:pt x="35" y="161"/>
                  <a:pt x="24" y="266"/>
                </a:cubicBez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sp>
        <p:nvSpPr>
          <p:cNvPr id="14" name="图形"/>
          <p:cNvSpPr/>
          <p:nvPr/>
        </p:nvSpPr>
        <p:spPr bwMode="auto">
          <a:xfrm rot="5400000">
            <a:off x="7185830" y="2492176"/>
            <a:ext cx="156210" cy="141605"/>
          </a:xfrm>
          <a:custGeom>
            <a:avLst/>
            <a:gdLst>
              <a:gd name="T0" fmla="*/ 0 w 130"/>
              <a:gd name="T1" fmla="*/ 0 h 118"/>
              <a:gd name="T2" fmla="*/ 130 w 130"/>
              <a:gd name="T3" fmla="*/ 14 h 118"/>
              <a:gd name="T4" fmla="*/ 54 w 130"/>
              <a:gd name="T5" fmla="*/ 118 h 118"/>
              <a:gd name="T6" fmla="*/ 0 w 130"/>
              <a:gd name="T7" fmla="*/ 0 h 118"/>
            </a:gdLst>
            <a:ahLst/>
            <a:cxnLst>
              <a:cxn ang="0">
                <a:pos x="T0" y="T1"/>
              </a:cxn>
              <a:cxn ang="0">
                <a:pos x="T2" y="T3"/>
              </a:cxn>
              <a:cxn ang="0">
                <a:pos x="T4" y="T5"/>
              </a:cxn>
              <a:cxn ang="0">
                <a:pos x="T6" y="T7"/>
              </a:cxn>
            </a:cxnLst>
            <a:rect l="0" t="0" r="r" b="b"/>
            <a:pathLst>
              <a:path w="130" h="118">
                <a:moveTo>
                  <a:pt x="0" y="0"/>
                </a:moveTo>
                <a:lnTo>
                  <a:pt x="130" y="14"/>
                </a:lnTo>
                <a:lnTo>
                  <a:pt x="54" y="118"/>
                </a:lnTo>
                <a:lnTo>
                  <a:pt x="0" y="0"/>
                </a:lnTo>
                <a:close/>
              </a:path>
            </a:pathLst>
          </a:custGeom>
          <a:solidFill>
            <a:schemeClr val="accent2"/>
          </a:solidFill>
          <a:ln>
            <a:noFill/>
          </a:ln>
        </p:spPr>
        <p:txBody>
          <a:bodyPr vert="horz" wrap="square" lIns="91440" tIns="45720" rIns="91440" bIns="45720" numCol="1" anchor="t" anchorCtr="0" compatLnSpc="1"/>
          <a:lstStyle/>
          <a:p>
            <a:endParaRPr lang="en-US">
              <a:cs typeface="Manrope SemiBold" charset="0"/>
            </a:endParaRPr>
          </a:p>
        </p:txBody>
      </p:sp>
      <p:cxnSp>
        <p:nvCxnSpPr>
          <p:cNvPr id="15" name="图形"/>
          <p:cNvCxnSpPr/>
          <p:nvPr/>
        </p:nvCxnSpPr>
        <p:spPr>
          <a:xfrm>
            <a:off x="7280762" y="4572118"/>
            <a:ext cx="347169" cy="347345"/>
          </a:xfrm>
          <a:prstGeom prst="line">
            <a:avLst/>
          </a:prstGeom>
          <a:ln w="9525">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图形"/>
          <p:cNvCxnSpPr/>
          <p:nvPr/>
        </p:nvCxnSpPr>
        <p:spPr>
          <a:xfrm>
            <a:off x="7627931" y="4919463"/>
            <a:ext cx="541196"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图形"/>
          <p:cNvCxnSpPr/>
          <p:nvPr/>
        </p:nvCxnSpPr>
        <p:spPr>
          <a:xfrm flipH="1">
            <a:off x="3919073" y="4085708"/>
            <a:ext cx="610235"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图形"/>
          <p:cNvCxnSpPr/>
          <p:nvPr/>
        </p:nvCxnSpPr>
        <p:spPr>
          <a:xfrm>
            <a:off x="7166462" y="2875398"/>
            <a:ext cx="1002665" cy="0"/>
          </a:xfrm>
          <a:prstGeom prst="line">
            <a:avLst/>
          </a:prstGeom>
          <a:ln w="9525">
            <a:solidFill>
              <a:schemeClr val="bg2">
                <a:lumMod val="85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9" name="图形"/>
          <p:cNvSpPr txBox="1"/>
          <p:nvPr/>
        </p:nvSpPr>
        <p:spPr>
          <a:xfrm flipH="1">
            <a:off x="9238781" y="2359778"/>
            <a:ext cx="1656715" cy="276860"/>
          </a:xfrm>
          <a:prstGeom prst="rect">
            <a:avLst/>
          </a:prstGeom>
          <a:noFill/>
        </p:spPr>
        <p:txBody>
          <a:bodyPr wrap="square" lIns="0" tIns="0" rIns="0" bIns="0" rtlCol="0">
            <a:spAutoFit/>
          </a:bodyPr>
          <a:lstStyle/>
          <a:p>
            <a:pPr algn="l"/>
            <a:r>
              <a:rPr lang="en-US" altLang="zh-CN" dirty="0">
                <a:solidFill>
                  <a:schemeClr val="accent2"/>
                </a:solidFill>
                <a:latin typeface="+mj-ea"/>
                <a:ea typeface="+mj-ea"/>
                <a:cs typeface="Manrope SemiBold" charset="0"/>
                <a:sym typeface="+mn-ea"/>
              </a:rPr>
              <a:t>Title here</a:t>
            </a:r>
            <a:endParaRPr lang="zh-CN" altLang="en-US" dirty="0">
              <a:solidFill>
                <a:schemeClr val="accent2"/>
              </a:solidFill>
              <a:latin typeface="+mj-ea"/>
              <a:ea typeface="+mj-ea"/>
              <a:cs typeface="Manrope SemiBold" charset="0"/>
              <a:sym typeface="+mn-ea"/>
            </a:endParaRPr>
          </a:p>
        </p:txBody>
      </p:sp>
      <p:sp>
        <p:nvSpPr>
          <p:cNvPr id="20" name="图形"/>
          <p:cNvSpPr txBox="1"/>
          <p:nvPr/>
        </p:nvSpPr>
        <p:spPr>
          <a:xfrm flipH="1">
            <a:off x="8391377" y="2723633"/>
            <a:ext cx="2555875" cy="586740"/>
          </a:xfrm>
          <a:prstGeom prst="rect">
            <a:avLst/>
          </a:prstGeom>
          <a:noFill/>
        </p:spPr>
        <p:txBody>
          <a:bodyPr wrap="square" lIns="0" tIns="0" rIns="0" bIns="0" rtlCol="0">
            <a:noAutofit/>
          </a:bodyPr>
          <a:lstStyle/>
          <a:p>
            <a:pP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endParaRPr lang="en-US" altLang="zh-CN" sz="1100" dirty="0">
              <a:solidFill>
                <a:schemeClr val="tx1">
                  <a:lumMod val="65000"/>
                  <a:lumOff val="35000"/>
                </a:schemeClr>
              </a:solidFill>
              <a:latin typeface="Manrope SemiBold" charset="0"/>
              <a:ea typeface="Manrope SemiBold" charset="0"/>
              <a:cs typeface="Manrope SemiBold" charset="0"/>
              <a:sym typeface="+mn-ea"/>
            </a:endParaRPr>
          </a:p>
        </p:txBody>
      </p:sp>
      <p:sp>
        <p:nvSpPr>
          <p:cNvPr id="21" name="图形"/>
          <p:cNvSpPr txBox="1"/>
          <p:nvPr/>
        </p:nvSpPr>
        <p:spPr>
          <a:xfrm flipH="1">
            <a:off x="9238781" y="4399398"/>
            <a:ext cx="1656715" cy="276810"/>
          </a:xfrm>
          <a:prstGeom prst="rect">
            <a:avLst/>
          </a:prstGeom>
          <a:noFill/>
        </p:spPr>
        <p:txBody>
          <a:bodyPr wrap="square" lIns="0" tIns="0" rIns="0" bIns="0" rtlCol="0">
            <a:spAutoFit/>
          </a:bodyPr>
          <a:lstStyle/>
          <a:p>
            <a:pPr algn="l"/>
            <a:r>
              <a:rPr lang="en-US" altLang="zh-CN" dirty="0">
                <a:solidFill>
                  <a:schemeClr val="accent1"/>
                </a:solidFill>
                <a:latin typeface="+mj-ea"/>
                <a:ea typeface="+mj-ea"/>
                <a:cs typeface="Manrope SemiBold" charset="0"/>
                <a:sym typeface="+mn-ea"/>
              </a:rPr>
              <a:t>Title here</a:t>
            </a:r>
            <a:endParaRPr lang="zh-CN" altLang="en-US" dirty="0">
              <a:solidFill>
                <a:schemeClr val="accent1"/>
              </a:solidFill>
              <a:latin typeface="+mj-ea"/>
              <a:ea typeface="+mj-ea"/>
              <a:cs typeface="Manrope SemiBold" charset="0"/>
              <a:sym typeface="+mn-ea"/>
            </a:endParaRPr>
          </a:p>
        </p:txBody>
      </p:sp>
      <p:sp>
        <p:nvSpPr>
          <p:cNvPr id="22" name="图形"/>
          <p:cNvSpPr txBox="1"/>
          <p:nvPr/>
        </p:nvSpPr>
        <p:spPr>
          <a:xfrm flipH="1">
            <a:off x="8391377" y="4766534"/>
            <a:ext cx="2599690" cy="586634"/>
          </a:xfrm>
          <a:prstGeom prst="rect">
            <a:avLst/>
          </a:prstGeom>
          <a:noFill/>
        </p:spPr>
        <p:txBody>
          <a:bodyPr wrap="square" lIns="0" tIns="0" rIns="0" bIns="0" rtlCol="0">
            <a:noAutofit/>
          </a:bodyPr>
          <a:lstStyle/>
          <a:p>
            <a:pP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endParaRPr lang="en-US" altLang="zh-CN" sz="1100" dirty="0">
              <a:solidFill>
                <a:schemeClr val="tx1">
                  <a:lumMod val="65000"/>
                  <a:lumOff val="35000"/>
                </a:schemeClr>
              </a:solidFill>
              <a:latin typeface="Manrope SemiBold" charset="0"/>
              <a:ea typeface="Manrope SemiBold" charset="0"/>
              <a:cs typeface="Manrope SemiBold" charset="0"/>
              <a:sym typeface="+mn-ea"/>
            </a:endParaRPr>
          </a:p>
        </p:txBody>
      </p:sp>
      <p:sp>
        <p:nvSpPr>
          <p:cNvPr id="23" name="图形"/>
          <p:cNvSpPr txBox="1"/>
          <p:nvPr/>
        </p:nvSpPr>
        <p:spPr>
          <a:xfrm flipH="1">
            <a:off x="1842536" y="3614538"/>
            <a:ext cx="1003480" cy="276999"/>
          </a:xfrm>
          <a:prstGeom prst="rect">
            <a:avLst/>
          </a:prstGeom>
          <a:noFill/>
        </p:spPr>
        <p:txBody>
          <a:bodyPr wrap="none" lIns="0" tIns="0" rIns="0" bIns="0" rtlCol="0">
            <a:spAutoFit/>
          </a:bodyPr>
          <a:lstStyle/>
          <a:p>
            <a:pPr algn="ctr"/>
            <a:r>
              <a:rPr lang="en-US" altLang="zh-CN" dirty="0">
                <a:solidFill>
                  <a:schemeClr val="accent2"/>
                </a:solidFill>
                <a:latin typeface="+mj-ea"/>
                <a:ea typeface="+mj-ea"/>
                <a:cs typeface="Manrope SemiBold" charset="0"/>
                <a:sym typeface="+mn-ea"/>
              </a:rPr>
              <a:t>Title here</a:t>
            </a:r>
            <a:endParaRPr lang="zh-CN" altLang="en-US" dirty="0">
              <a:solidFill>
                <a:schemeClr val="accent2"/>
              </a:solidFill>
              <a:latin typeface="+mj-ea"/>
              <a:ea typeface="+mj-ea"/>
              <a:cs typeface="Manrope SemiBold" charset="0"/>
              <a:sym typeface="+mn-ea"/>
            </a:endParaRPr>
          </a:p>
        </p:txBody>
      </p:sp>
      <p:sp>
        <p:nvSpPr>
          <p:cNvPr id="24" name="图形"/>
          <p:cNvSpPr txBox="1"/>
          <p:nvPr/>
        </p:nvSpPr>
        <p:spPr>
          <a:xfrm flipH="1">
            <a:off x="1083947" y="3933308"/>
            <a:ext cx="2559050" cy="586740"/>
          </a:xfrm>
          <a:prstGeom prst="rect">
            <a:avLst/>
          </a:prstGeom>
          <a:noFill/>
        </p:spPr>
        <p:txBody>
          <a:bodyPr wrap="square" lIns="0" tIns="0" rIns="0" bIns="0" rtlCol="0">
            <a:noAutofit/>
          </a:bodyPr>
          <a:lstStyle/>
          <a:p>
            <a:pPr algn="r">
              <a:lnSpc>
                <a:spcPct val="150000"/>
              </a:lnSpc>
            </a:pPr>
            <a:r>
              <a:rPr lang="en-US" altLang="zh-CN" sz="1100" dirty="0">
                <a:solidFill>
                  <a:schemeClr val="tx1">
                    <a:lumMod val="65000"/>
                    <a:lumOff val="35000"/>
                  </a:schemeClr>
                </a:solidFill>
                <a:latin typeface="Manrope SemiBold" charset="0"/>
                <a:ea typeface="Manrope SemiBold" charset="0"/>
                <a:cs typeface="Manrope SemiBold" charset="0"/>
                <a:sym typeface="+mn-ea"/>
              </a:rPr>
              <a:t>Making presentations powerful tools for convincing and teaching.</a:t>
            </a:r>
            <a:endParaRPr lang="en-US" altLang="zh-CN" sz="1100" dirty="0">
              <a:solidFill>
                <a:schemeClr val="tx1">
                  <a:lumMod val="65000"/>
                  <a:lumOff val="35000"/>
                </a:schemeClr>
              </a:solidFill>
              <a:latin typeface="Manrope SemiBold" charset="0"/>
              <a:ea typeface="Manrope SemiBold" charset="0"/>
              <a:cs typeface="Manrope SemiBold" charset="0"/>
              <a:sym typeface="+mn-ea"/>
            </a:endParaRPr>
          </a:p>
        </p:txBody>
      </p:sp>
      <p:sp>
        <p:nvSpPr>
          <p:cNvPr id="25" name="图形"/>
          <p:cNvSpPr txBox="1"/>
          <p:nvPr/>
        </p:nvSpPr>
        <p:spPr>
          <a:xfrm>
            <a:off x="1127125" y="2157493"/>
            <a:ext cx="4156293" cy="614784"/>
          </a:xfrm>
          <a:prstGeom prst="rect">
            <a:avLst/>
          </a:prstGeom>
        </p:spPr>
        <p:txBody>
          <a:bodyPr wrap="square">
            <a:spAutoFit/>
          </a:bodyPr>
          <a:lstStyle>
            <a:defPPr>
              <a:defRPr lang="zh-CN"/>
            </a:defPPr>
            <a:lvl1pPr algn="ctr">
              <a:lnSpc>
                <a:spcPct val="150000"/>
              </a:lnSpc>
              <a:defRPr sz="1200">
                <a:solidFill>
                  <a:schemeClr val="tx1">
                    <a:lumMod val="65000"/>
                    <a:lumOff val="35000"/>
                  </a:schemeClr>
                </a:solidFill>
              </a:defRPr>
            </a:lvl1pPr>
          </a:lstStyle>
          <a:p>
            <a:pPr algn="l"/>
            <a:r>
              <a:rPr lang="en-US" altLang="zh-CN" dirty="0">
                <a:cs typeface="MuseoModerno Black" pitchFamily="2" charset="0"/>
                <a:sym typeface="+mn-ea"/>
              </a:rPr>
              <a:t>Making presentations powerful tools for convincing and teaching.</a:t>
            </a:r>
            <a:endParaRPr lang="en-US" altLang="zh-CN" dirty="0">
              <a:cs typeface="MuseoModerno Black" pitchFamily="2" charset="0"/>
              <a:sym typeface="+mn-ea"/>
            </a:endParaRPr>
          </a:p>
        </p:txBody>
      </p:sp>
      <p:sp>
        <p:nvSpPr>
          <p:cNvPr id="26" name="矩形 25"/>
          <p:cNvSpPr/>
          <p:nvPr/>
        </p:nvSpPr>
        <p:spPr>
          <a:xfrm>
            <a:off x="1146985" y="1851306"/>
            <a:ext cx="2020560" cy="369332"/>
          </a:xfrm>
          <a:prstGeom prst="rect">
            <a:avLst/>
          </a:prstGeom>
        </p:spPr>
        <p:txBody>
          <a:bodyPr wrap="square">
            <a:spAutoFit/>
          </a:bodyPr>
          <a:lstStyle/>
          <a:p>
            <a:r>
              <a:rPr lang="en-US" altLang="zh-CN" dirty="0">
                <a:solidFill>
                  <a:schemeClr val="accent1"/>
                </a:solidFill>
                <a:latin typeface="+mj-ea"/>
                <a:ea typeface="+mj-ea"/>
                <a:cs typeface="MuseoModerno Black" pitchFamily="2" charset="0"/>
              </a:rPr>
              <a:t>Title here</a:t>
            </a:r>
            <a:endParaRPr lang="zh-CN" altLang="en-US" dirty="0">
              <a:solidFill>
                <a:schemeClr val="accent1"/>
              </a:solidFill>
              <a:latin typeface="+mj-ea"/>
              <a:ea typeface="+mj-ea"/>
              <a:cs typeface="MuseoModerno Black" pitchFamily="2" charset="0"/>
            </a:endParaRPr>
          </a:p>
        </p:txBody>
      </p:sp>
      <p:sp>
        <p:nvSpPr>
          <p:cNvPr id="27" name="Oval 1"/>
          <p:cNvSpPr/>
          <p:nvPr/>
        </p:nvSpPr>
        <p:spPr>
          <a:xfrm>
            <a:off x="6094148" y="2674052"/>
            <a:ext cx="382503" cy="383642"/>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8" name="Oval 52"/>
          <p:cNvSpPr/>
          <p:nvPr/>
        </p:nvSpPr>
        <p:spPr>
          <a:xfrm>
            <a:off x="6821281" y="3852929"/>
            <a:ext cx="280151" cy="383642"/>
          </a:xfrm>
          <a:custGeom>
            <a:avLst/>
            <a:gdLst>
              <a:gd name="T0" fmla="*/ 0 w 9220"/>
              <a:gd name="T1" fmla="*/ 4610 h 12625"/>
              <a:gd name="T2" fmla="*/ 2713 w 9220"/>
              <a:gd name="T3" fmla="*/ 8813 h 12625"/>
              <a:gd name="T4" fmla="*/ 2713 w 9220"/>
              <a:gd name="T5" fmla="*/ 10582 h 12625"/>
              <a:gd name="T6" fmla="*/ 5974 w 9220"/>
              <a:gd name="T7" fmla="*/ 11115 h 12625"/>
              <a:gd name="T8" fmla="*/ 6507 w 9220"/>
              <a:gd name="T9" fmla="*/ 8913 h 12625"/>
              <a:gd name="T10" fmla="*/ 6600 w 9220"/>
              <a:gd name="T11" fmla="*/ 8769 h 12625"/>
              <a:gd name="T12" fmla="*/ 4610 w 9220"/>
              <a:gd name="T13" fmla="*/ 0 h 12625"/>
              <a:gd name="T14" fmla="*/ 3648 w 9220"/>
              <a:gd name="T15" fmla="*/ 10460 h 12625"/>
              <a:gd name="T16" fmla="*/ 3381 w 9220"/>
              <a:gd name="T17" fmla="*/ 10009 h 12625"/>
              <a:gd name="T18" fmla="*/ 5839 w 9220"/>
              <a:gd name="T19" fmla="*/ 10192 h 12625"/>
              <a:gd name="T20" fmla="*/ 6473 w 9220"/>
              <a:gd name="T21" fmla="*/ 8092 h 12625"/>
              <a:gd name="T22" fmla="*/ 5839 w 9220"/>
              <a:gd name="T23" fmla="*/ 8640 h 12625"/>
              <a:gd name="T24" fmla="*/ 5839 w 9220"/>
              <a:gd name="T25" fmla="*/ 8690 h 12625"/>
              <a:gd name="T26" fmla="*/ 5839 w 9220"/>
              <a:gd name="T27" fmla="*/ 9366 h 12625"/>
              <a:gd name="T28" fmla="*/ 3381 w 9220"/>
              <a:gd name="T29" fmla="*/ 9066 h 12625"/>
              <a:gd name="T30" fmla="*/ 3381 w 9220"/>
              <a:gd name="T31" fmla="*/ 8640 h 12625"/>
              <a:gd name="T32" fmla="*/ 3131 w 9220"/>
              <a:gd name="T33" fmla="*/ 8271 h 12625"/>
              <a:gd name="T34" fmla="*/ 658 w 9220"/>
              <a:gd name="T35" fmla="*/ 4606 h 12625"/>
              <a:gd name="T36" fmla="*/ 8561 w 9220"/>
              <a:gd name="T37" fmla="*/ 4606 h 12625"/>
              <a:gd name="T38" fmla="*/ 6171 w 9220"/>
              <a:gd name="T39" fmla="*/ 12003 h 12625"/>
              <a:gd name="T40" fmla="*/ 4412 w 9220"/>
              <a:gd name="T41" fmla="*/ 11817 h 12625"/>
              <a:gd name="T42" fmla="*/ 3544 w 9220"/>
              <a:gd name="T43" fmla="*/ 11719 h 12625"/>
              <a:gd name="T44" fmla="*/ 3325 w 9220"/>
              <a:gd name="T45" fmla="*/ 11595 h 12625"/>
              <a:gd name="T46" fmla="*/ 3042 w 9220"/>
              <a:gd name="T47" fmla="*/ 12119 h 12625"/>
              <a:gd name="T48" fmla="*/ 3885 w 9220"/>
              <a:gd name="T49" fmla="*/ 12586 h 12625"/>
              <a:gd name="T50" fmla="*/ 5267 w 9220"/>
              <a:gd name="T51" fmla="*/ 12189 h 12625"/>
              <a:gd name="T52" fmla="*/ 5680 w 9220"/>
              <a:gd name="T53" fmla="*/ 12418 h 12625"/>
              <a:gd name="T54" fmla="*/ 6250 w 9220"/>
              <a:gd name="T55" fmla="*/ 12253 h 12625"/>
              <a:gd name="T56" fmla="*/ 6204 w 9220"/>
              <a:gd name="T57" fmla="*/ 2154 h 12625"/>
              <a:gd name="T58" fmla="*/ 2707 w 9220"/>
              <a:gd name="T59" fmla="*/ 4278 h 12625"/>
              <a:gd name="T60" fmla="*/ 5716 w 9220"/>
              <a:gd name="T61" fmla="*/ 6592 h 12625"/>
              <a:gd name="T62" fmla="*/ 5853 w 9220"/>
              <a:gd name="T63" fmla="*/ 5649 h 12625"/>
              <a:gd name="T64" fmla="*/ 5121 w 9220"/>
              <a:gd name="T65" fmla="*/ 4434 h 12625"/>
              <a:gd name="T66" fmla="*/ 6140 w 9220"/>
              <a:gd name="T67" fmla="*/ 3106 h 12625"/>
              <a:gd name="T68" fmla="*/ 6204 w 9220"/>
              <a:gd name="T69" fmla="*/ 2154 h 12625"/>
              <a:gd name="T70" fmla="*/ 4479 w 9220"/>
              <a:gd name="T71" fmla="*/ 4434 h 12625"/>
              <a:gd name="T72" fmla="*/ 5254 w 9220"/>
              <a:gd name="T73" fmla="*/ 6023 h 12625"/>
              <a:gd name="T74" fmla="*/ 5101 w 9220"/>
              <a:gd name="T75" fmla="*/ 6030 h 12625"/>
              <a:gd name="T76" fmla="*/ 5101 w 9220"/>
              <a:gd name="T77" fmla="*/ 2526 h 12625"/>
              <a:gd name="T78" fmla="*/ 5636 w 9220"/>
              <a:gd name="T79" fmla="*/ 2609 h 12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20" h="12625">
                <a:moveTo>
                  <a:pt x="4610" y="0"/>
                </a:moveTo>
                <a:cubicBezTo>
                  <a:pt x="2064" y="0"/>
                  <a:pt x="0" y="2064"/>
                  <a:pt x="0" y="4610"/>
                </a:cubicBezTo>
                <a:cubicBezTo>
                  <a:pt x="0" y="6443"/>
                  <a:pt x="1070" y="8027"/>
                  <a:pt x="2620" y="8769"/>
                </a:cubicBezTo>
                <a:cubicBezTo>
                  <a:pt x="2651" y="8784"/>
                  <a:pt x="2682" y="8799"/>
                  <a:pt x="2713" y="8813"/>
                </a:cubicBezTo>
                <a:lnTo>
                  <a:pt x="2713" y="8912"/>
                </a:lnTo>
                <a:lnTo>
                  <a:pt x="2713" y="10582"/>
                </a:lnTo>
                <a:cubicBezTo>
                  <a:pt x="2713" y="10915"/>
                  <a:pt x="2936" y="11115"/>
                  <a:pt x="3246" y="11115"/>
                </a:cubicBezTo>
                <a:lnTo>
                  <a:pt x="5974" y="11115"/>
                </a:lnTo>
                <a:cubicBezTo>
                  <a:pt x="6268" y="11115"/>
                  <a:pt x="6507" y="10924"/>
                  <a:pt x="6507" y="10582"/>
                </a:cubicBezTo>
                <a:lnTo>
                  <a:pt x="6507" y="8913"/>
                </a:lnTo>
                <a:lnTo>
                  <a:pt x="6507" y="8813"/>
                </a:lnTo>
                <a:cubicBezTo>
                  <a:pt x="6538" y="8799"/>
                  <a:pt x="6569" y="8784"/>
                  <a:pt x="6600" y="8769"/>
                </a:cubicBezTo>
                <a:cubicBezTo>
                  <a:pt x="8150" y="8026"/>
                  <a:pt x="9220" y="6443"/>
                  <a:pt x="9220" y="4610"/>
                </a:cubicBezTo>
                <a:cubicBezTo>
                  <a:pt x="9220" y="2064"/>
                  <a:pt x="7156" y="0"/>
                  <a:pt x="4610" y="0"/>
                </a:cubicBezTo>
                <a:close/>
                <a:moveTo>
                  <a:pt x="5572" y="10460"/>
                </a:moveTo>
                <a:lnTo>
                  <a:pt x="3648" y="10460"/>
                </a:lnTo>
                <a:cubicBezTo>
                  <a:pt x="3491" y="10460"/>
                  <a:pt x="3381" y="10359"/>
                  <a:pt x="3381" y="10192"/>
                </a:cubicBezTo>
                <a:lnTo>
                  <a:pt x="3381" y="10009"/>
                </a:lnTo>
                <a:lnTo>
                  <a:pt x="5839" y="10009"/>
                </a:lnTo>
                <a:lnTo>
                  <a:pt x="5839" y="10192"/>
                </a:lnTo>
                <a:cubicBezTo>
                  <a:pt x="5839" y="10351"/>
                  <a:pt x="5735" y="10460"/>
                  <a:pt x="5572" y="10460"/>
                </a:cubicBezTo>
                <a:close/>
                <a:moveTo>
                  <a:pt x="6473" y="8092"/>
                </a:moveTo>
                <a:cubicBezTo>
                  <a:pt x="6349" y="8158"/>
                  <a:pt x="6091" y="8271"/>
                  <a:pt x="6091" y="8271"/>
                </a:cubicBezTo>
                <a:cubicBezTo>
                  <a:pt x="5944" y="8329"/>
                  <a:pt x="5839" y="8472"/>
                  <a:pt x="5839" y="8640"/>
                </a:cubicBezTo>
                <a:lnTo>
                  <a:pt x="5839" y="8640"/>
                </a:lnTo>
                <a:lnTo>
                  <a:pt x="5839" y="8690"/>
                </a:lnTo>
                <a:lnTo>
                  <a:pt x="5839" y="9066"/>
                </a:lnTo>
                <a:lnTo>
                  <a:pt x="5839" y="9366"/>
                </a:lnTo>
                <a:lnTo>
                  <a:pt x="3381" y="9366"/>
                </a:lnTo>
                <a:lnTo>
                  <a:pt x="3381" y="9066"/>
                </a:lnTo>
                <a:lnTo>
                  <a:pt x="3381" y="8663"/>
                </a:lnTo>
                <a:cubicBezTo>
                  <a:pt x="3381" y="8661"/>
                  <a:pt x="3381" y="8645"/>
                  <a:pt x="3381" y="8640"/>
                </a:cubicBezTo>
                <a:cubicBezTo>
                  <a:pt x="3381" y="8472"/>
                  <a:pt x="3277" y="8329"/>
                  <a:pt x="3131" y="8271"/>
                </a:cubicBezTo>
                <a:lnTo>
                  <a:pt x="3131" y="8271"/>
                </a:lnTo>
                <a:cubicBezTo>
                  <a:pt x="2999" y="8218"/>
                  <a:pt x="2871" y="8158"/>
                  <a:pt x="2747" y="8092"/>
                </a:cubicBezTo>
                <a:cubicBezTo>
                  <a:pt x="1504" y="7426"/>
                  <a:pt x="658" y="6115"/>
                  <a:pt x="658" y="4606"/>
                </a:cubicBezTo>
                <a:cubicBezTo>
                  <a:pt x="658" y="2424"/>
                  <a:pt x="2428" y="655"/>
                  <a:pt x="4610" y="655"/>
                </a:cubicBezTo>
                <a:cubicBezTo>
                  <a:pt x="6792" y="655"/>
                  <a:pt x="8561" y="2424"/>
                  <a:pt x="8561" y="4606"/>
                </a:cubicBezTo>
                <a:cubicBezTo>
                  <a:pt x="8561" y="6115"/>
                  <a:pt x="7716" y="7426"/>
                  <a:pt x="6473" y="8092"/>
                </a:cubicBezTo>
                <a:close/>
                <a:moveTo>
                  <a:pt x="6171" y="12003"/>
                </a:moveTo>
                <a:cubicBezTo>
                  <a:pt x="5970" y="11759"/>
                  <a:pt x="5678" y="11589"/>
                  <a:pt x="5339" y="11551"/>
                </a:cubicBezTo>
                <a:cubicBezTo>
                  <a:pt x="4993" y="11511"/>
                  <a:pt x="4664" y="11616"/>
                  <a:pt x="4412" y="11817"/>
                </a:cubicBezTo>
                <a:cubicBezTo>
                  <a:pt x="4288" y="11915"/>
                  <a:pt x="4127" y="11967"/>
                  <a:pt x="3958" y="11947"/>
                </a:cubicBezTo>
                <a:cubicBezTo>
                  <a:pt x="3788" y="11928"/>
                  <a:pt x="3643" y="11842"/>
                  <a:pt x="3544" y="11719"/>
                </a:cubicBezTo>
                <a:lnTo>
                  <a:pt x="3544" y="11719"/>
                </a:lnTo>
                <a:cubicBezTo>
                  <a:pt x="3493" y="11652"/>
                  <a:pt x="3416" y="11605"/>
                  <a:pt x="3325" y="11595"/>
                </a:cubicBezTo>
                <a:cubicBezTo>
                  <a:pt x="3149" y="11575"/>
                  <a:pt x="2990" y="11701"/>
                  <a:pt x="2970" y="11878"/>
                </a:cubicBezTo>
                <a:cubicBezTo>
                  <a:pt x="2959" y="11968"/>
                  <a:pt x="2988" y="12054"/>
                  <a:pt x="3042" y="12119"/>
                </a:cubicBezTo>
                <a:lnTo>
                  <a:pt x="3041" y="12119"/>
                </a:lnTo>
                <a:cubicBezTo>
                  <a:pt x="3242" y="12371"/>
                  <a:pt x="3540" y="12547"/>
                  <a:pt x="3885" y="12586"/>
                </a:cubicBezTo>
                <a:cubicBezTo>
                  <a:pt x="4231" y="12625"/>
                  <a:pt x="4560" y="12521"/>
                  <a:pt x="4812" y="12320"/>
                </a:cubicBezTo>
                <a:cubicBezTo>
                  <a:pt x="4936" y="12221"/>
                  <a:pt x="5097" y="12170"/>
                  <a:pt x="5267" y="12189"/>
                </a:cubicBezTo>
                <a:cubicBezTo>
                  <a:pt x="5436" y="12208"/>
                  <a:pt x="5582" y="12294"/>
                  <a:pt x="5680" y="12418"/>
                </a:cubicBezTo>
                <a:lnTo>
                  <a:pt x="5680" y="12418"/>
                </a:lnTo>
                <a:cubicBezTo>
                  <a:pt x="5732" y="12482"/>
                  <a:pt x="5807" y="12526"/>
                  <a:pt x="5895" y="12536"/>
                </a:cubicBezTo>
                <a:cubicBezTo>
                  <a:pt x="6071" y="12556"/>
                  <a:pt x="6230" y="12429"/>
                  <a:pt x="6250" y="12253"/>
                </a:cubicBezTo>
                <a:cubicBezTo>
                  <a:pt x="6261" y="12158"/>
                  <a:pt x="6229" y="12069"/>
                  <a:pt x="6171" y="12003"/>
                </a:cubicBezTo>
                <a:close/>
                <a:moveTo>
                  <a:pt x="6204" y="2154"/>
                </a:moveTo>
                <a:cubicBezTo>
                  <a:pt x="6204" y="2154"/>
                  <a:pt x="5722" y="1884"/>
                  <a:pt x="5101" y="1884"/>
                </a:cubicBezTo>
                <a:cubicBezTo>
                  <a:pt x="3779" y="1884"/>
                  <a:pt x="2707" y="2956"/>
                  <a:pt x="2707" y="4278"/>
                </a:cubicBezTo>
                <a:cubicBezTo>
                  <a:pt x="2707" y="5600"/>
                  <a:pt x="3779" y="6672"/>
                  <a:pt x="5101" y="6672"/>
                </a:cubicBezTo>
                <a:cubicBezTo>
                  <a:pt x="5314" y="6672"/>
                  <a:pt x="5520" y="6644"/>
                  <a:pt x="5716" y="6592"/>
                </a:cubicBezTo>
                <a:cubicBezTo>
                  <a:pt x="5949" y="6536"/>
                  <a:pt x="6126" y="6343"/>
                  <a:pt x="6126" y="6097"/>
                </a:cubicBezTo>
                <a:cubicBezTo>
                  <a:pt x="6126" y="5902"/>
                  <a:pt x="6015" y="5733"/>
                  <a:pt x="5853" y="5649"/>
                </a:cubicBezTo>
                <a:lnTo>
                  <a:pt x="5853" y="5649"/>
                </a:lnTo>
                <a:cubicBezTo>
                  <a:pt x="5418" y="5419"/>
                  <a:pt x="5121" y="4960"/>
                  <a:pt x="5121" y="4434"/>
                </a:cubicBezTo>
                <a:cubicBezTo>
                  <a:pt x="5121" y="3798"/>
                  <a:pt x="5553" y="3263"/>
                  <a:pt x="6140" y="3107"/>
                </a:cubicBezTo>
                <a:lnTo>
                  <a:pt x="6140" y="3106"/>
                </a:lnTo>
                <a:cubicBezTo>
                  <a:pt x="6355" y="3048"/>
                  <a:pt x="6513" y="2852"/>
                  <a:pt x="6513" y="2619"/>
                </a:cubicBezTo>
                <a:cubicBezTo>
                  <a:pt x="6513" y="2410"/>
                  <a:pt x="6385" y="2231"/>
                  <a:pt x="6204" y="2154"/>
                </a:cubicBezTo>
                <a:close/>
                <a:moveTo>
                  <a:pt x="5508" y="2675"/>
                </a:moveTo>
                <a:cubicBezTo>
                  <a:pt x="4894" y="3021"/>
                  <a:pt x="4479" y="3679"/>
                  <a:pt x="4479" y="4434"/>
                </a:cubicBezTo>
                <a:cubicBezTo>
                  <a:pt x="4479" y="5028"/>
                  <a:pt x="4736" y="5563"/>
                  <a:pt x="5145" y="5932"/>
                </a:cubicBezTo>
                <a:cubicBezTo>
                  <a:pt x="5181" y="5963"/>
                  <a:pt x="5217" y="5994"/>
                  <a:pt x="5254" y="6023"/>
                </a:cubicBezTo>
                <a:cubicBezTo>
                  <a:pt x="5210" y="6027"/>
                  <a:pt x="5166" y="6029"/>
                  <a:pt x="5122" y="6029"/>
                </a:cubicBezTo>
                <a:cubicBezTo>
                  <a:pt x="5115" y="6030"/>
                  <a:pt x="5108" y="6030"/>
                  <a:pt x="5101" y="6030"/>
                </a:cubicBezTo>
                <a:cubicBezTo>
                  <a:pt x="4134" y="6030"/>
                  <a:pt x="3349" y="5245"/>
                  <a:pt x="3349" y="4278"/>
                </a:cubicBezTo>
                <a:cubicBezTo>
                  <a:pt x="3349" y="3311"/>
                  <a:pt x="4134" y="2526"/>
                  <a:pt x="5101" y="2526"/>
                </a:cubicBezTo>
                <a:cubicBezTo>
                  <a:pt x="5241" y="2526"/>
                  <a:pt x="5377" y="2543"/>
                  <a:pt x="5507" y="2574"/>
                </a:cubicBezTo>
                <a:cubicBezTo>
                  <a:pt x="5550" y="2584"/>
                  <a:pt x="5593" y="2596"/>
                  <a:pt x="5636" y="2609"/>
                </a:cubicBezTo>
                <a:cubicBezTo>
                  <a:pt x="5592" y="2630"/>
                  <a:pt x="5550" y="2652"/>
                  <a:pt x="5508" y="26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30" name="Oval 53"/>
          <p:cNvSpPr/>
          <p:nvPr/>
        </p:nvSpPr>
        <p:spPr>
          <a:xfrm>
            <a:off x="5187115" y="4463971"/>
            <a:ext cx="602720" cy="629680"/>
          </a:xfrm>
          <a:custGeom>
            <a:avLst/>
            <a:gdLst>
              <a:gd name="connsiteX0" fmla="*/ 244584 w 510088"/>
              <a:gd name="connsiteY0" fmla="*/ 269606 h 532904"/>
              <a:gd name="connsiteX1" fmla="*/ 203537 w 510088"/>
              <a:gd name="connsiteY1" fmla="*/ 310696 h 532904"/>
              <a:gd name="connsiteX2" fmla="*/ 244584 w 510088"/>
              <a:gd name="connsiteY2" fmla="*/ 351739 h 532904"/>
              <a:gd name="connsiteX3" fmla="*/ 285679 w 510088"/>
              <a:gd name="connsiteY3" fmla="*/ 310696 h 532904"/>
              <a:gd name="connsiteX4" fmla="*/ 244584 w 510088"/>
              <a:gd name="connsiteY4" fmla="*/ 269606 h 532904"/>
              <a:gd name="connsiteX5" fmla="*/ 333059 w 510088"/>
              <a:gd name="connsiteY5" fmla="*/ 135861 h 532904"/>
              <a:gd name="connsiteX6" fmla="*/ 344868 w 510088"/>
              <a:gd name="connsiteY6" fmla="*/ 137432 h 532904"/>
              <a:gd name="connsiteX7" fmla="*/ 352059 w 510088"/>
              <a:gd name="connsiteY7" fmla="*/ 146955 h 532904"/>
              <a:gd name="connsiteX8" fmla="*/ 341059 w 510088"/>
              <a:gd name="connsiteY8" fmla="*/ 166048 h 532904"/>
              <a:gd name="connsiteX9" fmla="*/ 319773 w 510088"/>
              <a:gd name="connsiteY9" fmla="*/ 171761 h 532904"/>
              <a:gd name="connsiteX10" fmla="*/ 316964 w 510088"/>
              <a:gd name="connsiteY10" fmla="*/ 175380 h 532904"/>
              <a:gd name="connsiteX11" fmla="*/ 316964 w 510088"/>
              <a:gd name="connsiteY11" fmla="*/ 306792 h 532904"/>
              <a:gd name="connsiteX12" fmla="*/ 317059 w 510088"/>
              <a:gd name="connsiteY12" fmla="*/ 310696 h 532904"/>
              <a:gd name="connsiteX13" fmla="*/ 244536 w 510088"/>
              <a:gd name="connsiteY13" fmla="*/ 383211 h 532904"/>
              <a:gd name="connsiteX14" fmla="*/ 191585 w 510088"/>
              <a:gd name="connsiteY14" fmla="*/ 360262 h 532904"/>
              <a:gd name="connsiteX15" fmla="*/ 172157 w 510088"/>
              <a:gd name="connsiteY15" fmla="*/ 305840 h 532904"/>
              <a:gd name="connsiteX16" fmla="*/ 237441 w 510088"/>
              <a:gd name="connsiteY16" fmla="*/ 238467 h 532904"/>
              <a:gd name="connsiteX17" fmla="*/ 285774 w 510088"/>
              <a:gd name="connsiteY17" fmla="*/ 251037 h 532904"/>
              <a:gd name="connsiteX18" fmla="*/ 285774 w 510088"/>
              <a:gd name="connsiteY18" fmla="*/ 166238 h 532904"/>
              <a:gd name="connsiteX19" fmla="*/ 302869 w 510088"/>
              <a:gd name="connsiteY19" fmla="*/ 143955 h 532904"/>
              <a:gd name="connsiteX20" fmla="*/ 121141 w 510088"/>
              <a:gd name="connsiteY20" fmla="*/ 32143 h 532904"/>
              <a:gd name="connsiteX21" fmla="*/ 32095 w 510088"/>
              <a:gd name="connsiteY21" fmla="*/ 121191 h 532904"/>
              <a:gd name="connsiteX22" fmla="*/ 32095 w 510088"/>
              <a:gd name="connsiteY22" fmla="*/ 411762 h 532904"/>
              <a:gd name="connsiteX23" fmla="*/ 121141 w 510088"/>
              <a:gd name="connsiteY23" fmla="*/ 500809 h 532904"/>
              <a:gd name="connsiteX24" fmla="*/ 388995 w 510088"/>
              <a:gd name="connsiteY24" fmla="*/ 500809 h 532904"/>
              <a:gd name="connsiteX25" fmla="*/ 478041 w 510088"/>
              <a:gd name="connsiteY25" fmla="*/ 411762 h 532904"/>
              <a:gd name="connsiteX26" fmla="*/ 478041 w 510088"/>
              <a:gd name="connsiteY26" fmla="*/ 121191 h 532904"/>
              <a:gd name="connsiteX27" fmla="*/ 388995 w 510088"/>
              <a:gd name="connsiteY27" fmla="*/ 32143 h 532904"/>
              <a:gd name="connsiteX28" fmla="*/ 121141 w 510088"/>
              <a:gd name="connsiteY28" fmla="*/ 0 h 532904"/>
              <a:gd name="connsiteX29" fmla="*/ 388995 w 510088"/>
              <a:gd name="connsiteY29" fmla="*/ 0 h 532904"/>
              <a:gd name="connsiteX30" fmla="*/ 510088 w 510088"/>
              <a:gd name="connsiteY30" fmla="*/ 121191 h 532904"/>
              <a:gd name="connsiteX31" fmla="*/ 510088 w 510088"/>
              <a:gd name="connsiteY31" fmla="*/ 411762 h 532904"/>
              <a:gd name="connsiteX32" fmla="*/ 388995 w 510088"/>
              <a:gd name="connsiteY32" fmla="*/ 532904 h 532904"/>
              <a:gd name="connsiteX33" fmla="*/ 121141 w 510088"/>
              <a:gd name="connsiteY33" fmla="*/ 532904 h 532904"/>
              <a:gd name="connsiteX34" fmla="*/ 0 w 510088"/>
              <a:gd name="connsiteY34" fmla="*/ 411762 h 532904"/>
              <a:gd name="connsiteX35" fmla="*/ 0 w 510088"/>
              <a:gd name="connsiteY35" fmla="*/ 121143 h 532904"/>
              <a:gd name="connsiteX36" fmla="*/ 121141 w 510088"/>
              <a:gd name="connsiteY36" fmla="*/ 0 h 53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0088" h="532904">
                <a:moveTo>
                  <a:pt x="244584" y="269606"/>
                </a:moveTo>
                <a:cubicBezTo>
                  <a:pt x="221965" y="269606"/>
                  <a:pt x="203537" y="288080"/>
                  <a:pt x="203537" y="310696"/>
                </a:cubicBezTo>
                <a:cubicBezTo>
                  <a:pt x="203537" y="333313"/>
                  <a:pt x="221965" y="351739"/>
                  <a:pt x="244584" y="351739"/>
                </a:cubicBezTo>
                <a:cubicBezTo>
                  <a:pt x="267203" y="351739"/>
                  <a:pt x="285679" y="333360"/>
                  <a:pt x="285679" y="310696"/>
                </a:cubicBezTo>
                <a:cubicBezTo>
                  <a:pt x="285679" y="288080"/>
                  <a:pt x="267203" y="269606"/>
                  <a:pt x="244584" y="269606"/>
                </a:cubicBezTo>
                <a:close/>
                <a:moveTo>
                  <a:pt x="333059" y="135861"/>
                </a:moveTo>
                <a:cubicBezTo>
                  <a:pt x="337011" y="134813"/>
                  <a:pt x="341249" y="135337"/>
                  <a:pt x="344868" y="137432"/>
                </a:cubicBezTo>
                <a:cubicBezTo>
                  <a:pt x="348487" y="139479"/>
                  <a:pt x="351059" y="142907"/>
                  <a:pt x="352059" y="146955"/>
                </a:cubicBezTo>
                <a:cubicBezTo>
                  <a:pt x="354344" y="155192"/>
                  <a:pt x="349392" y="163762"/>
                  <a:pt x="341059" y="166048"/>
                </a:cubicBezTo>
                <a:lnTo>
                  <a:pt x="319773" y="171761"/>
                </a:lnTo>
                <a:cubicBezTo>
                  <a:pt x="318107" y="172190"/>
                  <a:pt x="316964" y="173666"/>
                  <a:pt x="316964" y="175380"/>
                </a:cubicBezTo>
                <a:lnTo>
                  <a:pt x="316964" y="306792"/>
                </a:lnTo>
                <a:cubicBezTo>
                  <a:pt x="317011" y="307935"/>
                  <a:pt x="317059" y="309316"/>
                  <a:pt x="317059" y="310696"/>
                </a:cubicBezTo>
                <a:cubicBezTo>
                  <a:pt x="317059" y="350691"/>
                  <a:pt x="284536" y="383211"/>
                  <a:pt x="244536" y="383211"/>
                </a:cubicBezTo>
                <a:cubicBezTo>
                  <a:pt x="224584" y="383211"/>
                  <a:pt x="205299" y="374831"/>
                  <a:pt x="191585" y="360262"/>
                </a:cubicBezTo>
                <a:cubicBezTo>
                  <a:pt x="177728" y="345454"/>
                  <a:pt x="170823" y="326171"/>
                  <a:pt x="172157" y="305840"/>
                </a:cubicBezTo>
                <a:cubicBezTo>
                  <a:pt x="174442" y="270797"/>
                  <a:pt x="202489" y="241800"/>
                  <a:pt x="237441" y="238467"/>
                </a:cubicBezTo>
                <a:cubicBezTo>
                  <a:pt x="254631" y="236801"/>
                  <a:pt x="271774" y="241324"/>
                  <a:pt x="285774" y="251037"/>
                </a:cubicBezTo>
                <a:lnTo>
                  <a:pt x="285774" y="166238"/>
                </a:lnTo>
                <a:cubicBezTo>
                  <a:pt x="285774" y="155811"/>
                  <a:pt x="292821" y="146669"/>
                  <a:pt x="302869" y="143955"/>
                </a:cubicBezTo>
                <a:close/>
                <a:moveTo>
                  <a:pt x="121141" y="32143"/>
                </a:moveTo>
                <a:cubicBezTo>
                  <a:pt x="71999" y="32143"/>
                  <a:pt x="32095" y="72048"/>
                  <a:pt x="32095" y="121191"/>
                </a:cubicBezTo>
                <a:lnTo>
                  <a:pt x="32095" y="411762"/>
                </a:lnTo>
                <a:cubicBezTo>
                  <a:pt x="32095" y="460857"/>
                  <a:pt x="71999" y="500809"/>
                  <a:pt x="121141" y="500809"/>
                </a:cubicBezTo>
                <a:lnTo>
                  <a:pt x="388995" y="500809"/>
                </a:lnTo>
                <a:cubicBezTo>
                  <a:pt x="438089" y="500809"/>
                  <a:pt x="478041" y="460857"/>
                  <a:pt x="478041" y="411762"/>
                </a:cubicBezTo>
                <a:lnTo>
                  <a:pt x="478041" y="121191"/>
                </a:lnTo>
                <a:cubicBezTo>
                  <a:pt x="478041" y="72048"/>
                  <a:pt x="438089" y="32143"/>
                  <a:pt x="388995" y="32143"/>
                </a:cubicBezTo>
                <a:close/>
                <a:moveTo>
                  <a:pt x="121141" y="0"/>
                </a:moveTo>
                <a:lnTo>
                  <a:pt x="388995" y="0"/>
                </a:lnTo>
                <a:cubicBezTo>
                  <a:pt x="455756" y="0"/>
                  <a:pt x="510088" y="54334"/>
                  <a:pt x="510088" y="121191"/>
                </a:cubicBezTo>
                <a:lnTo>
                  <a:pt x="510088" y="411762"/>
                </a:lnTo>
                <a:cubicBezTo>
                  <a:pt x="510088" y="478571"/>
                  <a:pt x="455756" y="532904"/>
                  <a:pt x="388995" y="532904"/>
                </a:cubicBezTo>
                <a:lnTo>
                  <a:pt x="121141" y="532904"/>
                </a:lnTo>
                <a:cubicBezTo>
                  <a:pt x="54333" y="532904"/>
                  <a:pt x="0" y="478571"/>
                  <a:pt x="0" y="411762"/>
                </a:cubicBezTo>
                <a:lnTo>
                  <a:pt x="0" y="121143"/>
                </a:lnTo>
                <a:cubicBezTo>
                  <a:pt x="0" y="54334"/>
                  <a:pt x="54333" y="0"/>
                  <a:pt x="1211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840610" y="4322829"/>
            <a:ext cx="1425342" cy="2443868"/>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grpSp>
      <p:pic>
        <p:nvPicPr>
          <p:cNvPr id="27" name="图形 2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348" y="987679"/>
            <a:ext cx="1057966" cy="749644"/>
          </a:xfrm>
          <a:prstGeom prst="rect">
            <a:avLst/>
          </a:prstGeom>
        </p:spPr>
      </p:pic>
      <p:sp>
        <p:nvSpPr>
          <p:cNvPr id="3" name="矩形 2"/>
          <p:cNvSpPr/>
          <p:nvPr/>
        </p:nvSpPr>
        <p:spPr>
          <a:xfrm>
            <a:off x="1878281" y="1097401"/>
            <a:ext cx="7526976" cy="829945"/>
          </a:xfrm>
          <a:prstGeom prst="rect">
            <a:avLst/>
          </a:prstGeom>
        </p:spPr>
        <p:txBody>
          <a:bodyPr wrap="square">
            <a:spAutoFit/>
          </a:bodyPr>
          <a:lstStyle/>
          <a:p>
            <a:r>
              <a:rPr lang="en-US" altLang="zh-CN" sz="4800" dirty="0">
                <a:solidFill>
                  <a:srgbClr val="5652CC"/>
                </a:solidFill>
                <a:latin typeface="MuseoModerno Black" pitchFamily="2" charset="0"/>
                <a:cs typeface="MuseoModerno Black" pitchFamily="2" charset="0"/>
              </a:rPr>
              <a:t>Mục tiêu</a:t>
            </a:r>
            <a:endParaRPr lang="en-US" altLang="zh-CN" sz="4800" dirty="0">
              <a:solidFill>
                <a:srgbClr val="5652CC"/>
              </a:solidFill>
              <a:latin typeface="MuseoModerno Black" pitchFamily="2" charset="0"/>
              <a:cs typeface="MuseoModerno Black" pitchFamily="2" charset="0"/>
            </a:endParaRPr>
          </a:p>
        </p:txBody>
      </p:sp>
      <p:sp>
        <p:nvSpPr>
          <p:cNvPr id="29" name="矩形: 圆角 28"/>
          <p:cNvSpPr/>
          <p:nvPr/>
        </p:nvSpPr>
        <p:spPr>
          <a:xfrm>
            <a:off x="1984375" y="2387600"/>
            <a:ext cx="1795780" cy="2980690"/>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30" name="椭圆 29"/>
          <p:cNvSpPr/>
          <p:nvPr/>
        </p:nvSpPr>
        <p:spPr>
          <a:xfrm>
            <a:off x="2554468" y="2081770"/>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31" name="文本框 30"/>
          <p:cNvSpPr txBox="1"/>
          <p:nvPr/>
        </p:nvSpPr>
        <p:spPr>
          <a:xfrm>
            <a:off x="2168170" y="3043498"/>
            <a:ext cx="1427698" cy="147701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sự đa dạng của chất</a:t>
            </a:r>
            <a:endParaRPr lang="zh-CN" altLang="en-US" sz="2400" dirty="0">
              <a:solidFill>
                <a:schemeClr val="bg1"/>
              </a:solidFill>
              <a:latin typeface="MuseoModerno Black" pitchFamily="2" charset="0"/>
              <a:ea typeface="+mj-ea"/>
              <a:cs typeface="MuseoModerno Black" pitchFamily="2" charset="0"/>
            </a:endParaRPr>
          </a:p>
        </p:txBody>
      </p:sp>
      <p:cxnSp>
        <p:nvCxnSpPr>
          <p:cNvPr id="33" name="直接连接符 32"/>
          <p:cNvCxnSpPr/>
          <p:nvPr/>
        </p:nvCxnSpPr>
        <p:spPr>
          <a:xfrm>
            <a:off x="2806010" y="5116041"/>
            <a:ext cx="727075" cy="133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矩形: 圆角 33"/>
          <p:cNvSpPr/>
          <p:nvPr/>
        </p:nvSpPr>
        <p:spPr>
          <a:xfrm>
            <a:off x="6254838" y="2929404"/>
            <a:ext cx="1795872" cy="2431629"/>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35" name="椭圆 34"/>
          <p:cNvSpPr/>
          <p:nvPr/>
        </p:nvSpPr>
        <p:spPr>
          <a:xfrm>
            <a:off x="6836017" y="5207875"/>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36" name="文本框 35"/>
          <p:cNvSpPr txBox="1"/>
          <p:nvPr/>
        </p:nvSpPr>
        <p:spPr>
          <a:xfrm>
            <a:off x="6449719" y="3332298"/>
            <a:ext cx="1427698" cy="184658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một số tính chất hóa học</a:t>
            </a:r>
            <a:endParaRPr lang="en-US" altLang="zh-CN" sz="2400" dirty="0">
              <a:solidFill>
                <a:schemeClr val="bg1"/>
              </a:solidFill>
              <a:latin typeface="MuseoModerno Black" pitchFamily="2" charset="0"/>
              <a:ea typeface="+mj-ea"/>
              <a:cs typeface="MuseoModerno Black" pitchFamily="2" charset="0"/>
            </a:endParaRPr>
          </a:p>
        </p:txBody>
      </p:sp>
      <p:cxnSp>
        <p:nvCxnSpPr>
          <p:cNvPr id="41" name="直接连接符 40"/>
          <p:cNvCxnSpPr/>
          <p:nvPr/>
        </p:nvCxnSpPr>
        <p:spPr>
          <a:xfrm>
            <a:off x="6481769" y="3158971"/>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矩形: 圆角 41"/>
          <p:cNvSpPr/>
          <p:nvPr/>
        </p:nvSpPr>
        <p:spPr>
          <a:xfrm>
            <a:off x="4124960" y="2386965"/>
            <a:ext cx="1795780" cy="2973705"/>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43" name="椭圆 42"/>
          <p:cNvSpPr/>
          <p:nvPr/>
        </p:nvSpPr>
        <p:spPr>
          <a:xfrm>
            <a:off x="4695243" y="1991191"/>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52" name="文本框 51"/>
          <p:cNvSpPr txBox="1"/>
          <p:nvPr/>
        </p:nvSpPr>
        <p:spPr>
          <a:xfrm>
            <a:off x="4277830" y="2827344"/>
            <a:ext cx="1427698" cy="2215515"/>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Nêu được một số tính chất vật lí của chất</a:t>
            </a:r>
            <a:endParaRPr lang="zh-CN" altLang="en-US" sz="2400" dirty="0">
              <a:solidFill>
                <a:schemeClr val="bg1"/>
              </a:solidFill>
              <a:latin typeface="MuseoModerno Black" pitchFamily="2" charset="0"/>
              <a:ea typeface="+mj-ea"/>
              <a:cs typeface="MuseoModerno Black" pitchFamily="2" charset="0"/>
            </a:endParaRPr>
          </a:p>
        </p:txBody>
      </p:sp>
      <p:cxnSp>
        <p:nvCxnSpPr>
          <p:cNvPr id="54" name="直接连接符 53"/>
          <p:cNvCxnSpPr/>
          <p:nvPr/>
        </p:nvCxnSpPr>
        <p:spPr>
          <a:xfrm>
            <a:off x="4364490" y="5129318"/>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矩形: 圆角 54"/>
          <p:cNvSpPr/>
          <p:nvPr/>
        </p:nvSpPr>
        <p:spPr>
          <a:xfrm>
            <a:off x="8406409" y="2929106"/>
            <a:ext cx="1795872" cy="2431630"/>
          </a:xfrm>
          <a:prstGeom prst="roundRect">
            <a:avLst>
              <a:gd name="adj" fmla="val 11466"/>
            </a:avLst>
          </a:prstGeom>
          <a:solidFill>
            <a:srgbClr val="5652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sz="2000">
              <a:solidFill>
                <a:schemeClr val="bg1"/>
              </a:solidFill>
              <a:latin typeface="+mj-ea"/>
              <a:ea typeface="+mj-ea"/>
              <a:cs typeface="MuseoModerno Black" pitchFamily="2" charset="0"/>
            </a:endParaRPr>
          </a:p>
        </p:txBody>
      </p:sp>
      <p:sp>
        <p:nvSpPr>
          <p:cNvPr id="56" name="椭圆 55"/>
          <p:cNvSpPr/>
          <p:nvPr/>
        </p:nvSpPr>
        <p:spPr>
          <a:xfrm>
            <a:off x="8976793" y="5174446"/>
            <a:ext cx="644703" cy="644703"/>
          </a:xfrm>
          <a:prstGeom prst="ellipse">
            <a:avLst/>
          </a:prstGeom>
          <a:solidFill>
            <a:srgbClr val="FFA9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100"/>
              </a:spcBef>
              <a:spcAft>
                <a:spcPts val="100"/>
              </a:spcAft>
            </a:pPr>
            <a:endParaRPr lang="zh-CN" altLang="en-US">
              <a:solidFill>
                <a:schemeClr val="bg1"/>
              </a:solidFill>
              <a:latin typeface="+mj-ea"/>
              <a:ea typeface="+mj-ea"/>
              <a:cs typeface="MuseoModerno Black" pitchFamily="2" charset="0"/>
            </a:endParaRPr>
          </a:p>
        </p:txBody>
      </p:sp>
      <p:sp>
        <p:nvSpPr>
          <p:cNvPr id="57" name="文本框 56"/>
          <p:cNvSpPr txBox="1"/>
          <p:nvPr/>
        </p:nvSpPr>
        <p:spPr>
          <a:xfrm>
            <a:off x="8590496" y="3441514"/>
            <a:ext cx="1427698" cy="1477010"/>
          </a:xfrm>
          <a:prstGeom prst="rect">
            <a:avLst/>
          </a:prstGeom>
          <a:noFill/>
        </p:spPr>
        <p:txBody>
          <a:bodyPr wrap="square" lIns="0" tIns="0" rIns="0" bIns="0" rtlCol="0">
            <a:spAutoFit/>
          </a:bodyPr>
          <a:lstStyle/>
          <a:p>
            <a:pPr algn="ctr"/>
            <a:r>
              <a:rPr lang="en-US" altLang="zh-CN" sz="2400" dirty="0">
                <a:solidFill>
                  <a:schemeClr val="bg1"/>
                </a:solidFill>
                <a:latin typeface="MuseoModerno Black" pitchFamily="2" charset="0"/>
                <a:ea typeface="+mj-ea"/>
                <a:cs typeface="MuseoModerno Black" pitchFamily="2" charset="0"/>
              </a:rPr>
              <a:t>Làm được nước hàng</a:t>
            </a:r>
            <a:endParaRPr lang="en-US" altLang="zh-CN" sz="2400" dirty="0">
              <a:solidFill>
                <a:schemeClr val="bg1"/>
              </a:solidFill>
              <a:latin typeface="MuseoModerno Black" pitchFamily="2" charset="0"/>
              <a:ea typeface="+mj-ea"/>
              <a:cs typeface="MuseoModerno Black" pitchFamily="2" charset="0"/>
            </a:endParaRPr>
          </a:p>
        </p:txBody>
      </p:sp>
      <p:cxnSp>
        <p:nvCxnSpPr>
          <p:cNvPr id="59" name="直接连接符 58"/>
          <p:cNvCxnSpPr/>
          <p:nvPr/>
        </p:nvCxnSpPr>
        <p:spPr>
          <a:xfrm>
            <a:off x="8660368" y="3158913"/>
            <a:ext cx="13026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2574212" y="2219455"/>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01</a:t>
            </a:r>
            <a:endParaRPr lang="zh-CN" altLang="en-US" sz="2400" dirty="0">
              <a:solidFill>
                <a:schemeClr val="bg1"/>
              </a:solidFill>
              <a:latin typeface="+mj-ea"/>
              <a:ea typeface="+mj-ea"/>
              <a:cs typeface="MuseoModerno Black" pitchFamily="2" charset="0"/>
            </a:endParaRPr>
          </a:p>
        </p:txBody>
      </p:sp>
      <p:sp>
        <p:nvSpPr>
          <p:cNvPr id="61" name="文本框 60"/>
          <p:cNvSpPr txBox="1"/>
          <p:nvPr/>
        </p:nvSpPr>
        <p:spPr>
          <a:xfrm>
            <a:off x="6855761" y="5345560"/>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03</a:t>
            </a:r>
            <a:endParaRPr lang="zh-CN" altLang="en-US" sz="2400" dirty="0">
              <a:solidFill>
                <a:schemeClr val="bg1"/>
              </a:solidFill>
              <a:latin typeface="+mj-ea"/>
              <a:ea typeface="+mj-ea"/>
              <a:cs typeface="MuseoModerno Black" pitchFamily="2" charset="0"/>
            </a:endParaRPr>
          </a:p>
        </p:txBody>
      </p:sp>
      <p:sp>
        <p:nvSpPr>
          <p:cNvPr id="62" name="文本框 61"/>
          <p:cNvSpPr txBox="1"/>
          <p:nvPr/>
        </p:nvSpPr>
        <p:spPr>
          <a:xfrm>
            <a:off x="4714987" y="2128876"/>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02</a:t>
            </a:r>
            <a:endParaRPr lang="zh-CN" altLang="en-US" sz="2400" dirty="0">
              <a:solidFill>
                <a:schemeClr val="bg1"/>
              </a:solidFill>
              <a:latin typeface="+mj-ea"/>
              <a:ea typeface="+mj-ea"/>
              <a:cs typeface="MuseoModerno Black" pitchFamily="2" charset="0"/>
            </a:endParaRPr>
          </a:p>
        </p:txBody>
      </p:sp>
      <p:sp>
        <p:nvSpPr>
          <p:cNvPr id="63" name="文本框 62"/>
          <p:cNvSpPr txBox="1"/>
          <p:nvPr/>
        </p:nvSpPr>
        <p:spPr>
          <a:xfrm>
            <a:off x="8996537" y="5312131"/>
            <a:ext cx="605215" cy="369332"/>
          </a:xfrm>
          <a:prstGeom prst="rect">
            <a:avLst/>
          </a:prstGeom>
          <a:noFill/>
        </p:spPr>
        <p:txBody>
          <a:bodyPr wrap="square" lIns="0" tIns="0" rIns="0" bIns="0" rtlCol="0">
            <a:spAutoFit/>
          </a:bodyPr>
          <a:lstStyle/>
          <a:p>
            <a:pPr algn="ctr"/>
            <a:r>
              <a:rPr lang="en-US" altLang="zh-CN" sz="2400" dirty="0">
                <a:solidFill>
                  <a:schemeClr val="bg1"/>
                </a:solidFill>
                <a:latin typeface="+mj-ea"/>
                <a:ea typeface="+mj-ea"/>
                <a:cs typeface="MuseoModerno Black" pitchFamily="2" charset="0"/>
              </a:rPr>
              <a:t>04</a:t>
            </a:r>
            <a:endParaRPr lang="zh-CN" altLang="en-US" sz="2400" dirty="0">
              <a:solidFill>
                <a:schemeClr val="bg1"/>
              </a:solidFill>
              <a:latin typeface="+mj-ea"/>
              <a:ea typeface="+mj-ea"/>
              <a:cs typeface="MuseoModerno Black" pitchFamily="2" charset="0"/>
            </a:endParaRPr>
          </a:p>
        </p:txBody>
      </p:sp>
      <p:pic>
        <p:nvPicPr>
          <p:cNvPr id="13" name="图形 1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17103" y="3332398"/>
            <a:ext cx="1756256" cy="3122742"/>
          </a:xfrm>
          <a:prstGeom prst="rect">
            <a:avLst/>
          </a:prstGeom>
        </p:spPr>
      </p:pic>
      <p:pic>
        <p:nvPicPr>
          <p:cNvPr id="14" name="图形 1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377" y="3186515"/>
            <a:ext cx="2026732" cy="3268625"/>
          </a:xfrm>
          <a:prstGeom prst="rect">
            <a:avLst/>
          </a:prstGeom>
        </p:spPr>
      </p:pic>
      <p:pic>
        <p:nvPicPr>
          <p:cNvPr id="68" name="图形 6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6761" y="1479460"/>
            <a:ext cx="683380" cy="585754"/>
          </a:xfrm>
          <a:prstGeom prst="rect">
            <a:avLst/>
          </a:prstGeom>
        </p:spPr>
      </p:pic>
    </p:spTree>
    <p:custDataLst>
      <p:tags r:id="rId1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1323439"/>
          </a:xfrm>
          <a:prstGeom prst="rect">
            <a:avLst/>
          </a:prstGeom>
        </p:spPr>
        <p:txBody>
          <a:bodyPr wrap="square">
            <a:spAutoFit/>
          </a:bodyPr>
          <a:lstStyle/>
          <a:p>
            <a:r>
              <a:rPr lang="en-US" altLang="zh-CN" sz="8000" dirty="0">
                <a:solidFill>
                  <a:srgbClr val="FFA95B"/>
                </a:solidFill>
                <a:latin typeface="MuseoModerno Black" pitchFamily="2" charset="0"/>
                <a:ea typeface="+mj-ea"/>
                <a:cs typeface="MuseoModerno Black" pitchFamily="2" charset="0"/>
              </a:rPr>
              <a:t>Part 04</a:t>
            </a:r>
            <a:endParaRPr lang="zh-CN" altLang="en-US"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1013729" y="2802333"/>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Your title here</a:t>
            </a:r>
            <a:endParaRPr lang="zh-CN" altLang="en-US" sz="6000" dirty="0">
              <a:solidFill>
                <a:srgbClr val="5652CC"/>
              </a:solidFill>
              <a:latin typeface="MuseoModerno Black" pitchFamily="2" charset="0"/>
              <a:ea typeface="+mj-ea"/>
              <a:cs typeface="MuseoModerno Black" pitchFamily="2" charset="0"/>
            </a:endParaRPr>
          </a:p>
        </p:txBody>
      </p:sp>
      <p:pic>
        <p:nvPicPr>
          <p:cNvPr id="31" name="图形 3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0395" y="1809414"/>
            <a:ext cx="951186" cy="815302"/>
          </a:xfrm>
          <a:prstGeom prst="rect">
            <a:avLst/>
          </a:prstGeom>
        </p:spPr>
      </p:pic>
      <p:sp>
        <p:nvSpPr>
          <p:cNvPr id="33" name="矩形 32"/>
          <p:cNvSpPr/>
          <p:nvPr/>
        </p:nvSpPr>
        <p:spPr>
          <a:xfrm>
            <a:off x="1039129" y="3734003"/>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endParaRPr lang="zh-CN" altLang="en-US" sz="1400" dirty="0">
              <a:solidFill>
                <a:srgbClr val="FFA95B"/>
              </a:solidFill>
              <a:latin typeface="MuseoModerno Black" pitchFamily="2" charset="0"/>
              <a:cs typeface="MuseoModerno Black" pitchFamily="2" charset="0"/>
            </a:endParaRPr>
          </a:p>
        </p:txBody>
      </p:sp>
      <p:sp>
        <p:nvSpPr>
          <p:cNvPr id="34" name="椭圆 33"/>
          <p:cNvSpPr/>
          <p:nvPr/>
        </p:nvSpPr>
        <p:spPr>
          <a:xfrm>
            <a:off x="4165494"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5" name="椭圆 34"/>
          <p:cNvSpPr/>
          <p:nvPr/>
        </p:nvSpPr>
        <p:spPr>
          <a:xfrm>
            <a:off x="4736886"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6" name="椭圆 35"/>
          <p:cNvSpPr/>
          <p:nvPr/>
        </p:nvSpPr>
        <p:spPr>
          <a:xfrm>
            <a:off x="5308278" y="3734003"/>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7" name="Oval 40"/>
          <p:cNvSpPr/>
          <p:nvPr/>
        </p:nvSpPr>
        <p:spPr>
          <a:xfrm>
            <a:off x="4283866" y="3852553"/>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1" name="Oval 41"/>
          <p:cNvSpPr/>
          <p:nvPr/>
        </p:nvSpPr>
        <p:spPr>
          <a:xfrm>
            <a:off x="4870134" y="3852375"/>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2" name="Oval 42"/>
          <p:cNvSpPr/>
          <p:nvPr/>
        </p:nvSpPr>
        <p:spPr>
          <a:xfrm>
            <a:off x="5426650" y="3858957"/>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3" name="矩形 42"/>
          <p:cNvSpPr/>
          <p:nvPr/>
        </p:nvSpPr>
        <p:spPr>
          <a:xfrm>
            <a:off x="1040943" y="4445220"/>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endParaRPr lang="zh-CN" altLang="en-US" sz="1200" dirty="0">
              <a:solidFill>
                <a:schemeClr val="tx1">
                  <a:lumMod val="75000"/>
                  <a:lumOff val="25000"/>
                </a:schemeClr>
              </a:solidFill>
              <a:cs typeface="MuseoModerno Black" pitchFamily="2" charset="0"/>
            </a:endParaRPr>
          </a:p>
        </p:txBody>
      </p:sp>
    </p:spTree>
    <p:custDataLst>
      <p:tags r:id="rId9"/>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1048404" y="1940328"/>
            <a:ext cx="10095192" cy="4290714"/>
            <a:chOff x="939800" y="1659112"/>
            <a:chExt cx="10095192" cy="4290714"/>
          </a:xfrm>
        </p:grpSpPr>
        <p:cxnSp>
          <p:nvCxnSpPr>
            <p:cNvPr id="4" name="文本框"/>
            <p:cNvCxnSpPr/>
            <p:nvPr/>
          </p:nvCxnSpPr>
          <p:spPr>
            <a:xfrm flipH="1">
              <a:off x="5942740" y="2078228"/>
              <a:ext cx="4919351" cy="0"/>
            </a:xfrm>
            <a:prstGeom prst="line">
              <a:avLst/>
            </a:prstGeom>
            <a:ln w="3175"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文本框"/>
            <p:cNvSpPr txBox="1"/>
            <p:nvPr/>
          </p:nvSpPr>
          <p:spPr>
            <a:xfrm>
              <a:off x="939800" y="1781937"/>
              <a:ext cx="4771386" cy="592583"/>
            </a:xfrm>
            <a:prstGeom prst="rect">
              <a:avLst/>
            </a:prstGeom>
            <a:noFill/>
            <a:ln>
              <a:noFill/>
            </a:ln>
          </p:spPr>
          <p:txBody>
            <a:bodyPr wrap="square" lIns="90000" tIns="46800" rIns="90000" bIns="46800" anchor="ctr" anchorCtr="0">
              <a:normAutofit/>
            </a:bodyPr>
            <a:lstStyle/>
            <a:p>
              <a:pPr lvl="0">
                <a:buSzPct val="25000"/>
                <a:defRPr/>
              </a:pPr>
              <a:r>
                <a:rPr lang="en-US" altLang="zh-CN" sz="2000" dirty="0">
                  <a:solidFill>
                    <a:schemeClr val="accent1"/>
                  </a:solidFill>
                  <a:latin typeface="+mj-ea"/>
                  <a:ea typeface="+mj-ea"/>
                  <a:cs typeface="+mn-ea"/>
                  <a:sym typeface="+mn-lt"/>
                </a:rPr>
                <a:t>A Picture Is Worth A Thousand Words</a:t>
              </a:r>
              <a:endParaRPr lang="zh-CN" altLang="en-US" sz="2000" dirty="0">
                <a:solidFill>
                  <a:schemeClr val="accent1"/>
                </a:solidFill>
                <a:latin typeface="+mj-ea"/>
                <a:ea typeface="+mj-ea"/>
                <a:cs typeface="+mn-ea"/>
                <a:sym typeface="+mn-lt"/>
              </a:endParaRPr>
            </a:p>
          </p:txBody>
        </p:sp>
        <p:sp>
          <p:nvSpPr>
            <p:cNvPr id="6" name="文本框"/>
            <p:cNvSpPr/>
            <p:nvPr/>
          </p:nvSpPr>
          <p:spPr>
            <a:xfrm>
              <a:off x="5861278" y="1985128"/>
              <a:ext cx="186201" cy="186201"/>
            </a:xfrm>
            <a:prstGeom prst="ellipse">
              <a:avLst/>
            </a:prstGeom>
            <a:solidFill>
              <a:schemeClr val="bg1"/>
            </a:solidFill>
            <a:ln w="349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sp>
          <p:nvSpPr>
            <p:cNvPr id="7" name="文本框"/>
            <p:cNvSpPr txBox="1"/>
            <p:nvPr/>
          </p:nvSpPr>
          <p:spPr>
            <a:xfrm>
              <a:off x="942709" y="2373589"/>
              <a:ext cx="4969226" cy="954985"/>
            </a:xfrm>
            <a:prstGeom prst="rect">
              <a:avLst/>
            </a:prstGeom>
            <a:noFill/>
            <a:ln>
              <a:noFill/>
            </a:ln>
          </p:spPr>
          <p:txBody>
            <a:bodyPr wrap="square" lIns="90000" tIns="46800" rIns="90000" bIns="46800" anchor="t" anchorCtr="0">
              <a:normAutofit/>
            </a:bodyPr>
            <a:lstStyle/>
            <a:p>
              <a:pPr lvl="0">
                <a:lnSpc>
                  <a:spcPct val="150000"/>
                </a:lnSpc>
              </a:pPr>
              <a:r>
                <a:rPr lang="en-US" altLang="zh-CN" sz="1200" dirty="0">
                  <a:solidFill>
                    <a:schemeClr val="tx1">
                      <a:lumMod val="75000"/>
                      <a:lumOff val="25000"/>
                    </a:schemeClr>
                  </a:solidFill>
                  <a:cs typeface="+mn-ea"/>
                  <a:sym typeface="+mn-lt"/>
                </a:rPr>
                <a:t>It serves a variety of purposes, making presentations powerful tools for convincing and teaching.</a:t>
              </a:r>
              <a:endParaRPr lang="en-US" altLang="zh-CN" sz="1200" dirty="0">
                <a:solidFill>
                  <a:schemeClr val="tx1">
                    <a:lumMod val="75000"/>
                    <a:lumOff val="25000"/>
                  </a:schemeClr>
                </a:solidFill>
                <a:cs typeface="+mn-ea"/>
                <a:sym typeface="+mn-lt"/>
              </a:endParaRPr>
            </a:p>
          </p:txBody>
        </p:sp>
        <p:sp>
          <p:nvSpPr>
            <p:cNvPr id="8" name="文本框"/>
            <p:cNvSpPr/>
            <p:nvPr/>
          </p:nvSpPr>
          <p:spPr bwMode="auto">
            <a:xfrm>
              <a:off x="10194495" y="1659112"/>
              <a:ext cx="840497" cy="840496"/>
            </a:xfrm>
            <a:prstGeom prst="ellipse">
              <a:avLst/>
            </a:prstGeom>
            <a:solidFill>
              <a:schemeClr val="accent2"/>
            </a:solidFill>
            <a:ln w="19050">
              <a:noFill/>
              <a:round/>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a:solidFill>
                  <a:schemeClr val="tx1">
                    <a:lumMod val="75000"/>
                    <a:lumOff val="25000"/>
                  </a:schemeClr>
                </a:solidFill>
                <a:cs typeface="+mn-ea"/>
                <a:sym typeface="+mn-lt"/>
              </a:endParaRPr>
            </a:p>
          </p:txBody>
        </p:sp>
        <p:sp>
          <p:nvSpPr>
            <p:cNvPr id="9" name="文本框"/>
            <p:cNvSpPr txBox="1"/>
            <p:nvPr/>
          </p:nvSpPr>
          <p:spPr bwMode="auto">
            <a:xfrm>
              <a:off x="1598102" y="3532313"/>
              <a:ext cx="1849294"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0" name="文本框"/>
            <p:cNvSpPr/>
            <p:nvPr/>
          </p:nvSpPr>
          <p:spPr bwMode="auto">
            <a:xfrm>
              <a:off x="3197462" y="3415648"/>
              <a:ext cx="3615471" cy="66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sp>
          <p:nvSpPr>
            <p:cNvPr id="11" name="文本框"/>
            <p:cNvSpPr txBox="1"/>
            <p:nvPr/>
          </p:nvSpPr>
          <p:spPr bwMode="auto">
            <a:xfrm>
              <a:off x="1598102" y="4409741"/>
              <a:ext cx="1849293"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2" name="文本框"/>
            <p:cNvSpPr/>
            <p:nvPr/>
          </p:nvSpPr>
          <p:spPr bwMode="auto">
            <a:xfrm>
              <a:off x="3197462" y="4293076"/>
              <a:ext cx="3615472" cy="7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sp>
          <p:nvSpPr>
            <p:cNvPr id="13" name="文本框"/>
            <p:cNvSpPr txBox="1"/>
            <p:nvPr/>
          </p:nvSpPr>
          <p:spPr bwMode="auto">
            <a:xfrm>
              <a:off x="1598102" y="5287175"/>
              <a:ext cx="1849293" cy="40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Autofit/>
            </a:bodyPr>
            <a:lstStyle/>
            <a:p>
              <a:pPr lvl="0">
                <a:buSzPct val="25000"/>
                <a:defRPr/>
              </a:pPr>
              <a:r>
                <a:rPr lang="en-US" altLang="zh-CN" sz="2000" dirty="0">
                  <a:solidFill>
                    <a:schemeClr val="accent1"/>
                  </a:solidFill>
                  <a:latin typeface="+mj-ea"/>
                  <a:ea typeface="+mj-ea"/>
                  <a:cs typeface="+mn-ea"/>
                  <a:sym typeface="+mn-lt"/>
                </a:rPr>
                <a:t>Title Here</a:t>
              </a:r>
              <a:endParaRPr lang="zh-CN" altLang="en-US" sz="2000" dirty="0">
                <a:solidFill>
                  <a:schemeClr val="accent1"/>
                </a:solidFill>
                <a:latin typeface="+mj-ea"/>
                <a:ea typeface="+mj-ea"/>
                <a:cs typeface="+mn-ea"/>
                <a:sym typeface="+mn-lt"/>
              </a:endParaRPr>
            </a:p>
          </p:txBody>
        </p:sp>
        <p:sp>
          <p:nvSpPr>
            <p:cNvPr id="14" name="文本框"/>
            <p:cNvSpPr/>
            <p:nvPr/>
          </p:nvSpPr>
          <p:spPr bwMode="auto">
            <a:xfrm>
              <a:off x="3197462" y="5181833"/>
              <a:ext cx="3615472" cy="71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cxnSp>
          <p:nvCxnSpPr>
            <p:cNvPr id="15" name="文本框"/>
            <p:cNvCxnSpPr/>
            <p:nvPr/>
          </p:nvCxnSpPr>
          <p:spPr>
            <a:xfrm>
              <a:off x="939800" y="4221782"/>
              <a:ext cx="5770138" cy="0"/>
            </a:xfrm>
            <a:prstGeom prst="line">
              <a:avLst/>
            </a:prstGeom>
            <a:ln w="3175" cap="rnd">
              <a:solidFill>
                <a:srgbClr val="5652CC"/>
              </a:solidFill>
              <a:round/>
            </a:ln>
          </p:spPr>
          <p:style>
            <a:lnRef idx="1">
              <a:schemeClr val="accent1"/>
            </a:lnRef>
            <a:fillRef idx="0">
              <a:schemeClr val="accent1"/>
            </a:fillRef>
            <a:effectRef idx="0">
              <a:schemeClr val="accent1"/>
            </a:effectRef>
            <a:fontRef idx="minor">
              <a:schemeClr val="tx1"/>
            </a:fontRef>
          </p:style>
        </p:cxnSp>
        <p:cxnSp>
          <p:nvCxnSpPr>
            <p:cNvPr id="16" name="文本框"/>
            <p:cNvCxnSpPr/>
            <p:nvPr/>
          </p:nvCxnSpPr>
          <p:spPr>
            <a:xfrm>
              <a:off x="939800" y="5099213"/>
              <a:ext cx="5770138" cy="0"/>
            </a:xfrm>
            <a:prstGeom prst="line">
              <a:avLst/>
            </a:prstGeom>
            <a:ln w="3175" cap="rnd">
              <a:solidFill>
                <a:srgbClr val="5652CC"/>
              </a:solidFill>
              <a:round/>
            </a:ln>
          </p:spPr>
          <p:style>
            <a:lnRef idx="1">
              <a:schemeClr val="accent1"/>
            </a:lnRef>
            <a:fillRef idx="0">
              <a:schemeClr val="accent1"/>
            </a:fillRef>
            <a:effectRef idx="0">
              <a:schemeClr val="accent1"/>
            </a:effectRef>
            <a:fontRef idx="minor">
              <a:schemeClr val="tx1"/>
            </a:fontRef>
          </p:style>
        </p:cxnSp>
        <p:sp>
          <p:nvSpPr>
            <p:cNvPr id="17" name="3"/>
            <p:cNvSpPr txBox="1"/>
            <p:nvPr/>
          </p:nvSpPr>
          <p:spPr>
            <a:xfrm>
              <a:off x="1001528" y="3535769"/>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01</a:t>
              </a:r>
              <a:endParaRPr lang="en-US" altLang="zh-CN" sz="2000" cap="all" dirty="0">
                <a:solidFill>
                  <a:schemeClr val="accent2"/>
                </a:solidFill>
                <a:latin typeface="+mj-ea"/>
                <a:ea typeface="+mj-ea"/>
                <a:cs typeface="+mn-ea"/>
                <a:sym typeface="+mn-lt"/>
              </a:endParaRPr>
            </a:p>
          </p:txBody>
        </p:sp>
        <p:sp>
          <p:nvSpPr>
            <p:cNvPr id="18" name="2"/>
            <p:cNvSpPr txBox="1"/>
            <p:nvPr/>
          </p:nvSpPr>
          <p:spPr>
            <a:xfrm>
              <a:off x="998591" y="4400878"/>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02</a:t>
              </a:r>
              <a:endParaRPr lang="en-US" altLang="zh-CN" sz="2000" cap="all" dirty="0">
                <a:solidFill>
                  <a:schemeClr val="accent2"/>
                </a:solidFill>
                <a:latin typeface="+mj-ea"/>
                <a:ea typeface="+mj-ea"/>
                <a:cs typeface="+mn-ea"/>
                <a:sym typeface="+mn-lt"/>
              </a:endParaRPr>
            </a:p>
          </p:txBody>
        </p:sp>
        <p:sp>
          <p:nvSpPr>
            <p:cNvPr id="19" name="1"/>
            <p:cNvSpPr txBox="1"/>
            <p:nvPr/>
          </p:nvSpPr>
          <p:spPr>
            <a:xfrm>
              <a:off x="998591" y="5279250"/>
              <a:ext cx="504374" cy="400110"/>
            </a:xfrm>
            <a:prstGeom prst="rect">
              <a:avLst/>
            </a:prstGeom>
            <a:noFill/>
          </p:spPr>
          <p:txBody>
            <a:bodyPr wrap="square" rtlCol="0">
              <a:spAutoFit/>
            </a:bodyPr>
            <a:lstStyle/>
            <a:p>
              <a:pPr>
                <a:buSzPct val="25000"/>
                <a:defRPr/>
              </a:pPr>
              <a:r>
                <a:rPr lang="en-US" altLang="zh-CN" sz="2000" cap="all" dirty="0">
                  <a:solidFill>
                    <a:schemeClr val="accent2"/>
                  </a:solidFill>
                  <a:latin typeface="+mj-ea"/>
                  <a:ea typeface="+mj-ea"/>
                  <a:cs typeface="+mn-ea"/>
                  <a:sym typeface="+mn-lt"/>
                </a:rPr>
                <a:t>03</a:t>
              </a:r>
              <a:endParaRPr lang="en-US" altLang="zh-CN" sz="2000" cap="all" dirty="0">
                <a:solidFill>
                  <a:schemeClr val="accent2"/>
                </a:solidFill>
                <a:latin typeface="+mj-ea"/>
                <a:ea typeface="+mj-ea"/>
                <a:cs typeface="+mn-ea"/>
                <a:sym typeface="+mn-lt"/>
              </a:endParaRPr>
            </a:p>
          </p:txBody>
        </p:sp>
        <p:sp>
          <p:nvSpPr>
            <p:cNvPr id="20" name="任意多边形 13"/>
            <p:cNvSpPr>
              <a:spLocks noChangeAspect="1"/>
            </p:cNvSpPr>
            <p:nvPr/>
          </p:nvSpPr>
          <p:spPr>
            <a:xfrm>
              <a:off x="10443503" y="1905211"/>
              <a:ext cx="391768" cy="372461"/>
            </a:xfrm>
            <a:custGeom>
              <a:avLst/>
              <a:gdLst>
                <a:gd name="connsiteX0" fmla="*/ 297761 w 469019"/>
                <a:gd name="connsiteY0" fmla="*/ 245968 h 445905"/>
                <a:gd name="connsiteX1" fmla="*/ 313002 w 469019"/>
                <a:gd name="connsiteY1" fmla="*/ 261209 h 445905"/>
                <a:gd name="connsiteX2" fmla="*/ 313002 w 469019"/>
                <a:gd name="connsiteY2" fmla="*/ 355371 h 445905"/>
                <a:gd name="connsiteX3" fmla="*/ 297761 w 469019"/>
                <a:gd name="connsiteY3" fmla="*/ 370612 h 445905"/>
                <a:gd name="connsiteX4" fmla="*/ 282520 w 469019"/>
                <a:gd name="connsiteY4" fmla="*/ 355371 h 445905"/>
                <a:gd name="connsiteX5" fmla="*/ 282520 w 469019"/>
                <a:gd name="connsiteY5" fmla="*/ 261209 h 445905"/>
                <a:gd name="connsiteX6" fmla="*/ 297761 w 469019"/>
                <a:gd name="connsiteY6" fmla="*/ 245968 h 445905"/>
                <a:gd name="connsiteX7" fmla="*/ 115823 w 469019"/>
                <a:gd name="connsiteY7" fmla="*/ 245968 h 445905"/>
                <a:gd name="connsiteX8" fmla="*/ 131064 w 469019"/>
                <a:gd name="connsiteY8" fmla="*/ 261209 h 445905"/>
                <a:gd name="connsiteX9" fmla="*/ 131064 w 469019"/>
                <a:gd name="connsiteY9" fmla="*/ 355371 h 445905"/>
                <a:gd name="connsiteX10" fmla="*/ 115823 w 469019"/>
                <a:gd name="connsiteY10" fmla="*/ 370612 h 445905"/>
                <a:gd name="connsiteX11" fmla="*/ 100582 w 469019"/>
                <a:gd name="connsiteY11" fmla="*/ 355371 h 445905"/>
                <a:gd name="connsiteX12" fmla="*/ 100582 w 469019"/>
                <a:gd name="connsiteY12" fmla="*/ 261209 h 445905"/>
                <a:gd name="connsiteX13" fmla="*/ 115823 w 469019"/>
                <a:gd name="connsiteY13" fmla="*/ 245968 h 445905"/>
                <a:gd name="connsiteX14" fmla="*/ 388016 w 469019"/>
                <a:gd name="connsiteY14" fmla="*/ 181955 h 445905"/>
                <a:gd name="connsiteX15" fmla="*/ 403257 w 469019"/>
                <a:gd name="connsiteY15" fmla="*/ 197196 h 445905"/>
                <a:gd name="connsiteX16" fmla="*/ 403257 w 469019"/>
                <a:gd name="connsiteY16" fmla="*/ 355371 h 445905"/>
                <a:gd name="connsiteX17" fmla="*/ 388016 w 469019"/>
                <a:gd name="connsiteY17" fmla="*/ 370612 h 445905"/>
                <a:gd name="connsiteX18" fmla="*/ 372775 w 469019"/>
                <a:gd name="connsiteY18" fmla="*/ 355371 h 445905"/>
                <a:gd name="connsiteX19" fmla="*/ 372775 w 469019"/>
                <a:gd name="connsiteY19" fmla="*/ 197196 h 445905"/>
                <a:gd name="connsiteX20" fmla="*/ 388016 w 469019"/>
                <a:gd name="connsiteY20" fmla="*/ 181955 h 445905"/>
                <a:gd name="connsiteX21" fmla="*/ 206935 w 469019"/>
                <a:gd name="connsiteY21" fmla="*/ 181955 h 445905"/>
                <a:gd name="connsiteX22" fmla="*/ 222176 w 469019"/>
                <a:gd name="connsiteY22" fmla="*/ 197196 h 445905"/>
                <a:gd name="connsiteX23" fmla="*/ 222176 w 469019"/>
                <a:gd name="connsiteY23" fmla="*/ 355371 h 445905"/>
                <a:gd name="connsiteX24" fmla="*/ 206935 w 469019"/>
                <a:gd name="connsiteY24" fmla="*/ 370612 h 445905"/>
                <a:gd name="connsiteX25" fmla="*/ 191694 w 469019"/>
                <a:gd name="connsiteY25" fmla="*/ 355371 h 445905"/>
                <a:gd name="connsiteX26" fmla="*/ 191694 w 469019"/>
                <a:gd name="connsiteY26" fmla="*/ 197196 h 445905"/>
                <a:gd name="connsiteX27" fmla="*/ 206935 w 469019"/>
                <a:gd name="connsiteY27" fmla="*/ 181955 h 445905"/>
                <a:gd name="connsiteX28" fmla="*/ 421093 w 469019"/>
                <a:gd name="connsiteY28" fmla="*/ 43588 h 445905"/>
                <a:gd name="connsiteX29" fmla="*/ 431738 w 469019"/>
                <a:gd name="connsiteY29" fmla="*/ 50404 h 445905"/>
                <a:gd name="connsiteX30" fmla="*/ 427642 w 469019"/>
                <a:gd name="connsiteY30" fmla="*/ 73409 h 445905"/>
                <a:gd name="connsiteX31" fmla="*/ 296856 w 469019"/>
                <a:gd name="connsiteY31" fmla="*/ 164856 h 445905"/>
                <a:gd name="connsiteX32" fmla="*/ 292284 w 469019"/>
                <a:gd name="connsiteY32" fmla="*/ 167000 h 445905"/>
                <a:gd name="connsiteX33" fmla="*/ 280996 w 469019"/>
                <a:gd name="connsiteY33" fmla="*/ 167000 h 445905"/>
                <a:gd name="connsiteX34" fmla="*/ 277043 w 469019"/>
                <a:gd name="connsiteY34" fmla="*/ 163951 h 445905"/>
                <a:gd name="connsiteX35" fmla="*/ 202982 w 469019"/>
                <a:gd name="connsiteY35" fmla="*/ 83173 h 445905"/>
                <a:gd name="connsiteX36" fmla="*/ 78292 w 469019"/>
                <a:gd name="connsiteY36" fmla="*/ 170048 h 445905"/>
                <a:gd name="connsiteX37" fmla="*/ 78292 w 469019"/>
                <a:gd name="connsiteY37" fmla="*/ 168857 h 445905"/>
                <a:gd name="connsiteX38" fmla="*/ 55288 w 469019"/>
                <a:gd name="connsiteY38" fmla="*/ 164713 h 445905"/>
                <a:gd name="connsiteX39" fmla="*/ 59431 w 469019"/>
                <a:gd name="connsiteY39" fmla="*/ 141709 h 445905"/>
                <a:gd name="connsiteX40" fmla="*/ 192313 w 469019"/>
                <a:gd name="connsiteY40" fmla="*/ 50262 h 445905"/>
                <a:gd name="connsiteX41" fmla="*/ 196599 w 469019"/>
                <a:gd name="connsiteY41" fmla="*/ 48452 h 445905"/>
                <a:gd name="connsiteX42" fmla="*/ 217937 w 469019"/>
                <a:gd name="connsiteY42" fmla="*/ 50547 h 445905"/>
                <a:gd name="connsiteX43" fmla="*/ 286807 w 469019"/>
                <a:gd name="connsiteY43" fmla="*/ 130754 h 445905"/>
                <a:gd name="connsiteX44" fmla="*/ 408734 w 469019"/>
                <a:gd name="connsiteY44" fmla="*/ 46308 h 445905"/>
                <a:gd name="connsiteX45" fmla="*/ 421093 w 469019"/>
                <a:gd name="connsiteY45" fmla="*/ 43588 h 445905"/>
                <a:gd name="connsiteX46" fmla="*/ 15239 w 469019"/>
                <a:gd name="connsiteY46" fmla="*/ 0 h 445905"/>
                <a:gd name="connsiteX47" fmla="*/ 30478 w 469019"/>
                <a:gd name="connsiteY47" fmla="*/ 15240 h 445905"/>
                <a:gd name="connsiteX48" fmla="*/ 30478 w 469019"/>
                <a:gd name="connsiteY48" fmla="*/ 354467 h 445905"/>
                <a:gd name="connsiteX49" fmla="*/ 91433 w 469019"/>
                <a:gd name="connsiteY49" fmla="*/ 415426 h 445905"/>
                <a:gd name="connsiteX50" fmla="*/ 453781 w 469019"/>
                <a:gd name="connsiteY50" fmla="*/ 415426 h 445905"/>
                <a:gd name="connsiteX51" fmla="*/ 469019 w 469019"/>
                <a:gd name="connsiteY51" fmla="*/ 430666 h 445905"/>
                <a:gd name="connsiteX52" fmla="*/ 453781 w 469019"/>
                <a:gd name="connsiteY52" fmla="*/ 445905 h 445905"/>
                <a:gd name="connsiteX53" fmla="*/ 91433 w 469019"/>
                <a:gd name="connsiteY53" fmla="*/ 445905 h 445905"/>
                <a:gd name="connsiteX54" fmla="*/ 0 w 469019"/>
                <a:gd name="connsiteY54" fmla="*/ 354467 h 445905"/>
                <a:gd name="connsiteX55" fmla="*/ 0 w 469019"/>
                <a:gd name="connsiteY55" fmla="*/ 15240 h 445905"/>
                <a:gd name="connsiteX56" fmla="*/ 15239 w 469019"/>
                <a:gd name="connsiteY56" fmla="*/ 0 h 4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69019" h="445905">
                  <a:moveTo>
                    <a:pt x="297761" y="245968"/>
                  </a:moveTo>
                  <a:cubicBezTo>
                    <a:pt x="306191" y="245968"/>
                    <a:pt x="313002" y="252779"/>
                    <a:pt x="313002" y="261209"/>
                  </a:cubicBezTo>
                  <a:lnTo>
                    <a:pt x="313002" y="355371"/>
                  </a:lnTo>
                  <a:cubicBezTo>
                    <a:pt x="313002" y="363801"/>
                    <a:pt x="306191" y="370612"/>
                    <a:pt x="297761" y="370612"/>
                  </a:cubicBezTo>
                  <a:cubicBezTo>
                    <a:pt x="289379" y="370612"/>
                    <a:pt x="282520" y="363801"/>
                    <a:pt x="282520" y="355371"/>
                  </a:cubicBezTo>
                  <a:lnTo>
                    <a:pt x="282520" y="261209"/>
                  </a:lnTo>
                  <a:cubicBezTo>
                    <a:pt x="282520" y="252779"/>
                    <a:pt x="289379" y="245968"/>
                    <a:pt x="297761" y="245968"/>
                  </a:cubicBezTo>
                  <a:close/>
                  <a:moveTo>
                    <a:pt x="115823" y="245968"/>
                  </a:moveTo>
                  <a:cubicBezTo>
                    <a:pt x="124205" y="245968"/>
                    <a:pt x="131064" y="252779"/>
                    <a:pt x="131064" y="261209"/>
                  </a:cubicBezTo>
                  <a:lnTo>
                    <a:pt x="131064" y="355371"/>
                  </a:lnTo>
                  <a:cubicBezTo>
                    <a:pt x="131064" y="363801"/>
                    <a:pt x="124205" y="370612"/>
                    <a:pt x="115823" y="370612"/>
                  </a:cubicBezTo>
                  <a:cubicBezTo>
                    <a:pt x="107393" y="370612"/>
                    <a:pt x="100582" y="363801"/>
                    <a:pt x="100582" y="355371"/>
                  </a:cubicBezTo>
                  <a:lnTo>
                    <a:pt x="100582" y="261209"/>
                  </a:lnTo>
                  <a:cubicBezTo>
                    <a:pt x="100582" y="252779"/>
                    <a:pt x="107393" y="245968"/>
                    <a:pt x="115823" y="245968"/>
                  </a:cubicBezTo>
                  <a:close/>
                  <a:moveTo>
                    <a:pt x="388016" y="181955"/>
                  </a:moveTo>
                  <a:cubicBezTo>
                    <a:pt x="396446" y="181955"/>
                    <a:pt x="403257" y="188766"/>
                    <a:pt x="403257" y="197196"/>
                  </a:cubicBezTo>
                  <a:lnTo>
                    <a:pt x="403257" y="355371"/>
                  </a:lnTo>
                  <a:cubicBezTo>
                    <a:pt x="403257" y="363801"/>
                    <a:pt x="396446" y="370612"/>
                    <a:pt x="388016" y="370612"/>
                  </a:cubicBezTo>
                  <a:cubicBezTo>
                    <a:pt x="379586" y="370612"/>
                    <a:pt x="372775" y="363801"/>
                    <a:pt x="372775" y="355371"/>
                  </a:cubicBezTo>
                  <a:lnTo>
                    <a:pt x="372775" y="197196"/>
                  </a:lnTo>
                  <a:cubicBezTo>
                    <a:pt x="372775" y="188766"/>
                    <a:pt x="379586" y="181955"/>
                    <a:pt x="388016" y="181955"/>
                  </a:cubicBezTo>
                  <a:close/>
                  <a:moveTo>
                    <a:pt x="206935" y="181955"/>
                  </a:moveTo>
                  <a:cubicBezTo>
                    <a:pt x="215365" y="181955"/>
                    <a:pt x="222176" y="188766"/>
                    <a:pt x="222176" y="197196"/>
                  </a:cubicBezTo>
                  <a:lnTo>
                    <a:pt x="222176" y="355371"/>
                  </a:lnTo>
                  <a:cubicBezTo>
                    <a:pt x="222176" y="363801"/>
                    <a:pt x="215365" y="370612"/>
                    <a:pt x="206935" y="370612"/>
                  </a:cubicBezTo>
                  <a:cubicBezTo>
                    <a:pt x="198505" y="370612"/>
                    <a:pt x="191694" y="363801"/>
                    <a:pt x="191694" y="355371"/>
                  </a:cubicBezTo>
                  <a:lnTo>
                    <a:pt x="191694" y="197196"/>
                  </a:lnTo>
                  <a:cubicBezTo>
                    <a:pt x="191694" y="188766"/>
                    <a:pt x="198505" y="181955"/>
                    <a:pt x="206935" y="181955"/>
                  </a:cubicBezTo>
                  <a:close/>
                  <a:moveTo>
                    <a:pt x="421093" y="43588"/>
                  </a:moveTo>
                  <a:cubicBezTo>
                    <a:pt x="425261" y="44332"/>
                    <a:pt x="429143" y="46666"/>
                    <a:pt x="431738" y="50404"/>
                  </a:cubicBezTo>
                  <a:cubicBezTo>
                    <a:pt x="436977" y="57882"/>
                    <a:pt x="435120" y="68218"/>
                    <a:pt x="427642" y="73409"/>
                  </a:cubicBezTo>
                  <a:lnTo>
                    <a:pt x="296856" y="164856"/>
                  </a:lnTo>
                  <a:cubicBezTo>
                    <a:pt x="295475" y="165809"/>
                    <a:pt x="293903" y="166523"/>
                    <a:pt x="292284" y="167000"/>
                  </a:cubicBezTo>
                  <a:lnTo>
                    <a:pt x="280996" y="167000"/>
                  </a:lnTo>
                  <a:cubicBezTo>
                    <a:pt x="279567" y="166190"/>
                    <a:pt x="278186" y="165190"/>
                    <a:pt x="277043" y="163951"/>
                  </a:cubicBezTo>
                  <a:lnTo>
                    <a:pt x="202982" y="83173"/>
                  </a:lnTo>
                  <a:lnTo>
                    <a:pt x="78292" y="170048"/>
                  </a:lnTo>
                  <a:lnTo>
                    <a:pt x="78292" y="168857"/>
                  </a:lnTo>
                  <a:cubicBezTo>
                    <a:pt x="70814" y="174049"/>
                    <a:pt x="60527" y="172191"/>
                    <a:pt x="55288" y="164713"/>
                  </a:cubicBezTo>
                  <a:cubicBezTo>
                    <a:pt x="50096" y="157236"/>
                    <a:pt x="51906" y="146948"/>
                    <a:pt x="59431" y="141709"/>
                  </a:cubicBezTo>
                  <a:lnTo>
                    <a:pt x="192313" y="50262"/>
                  </a:lnTo>
                  <a:cubicBezTo>
                    <a:pt x="193647" y="49452"/>
                    <a:pt x="195075" y="48833"/>
                    <a:pt x="196599" y="48452"/>
                  </a:cubicBezTo>
                  <a:cubicBezTo>
                    <a:pt x="203267" y="43784"/>
                    <a:pt x="212317" y="44689"/>
                    <a:pt x="217937" y="50547"/>
                  </a:cubicBezTo>
                  <a:lnTo>
                    <a:pt x="286807" y="130754"/>
                  </a:lnTo>
                  <a:lnTo>
                    <a:pt x="408734" y="46308"/>
                  </a:lnTo>
                  <a:cubicBezTo>
                    <a:pt x="412472" y="43689"/>
                    <a:pt x="416926" y="42843"/>
                    <a:pt x="421093" y="43588"/>
                  </a:cubicBezTo>
                  <a:close/>
                  <a:moveTo>
                    <a:pt x="15239" y="0"/>
                  </a:moveTo>
                  <a:cubicBezTo>
                    <a:pt x="23620" y="0"/>
                    <a:pt x="30478" y="6811"/>
                    <a:pt x="30478" y="15240"/>
                  </a:cubicBezTo>
                  <a:lnTo>
                    <a:pt x="30478" y="354467"/>
                  </a:lnTo>
                  <a:cubicBezTo>
                    <a:pt x="30478" y="388137"/>
                    <a:pt x="57764" y="415426"/>
                    <a:pt x="91433" y="415426"/>
                  </a:cubicBezTo>
                  <a:lnTo>
                    <a:pt x="453781" y="415426"/>
                  </a:lnTo>
                  <a:cubicBezTo>
                    <a:pt x="462209" y="415426"/>
                    <a:pt x="469019" y="422236"/>
                    <a:pt x="469019" y="430666"/>
                  </a:cubicBezTo>
                  <a:cubicBezTo>
                    <a:pt x="469019" y="439095"/>
                    <a:pt x="462209" y="445905"/>
                    <a:pt x="453781" y="445905"/>
                  </a:cubicBezTo>
                  <a:lnTo>
                    <a:pt x="91433" y="445905"/>
                  </a:lnTo>
                  <a:cubicBezTo>
                    <a:pt x="40907" y="445905"/>
                    <a:pt x="0" y="404996"/>
                    <a:pt x="0" y="354467"/>
                  </a:cubicBezTo>
                  <a:lnTo>
                    <a:pt x="0" y="15240"/>
                  </a:lnTo>
                  <a:cubicBezTo>
                    <a:pt x="0" y="6811"/>
                    <a:pt x="6810" y="0"/>
                    <a:pt x="15239" y="0"/>
                  </a:cubicBezTo>
                  <a:close/>
                </a:path>
              </a:pathLst>
            </a:custGeom>
            <a:solidFill>
              <a:schemeClr val="bg1"/>
            </a:solidFill>
            <a:ln w="381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tx1">
                    <a:lumMod val="75000"/>
                    <a:lumOff val="25000"/>
                  </a:schemeClr>
                </a:solidFill>
                <a:cs typeface="+mn-ea"/>
                <a:sym typeface="+mn-lt"/>
              </a:endParaRPr>
            </a:p>
          </p:txBody>
        </p:sp>
        <p:sp>
          <p:nvSpPr>
            <p:cNvPr id="21" name="矩形: 圆角 20"/>
            <p:cNvSpPr/>
            <p:nvPr/>
          </p:nvSpPr>
          <p:spPr>
            <a:xfrm>
              <a:off x="7315200" y="3305143"/>
              <a:ext cx="3719792" cy="7657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21"/>
            <p:cNvSpPr>
              <a:spLocks noChangeAspect="1"/>
            </p:cNvSpPr>
            <p:nvPr/>
          </p:nvSpPr>
          <p:spPr>
            <a:xfrm>
              <a:off x="7744899" y="3447769"/>
              <a:ext cx="482745" cy="480477"/>
            </a:xfrm>
            <a:custGeom>
              <a:avLst/>
              <a:gdLst>
                <a:gd name="T0" fmla="*/ 12578 w 12864"/>
                <a:gd name="T1" fmla="*/ 188 h 12800"/>
                <a:gd name="T2" fmla="*/ 12064 w 12864"/>
                <a:gd name="T3" fmla="*/ 0 h 12800"/>
                <a:gd name="T4" fmla="*/ 11924 w 12864"/>
                <a:gd name="T5" fmla="*/ 12 h 12800"/>
                <a:gd name="T6" fmla="*/ 5124 w 12864"/>
                <a:gd name="T7" fmla="*/ 1212 h 12800"/>
                <a:gd name="T8" fmla="*/ 4463 w 12864"/>
                <a:gd name="T9" fmla="*/ 2000 h 12800"/>
                <a:gd name="T10" fmla="*/ 4463 w 12864"/>
                <a:gd name="T11" fmla="*/ 2800 h 12800"/>
                <a:gd name="T12" fmla="*/ 4463 w 12864"/>
                <a:gd name="T13" fmla="*/ 3200 h 12800"/>
                <a:gd name="T14" fmla="*/ 4463 w 12864"/>
                <a:gd name="T15" fmla="*/ 8868 h 12800"/>
                <a:gd name="T16" fmla="*/ 2945 w 12864"/>
                <a:gd name="T17" fmla="*/ 8400 h 12800"/>
                <a:gd name="T18" fmla="*/ 1934 w 12864"/>
                <a:gd name="T19" fmla="*/ 8566 h 12800"/>
                <a:gd name="T20" fmla="*/ 263 w 12864"/>
                <a:gd name="T21" fmla="*/ 9960 h 12800"/>
                <a:gd name="T22" fmla="*/ 178 w 12864"/>
                <a:gd name="T23" fmla="*/ 11458 h 12800"/>
                <a:gd name="T24" fmla="*/ 2381 w 12864"/>
                <a:gd name="T25" fmla="*/ 12800 h 12800"/>
                <a:gd name="T26" fmla="*/ 3392 w 12864"/>
                <a:gd name="T27" fmla="*/ 12634 h 12800"/>
                <a:gd name="T28" fmla="*/ 5062 w 12864"/>
                <a:gd name="T29" fmla="*/ 11242 h 12800"/>
                <a:gd name="T30" fmla="*/ 5255 w 12864"/>
                <a:gd name="T31" fmla="*/ 10400 h 12800"/>
                <a:gd name="T32" fmla="*/ 5262 w 12864"/>
                <a:gd name="T33" fmla="*/ 10400 h 12800"/>
                <a:gd name="T34" fmla="*/ 5262 w 12864"/>
                <a:gd name="T35" fmla="*/ 4000 h 12800"/>
                <a:gd name="T36" fmla="*/ 5402 w 12864"/>
                <a:gd name="T37" fmla="*/ 3988 h 12800"/>
                <a:gd name="T38" fmla="*/ 12064 w 12864"/>
                <a:gd name="T39" fmla="*/ 2813 h 12800"/>
                <a:gd name="T40" fmla="*/ 12064 w 12864"/>
                <a:gd name="T41" fmla="*/ 7668 h 12800"/>
                <a:gd name="T42" fmla="*/ 10546 w 12864"/>
                <a:gd name="T43" fmla="*/ 7200 h 12800"/>
                <a:gd name="T44" fmla="*/ 9534 w 12864"/>
                <a:gd name="T45" fmla="*/ 7366 h 12800"/>
                <a:gd name="T46" fmla="*/ 7864 w 12864"/>
                <a:gd name="T47" fmla="*/ 8760 h 12800"/>
                <a:gd name="T48" fmla="*/ 7778 w 12864"/>
                <a:gd name="T49" fmla="*/ 10258 h 12800"/>
                <a:gd name="T50" fmla="*/ 9982 w 12864"/>
                <a:gd name="T51" fmla="*/ 11600 h 12800"/>
                <a:gd name="T52" fmla="*/ 10993 w 12864"/>
                <a:gd name="T53" fmla="*/ 11434 h 12800"/>
                <a:gd name="T54" fmla="*/ 12663 w 12864"/>
                <a:gd name="T55" fmla="*/ 10042 h 12800"/>
                <a:gd name="T56" fmla="*/ 12856 w 12864"/>
                <a:gd name="T57" fmla="*/ 9200 h 12800"/>
                <a:gd name="T58" fmla="*/ 12864 w 12864"/>
                <a:gd name="T59" fmla="*/ 9200 h 12800"/>
                <a:gd name="T60" fmla="*/ 12864 w 12864"/>
                <a:gd name="T61" fmla="*/ 2000 h 12800"/>
                <a:gd name="T62" fmla="*/ 12864 w 12864"/>
                <a:gd name="T63" fmla="*/ 1600 h 12800"/>
                <a:gd name="T64" fmla="*/ 12864 w 12864"/>
                <a:gd name="T65" fmla="*/ 800 h 12800"/>
                <a:gd name="T66" fmla="*/ 12578 w 12864"/>
                <a:gd name="T67" fmla="*/ 188 h 12800"/>
                <a:gd name="T68" fmla="*/ 3138 w 12864"/>
                <a:gd name="T69" fmla="*/ 11875 h 12800"/>
                <a:gd name="T70" fmla="*/ 927 w 12864"/>
                <a:gd name="T71" fmla="*/ 11179 h 12800"/>
                <a:gd name="T72" fmla="*/ 2185 w 12864"/>
                <a:gd name="T73" fmla="*/ 9326 h 12800"/>
                <a:gd name="T74" fmla="*/ 4397 w 12864"/>
                <a:gd name="T75" fmla="*/ 10022 h 12800"/>
                <a:gd name="T76" fmla="*/ 3138 w 12864"/>
                <a:gd name="T77" fmla="*/ 11875 h 12800"/>
                <a:gd name="T78" fmla="*/ 10724 w 12864"/>
                <a:gd name="T79" fmla="*/ 10675 h 12800"/>
                <a:gd name="T80" fmla="*/ 8512 w 12864"/>
                <a:gd name="T81" fmla="*/ 9979 h 12800"/>
                <a:gd name="T82" fmla="*/ 9770 w 12864"/>
                <a:gd name="T83" fmla="*/ 8126 h 12800"/>
                <a:gd name="T84" fmla="*/ 11983 w 12864"/>
                <a:gd name="T85" fmla="*/ 8822 h 12800"/>
                <a:gd name="T86" fmla="*/ 10724 w 12864"/>
                <a:gd name="T87" fmla="*/ 10675 h 12800"/>
                <a:gd name="T88" fmla="*/ 12047 w 12864"/>
                <a:gd name="T89" fmla="*/ 2000 h 12800"/>
                <a:gd name="T90" fmla="*/ 5246 w 12864"/>
                <a:gd name="T91" fmla="*/ 3200 h 12800"/>
                <a:gd name="T92" fmla="*/ 5246 w 12864"/>
                <a:gd name="T93" fmla="*/ 2800 h 12800"/>
                <a:gd name="T94" fmla="*/ 5246 w 12864"/>
                <a:gd name="T95" fmla="*/ 2000 h 12800"/>
                <a:gd name="T96" fmla="*/ 12047 w 12864"/>
                <a:gd name="T97" fmla="*/ 800 h 12800"/>
                <a:gd name="T98" fmla="*/ 12047 w 12864"/>
                <a:gd name="T99" fmla="*/ 1600 h 12800"/>
                <a:gd name="T100" fmla="*/ 12047 w 12864"/>
                <a:gd name="T101" fmla="*/ 20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864" h="12800">
                  <a:moveTo>
                    <a:pt x="12578" y="188"/>
                  </a:moveTo>
                  <a:cubicBezTo>
                    <a:pt x="12432" y="66"/>
                    <a:pt x="12250" y="0"/>
                    <a:pt x="12064" y="0"/>
                  </a:cubicBezTo>
                  <a:cubicBezTo>
                    <a:pt x="12018" y="0"/>
                    <a:pt x="11971" y="4"/>
                    <a:pt x="11924" y="12"/>
                  </a:cubicBezTo>
                  <a:lnTo>
                    <a:pt x="5124" y="1212"/>
                  </a:lnTo>
                  <a:cubicBezTo>
                    <a:pt x="4741" y="1280"/>
                    <a:pt x="4463" y="1612"/>
                    <a:pt x="4463" y="2000"/>
                  </a:cubicBezTo>
                  <a:lnTo>
                    <a:pt x="4463" y="2800"/>
                  </a:lnTo>
                  <a:lnTo>
                    <a:pt x="4463" y="3200"/>
                  </a:lnTo>
                  <a:lnTo>
                    <a:pt x="4463" y="8868"/>
                  </a:lnTo>
                  <a:cubicBezTo>
                    <a:pt x="4057" y="8574"/>
                    <a:pt x="3530" y="8400"/>
                    <a:pt x="2945" y="8400"/>
                  </a:cubicBezTo>
                  <a:cubicBezTo>
                    <a:pt x="2605" y="8400"/>
                    <a:pt x="2265" y="8456"/>
                    <a:pt x="1934" y="8566"/>
                  </a:cubicBezTo>
                  <a:cubicBezTo>
                    <a:pt x="1174" y="8820"/>
                    <a:pt x="566" y="9327"/>
                    <a:pt x="263" y="9960"/>
                  </a:cubicBezTo>
                  <a:cubicBezTo>
                    <a:pt x="30" y="10449"/>
                    <a:pt x="0" y="10981"/>
                    <a:pt x="178" y="11458"/>
                  </a:cubicBezTo>
                  <a:cubicBezTo>
                    <a:pt x="482" y="12274"/>
                    <a:pt x="1347" y="12800"/>
                    <a:pt x="2381" y="12800"/>
                  </a:cubicBezTo>
                  <a:cubicBezTo>
                    <a:pt x="2721" y="12800"/>
                    <a:pt x="3061" y="12744"/>
                    <a:pt x="3392" y="12634"/>
                  </a:cubicBezTo>
                  <a:cubicBezTo>
                    <a:pt x="4151" y="12381"/>
                    <a:pt x="4760" y="11874"/>
                    <a:pt x="5062" y="11242"/>
                  </a:cubicBezTo>
                  <a:cubicBezTo>
                    <a:pt x="5192" y="10969"/>
                    <a:pt x="5253" y="10683"/>
                    <a:pt x="5255" y="10400"/>
                  </a:cubicBezTo>
                  <a:lnTo>
                    <a:pt x="5262" y="10400"/>
                  </a:lnTo>
                  <a:lnTo>
                    <a:pt x="5262" y="4000"/>
                  </a:lnTo>
                  <a:cubicBezTo>
                    <a:pt x="5308" y="4000"/>
                    <a:pt x="5355" y="3996"/>
                    <a:pt x="5402" y="3988"/>
                  </a:cubicBezTo>
                  <a:lnTo>
                    <a:pt x="12064" y="2813"/>
                  </a:lnTo>
                  <a:lnTo>
                    <a:pt x="12064" y="7668"/>
                  </a:lnTo>
                  <a:cubicBezTo>
                    <a:pt x="11657" y="7374"/>
                    <a:pt x="11131" y="7200"/>
                    <a:pt x="10546" y="7200"/>
                  </a:cubicBezTo>
                  <a:cubicBezTo>
                    <a:pt x="10206" y="7200"/>
                    <a:pt x="9865" y="7256"/>
                    <a:pt x="9534" y="7366"/>
                  </a:cubicBezTo>
                  <a:cubicBezTo>
                    <a:pt x="8775" y="7620"/>
                    <a:pt x="8166" y="8127"/>
                    <a:pt x="7864" y="8760"/>
                  </a:cubicBezTo>
                  <a:cubicBezTo>
                    <a:pt x="7631" y="9249"/>
                    <a:pt x="7600" y="9781"/>
                    <a:pt x="7778" y="10258"/>
                  </a:cubicBezTo>
                  <a:cubicBezTo>
                    <a:pt x="8083" y="11074"/>
                    <a:pt x="8947" y="11600"/>
                    <a:pt x="9982" y="11600"/>
                  </a:cubicBezTo>
                  <a:cubicBezTo>
                    <a:pt x="10322" y="11600"/>
                    <a:pt x="10662" y="11544"/>
                    <a:pt x="10993" y="11434"/>
                  </a:cubicBezTo>
                  <a:cubicBezTo>
                    <a:pt x="11752" y="11181"/>
                    <a:pt x="12360" y="10674"/>
                    <a:pt x="12663" y="10042"/>
                  </a:cubicBezTo>
                  <a:cubicBezTo>
                    <a:pt x="12793" y="9769"/>
                    <a:pt x="12854" y="9483"/>
                    <a:pt x="12856" y="9200"/>
                  </a:cubicBezTo>
                  <a:lnTo>
                    <a:pt x="12864" y="9200"/>
                  </a:lnTo>
                  <a:lnTo>
                    <a:pt x="12864" y="2000"/>
                  </a:lnTo>
                  <a:lnTo>
                    <a:pt x="12864" y="1600"/>
                  </a:lnTo>
                  <a:lnTo>
                    <a:pt x="12864" y="800"/>
                  </a:lnTo>
                  <a:cubicBezTo>
                    <a:pt x="12864" y="564"/>
                    <a:pt x="12759" y="339"/>
                    <a:pt x="12578" y="188"/>
                  </a:cubicBezTo>
                  <a:close/>
                  <a:moveTo>
                    <a:pt x="3138" y="11875"/>
                  </a:moveTo>
                  <a:cubicBezTo>
                    <a:pt x="2180" y="12195"/>
                    <a:pt x="1189" y="11882"/>
                    <a:pt x="927" y="11179"/>
                  </a:cubicBezTo>
                  <a:cubicBezTo>
                    <a:pt x="664" y="10475"/>
                    <a:pt x="1227" y="9646"/>
                    <a:pt x="2185" y="9326"/>
                  </a:cubicBezTo>
                  <a:cubicBezTo>
                    <a:pt x="3144" y="9006"/>
                    <a:pt x="4134" y="9318"/>
                    <a:pt x="4397" y="10022"/>
                  </a:cubicBezTo>
                  <a:cubicBezTo>
                    <a:pt x="4660" y="10726"/>
                    <a:pt x="4097" y="11556"/>
                    <a:pt x="3138" y="11875"/>
                  </a:cubicBezTo>
                  <a:close/>
                  <a:moveTo>
                    <a:pt x="10724" y="10675"/>
                  </a:moveTo>
                  <a:cubicBezTo>
                    <a:pt x="9765" y="10995"/>
                    <a:pt x="8774" y="10682"/>
                    <a:pt x="8512" y="9979"/>
                  </a:cubicBezTo>
                  <a:cubicBezTo>
                    <a:pt x="8249" y="9275"/>
                    <a:pt x="8813" y="8446"/>
                    <a:pt x="9770" y="8126"/>
                  </a:cubicBezTo>
                  <a:cubicBezTo>
                    <a:pt x="10730" y="7806"/>
                    <a:pt x="11720" y="8118"/>
                    <a:pt x="11983" y="8822"/>
                  </a:cubicBezTo>
                  <a:cubicBezTo>
                    <a:pt x="12246" y="9526"/>
                    <a:pt x="11683" y="10356"/>
                    <a:pt x="10724" y="10675"/>
                  </a:cubicBezTo>
                  <a:close/>
                  <a:moveTo>
                    <a:pt x="12047" y="2000"/>
                  </a:moveTo>
                  <a:lnTo>
                    <a:pt x="5246" y="3200"/>
                  </a:lnTo>
                  <a:lnTo>
                    <a:pt x="5246" y="2800"/>
                  </a:lnTo>
                  <a:lnTo>
                    <a:pt x="5246" y="2000"/>
                  </a:lnTo>
                  <a:lnTo>
                    <a:pt x="12047" y="800"/>
                  </a:lnTo>
                  <a:lnTo>
                    <a:pt x="12047" y="1600"/>
                  </a:lnTo>
                  <a:lnTo>
                    <a:pt x="12047" y="2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mn-ea"/>
                <a:sym typeface="+mn-lt"/>
              </a:endParaRPr>
            </a:p>
          </p:txBody>
        </p:sp>
        <p:sp>
          <p:nvSpPr>
            <p:cNvPr id="23" name="矩形 22"/>
            <p:cNvSpPr/>
            <p:nvPr/>
          </p:nvSpPr>
          <p:spPr>
            <a:xfrm>
              <a:off x="8752471" y="3487952"/>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4" name="矩形: 圆角 23"/>
            <p:cNvSpPr/>
            <p:nvPr/>
          </p:nvSpPr>
          <p:spPr>
            <a:xfrm>
              <a:off x="7315200" y="4244620"/>
              <a:ext cx="3719792" cy="7657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p:cNvSpPr/>
            <p:nvPr/>
          </p:nvSpPr>
          <p:spPr>
            <a:xfrm>
              <a:off x="8752471" y="4427429"/>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6" name="矩形: 圆角 25"/>
            <p:cNvSpPr/>
            <p:nvPr/>
          </p:nvSpPr>
          <p:spPr>
            <a:xfrm>
              <a:off x="7315200" y="5184097"/>
              <a:ext cx="3719792" cy="7657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26"/>
            <p:cNvSpPr/>
            <p:nvPr/>
          </p:nvSpPr>
          <p:spPr>
            <a:xfrm>
              <a:off x="8752471" y="5366906"/>
              <a:ext cx="1757274" cy="400110"/>
            </a:xfrm>
            <a:prstGeom prst="rect">
              <a:avLst/>
            </a:prstGeom>
          </p:spPr>
          <p:txBody>
            <a:bodyPr wrap="square">
              <a:spAutoFit/>
            </a:bodyPr>
            <a:lstStyle/>
            <a:p>
              <a:pPr algn="ctr"/>
              <a:r>
                <a:rPr lang="en-US" altLang="zh-CN" sz="2000" dirty="0">
                  <a:solidFill>
                    <a:schemeClr val="bg1"/>
                  </a:solidFill>
                  <a:latin typeface="+mj-ea"/>
                  <a:ea typeface="+mj-ea"/>
                  <a:cs typeface="+mn-ea"/>
                  <a:sym typeface="+mn-lt"/>
                </a:rPr>
                <a:t>Title Here</a:t>
              </a:r>
              <a:endParaRPr lang="zh-CN" altLang="en-US" dirty="0">
                <a:solidFill>
                  <a:schemeClr val="bg1"/>
                </a:solidFill>
                <a:latin typeface="+mj-ea"/>
                <a:ea typeface="+mj-ea"/>
                <a:cs typeface="+mn-ea"/>
                <a:sym typeface="+mn-lt"/>
              </a:endParaRPr>
            </a:p>
          </p:txBody>
        </p:sp>
        <p:sp>
          <p:nvSpPr>
            <p:cNvPr id="28" name="360"/>
            <p:cNvSpPr>
              <a:spLocks noChangeAspect="1"/>
            </p:cNvSpPr>
            <p:nvPr/>
          </p:nvSpPr>
          <p:spPr>
            <a:xfrm>
              <a:off x="7745317" y="4386491"/>
              <a:ext cx="481907" cy="481987"/>
            </a:xfrm>
            <a:custGeom>
              <a:avLst/>
              <a:gdLst>
                <a:gd name="T0" fmla="*/ 7999 w 12798"/>
                <a:gd name="T1" fmla="*/ 0 h 12798"/>
                <a:gd name="T2" fmla="*/ 3200 w 12798"/>
                <a:gd name="T3" fmla="*/ 4799 h 12798"/>
                <a:gd name="T4" fmla="*/ 3757 w 12798"/>
                <a:gd name="T5" fmla="*/ 7042 h 12798"/>
                <a:gd name="T6" fmla="*/ 421 w 12798"/>
                <a:gd name="T7" fmla="*/ 10378 h 12798"/>
                <a:gd name="T8" fmla="*/ 423 w 12798"/>
                <a:gd name="T9" fmla="*/ 10380 h 12798"/>
                <a:gd name="T10" fmla="*/ 0 w 12798"/>
                <a:gd name="T11" fmla="*/ 11387 h 12798"/>
                <a:gd name="T12" fmla="*/ 1412 w 12798"/>
                <a:gd name="T13" fmla="*/ 12798 h 12798"/>
                <a:gd name="T14" fmla="*/ 2417 w 12798"/>
                <a:gd name="T15" fmla="*/ 12374 h 12798"/>
                <a:gd name="T16" fmla="*/ 2417 w 12798"/>
                <a:gd name="T17" fmla="*/ 12374 h 12798"/>
                <a:gd name="T18" fmla="*/ 5752 w 12798"/>
                <a:gd name="T19" fmla="*/ 9038 h 12798"/>
                <a:gd name="T20" fmla="*/ 7999 w 12798"/>
                <a:gd name="T21" fmla="*/ 9598 h 12798"/>
                <a:gd name="T22" fmla="*/ 12798 w 12798"/>
                <a:gd name="T23" fmla="*/ 4799 h 12798"/>
                <a:gd name="T24" fmla="*/ 7999 w 12798"/>
                <a:gd name="T25" fmla="*/ 0 h 12798"/>
                <a:gd name="T26" fmla="*/ 1918 w 12798"/>
                <a:gd name="T27" fmla="*/ 11875 h 12798"/>
                <a:gd name="T28" fmla="*/ 1412 w 12798"/>
                <a:gd name="T29" fmla="*/ 12092 h 12798"/>
                <a:gd name="T30" fmla="*/ 706 w 12798"/>
                <a:gd name="T31" fmla="*/ 11386 h 12798"/>
                <a:gd name="T32" fmla="*/ 923 w 12798"/>
                <a:gd name="T33" fmla="*/ 10880 h 12798"/>
                <a:gd name="T34" fmla="*/ 919 w 12798"/>
                <a:gd name="T35" fmla="*/ 10877 h 12798"/>
                <a:gd name="T36" fmla="*/ 4145 w 12798"/>
                <a:gd name="T37" fmla="*/ 7651 h 12798"/>
                <a:gd name="T38" fmla="*/ 5142 w 12798"/>
                <a:gd name="T39" fmla="*/ 8650 h 12798"/>
                <a:gd name="T40" fmla="*/ 1918 w 12798"/>
                <a:gd name="T41" fmla="*/ 11875 h 12798"/>
                <a:gd name="T42" fmla="*/ 7999 w 12798"/>
                <a:gd name="T43" fmla="*/ 8799 h 12798"/>
                <a:gd name="T44" fmla="*/ 3999 w 12798"/>
                <a:gd name="T45" fmla="*/ 4799 h 12798"/>
                <a:gd name="T46" fmla="*/ 7999 w 12798"/>
                <a:gd name="T47" fmla="*/ 800 h 12798"/>
                <a:gd name="T48" fmla="*/ 11998 w 12798"/>
                <a:gd name="T49" fmla="*/ 4799 h 12798"/>
                <a:gd name="T50" fmla="*/ 7999 w 12798"/>
                <a:gd name="T51" fmla="*/ 8799 h 12798"/>
                <a:gd name="T52" fmla="*/ 7999 w 12798"/>
                <a:gd name="T53" fmla="*/ 2000 h 12798"/>
                <a:gd name="T54" fmla="*/ 5199 w 12798"/>
                <a:gd name="T55" fmla="*/ 4799 h 12798"/>
                <a:gd name="T56" fmla="*/ 5399 w 12798"/>
                <a:gd name="T57" fmla="*/ 4999 h 12798"/>
                <a:gd name="T58" fmla="*/ 5599 w 12798"/>
                <a:gd name="T59" fmla="*/ 4799 h 12798"/>
                <a:gd name="T60" fmla="*/ 7999 w 12798"/>
                <a:gd name="T61" fmla="*/ 2400 h 12798"/>
                <a:gd name="T62" fmla="*/ 8199 w 12798"/>
                <a:gd name="T63" fmla="*/ 2200 h 12798"/>
                <a:gd name="T64" fmla="*/ 7999 w 12798"/>
                <a:gd name="T65" fmla="*/ 2000 h 1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98" h="12798">
                  <a:moveTo>
                    <a:pt x="7999" y="0"/>
                  </a:moveTo>
                  <a:cubicBezTo>
                    <a:pt x="5348" y="0"/>
                    <a:pt x="3200" y="2149"/>
                    <a:pt x="3200" y="4799"/>
                  </a:cubicBezTo>
                  <a:cubicBezTo>
                    <a:pt x="3200" y="5609"/>
                    <a:pt x="3402" y="6372"/>
                    <a:pt x="3757" y="7042"/>
                  </a:cubicBezTo>
                  <a:lnTo>
                    <a:pt x="421" y="10378"/>
                  </a:lnTo>
                  <a:lnTo>
                    <a:pt x="423" y="10380"/>
                  </a:lnTo>
                  <a:cubicBezTo>
                    <a:pt x="163" y="10637"/>
                    <a:pt x="0" y="10992"/>
                    <a:pt x="0" y="11387"/>
                  </a:cubicBezTo>
                  <a:cubicBezTo>
                    <a:pt x="0" y="12166"/>
                    <a:pt x="632" y="12798"/>
                    <a:pt x="1412" y="12798"/>
                  </a:cubicBezTo>
                  <a:cubicBezTo>
                    <a:pt x="1805" y="12798"/>
                    <a:pt x="2161" y="12636"/>
                    <a:pt x="2417" y="12374"/>
                  </a:cubicBezTo>
                  <a:lnTo>
                    <a:pt x="2417" y="12374"/>
                  </a:lnTo>
                  <a:lnTo>
                    <a:pt x="5752" y="9038"/>
                  </a:lnTo>
                  <a:cubicBezTo>
                    <a:pt x="6423" y="9395"/>
                    <a:pt x="7186" y="9598"/>
                    <a:pt x="7999" y="9598"/>
                  </a:cubicBezTo>
                  <a:cubicBezTo>
                    <a:pt x="10649" y="9598"/>
                    <a:pt x="12798" y="7449"/>
                    <a:pt x="12798" y="4799"/>
                  </a:cubicBezTo>
                  <a:cubicBezTo>
                    <a:pt x="12798" y="2149"/>
                    <a:pt x="10649" y="0"/>
                    <a:pt x="7999" y="0"/>
                  </a:cubicBezTo>
                  <a:close/>
                  <a:moveTo>
                    <a:pt x="1918" y="11875"/>
                  </a:moveTo>
                  <a:cubicBezTo>
                    <a:pt x="1789" y="12008"/>
                    <a:pt x="1611" y="12092"/>
                    <a:pt x="1412" y="12092"/>
                  </a:cubicBezTo>
                  <a:cubicBezTo>
                    <a:pt x="1022" y="12092"/>
                    <a:pt x="706" y="11776"/>
                    <a:pt x="706" y="11386"/>
                  </a:cubicBezTo>
                  <a:cubicBezTo>
                    <a:pt x="706" y="11187"/>
                    <a:pt x="790" y="11009"/>
                    <a:pt x="923" y="10880"/>
                  </a:cubicBezTo>
                  <a:lnTo>
                    <a:pt x="919" y="10877"/>
                  </a:lnTo>
                  <a:lnTo>
                    <a:pt x="4145" y="7651"/>
                  </a:lnTo>
                  <a:cubicBezTo>
                    <a:pt x="4427" y="8031"/>
                    <a:pt x="4763" y="8367"/>
                    <a:pt x="5142" y="8650"/>
                  </a:cubicBezTo>
                  <a:lnTo>
                    <a:pt x="1918" y="11875"/>
                  </a:lnTo>
                  <a:close/>
                  <a:moveTo>
                    <a:pt x="7999" y="8799"/>
                  </a:moveTo>
                  <a:cubicBezTo>
                    <a:pt x="5790" y="8799"/>
                    <a:pt x="3999" y="7007"/>
                    <a:pt x="3999" y="4799"/>
                  </a:cubicBezTo>
                  <a:cubicBezTo>
                    <a:pt x="3999" y="2591"/>
                    <a:pt x="5790" y="800"/>
                    <a:pt x="7999" y="800"/>
                  </a:cubicBezTo>
                  <a:cubicBezTo>
                    <a:pt x="10207" y="800"/>
                    <a:pt x="11998" y="2591"/>
                    <a:pt x="11998" y="4799"/>
                  </a:cubicBezTo>
                  <a:cubicBezTo>
                    <a:pt x="11998" y="7007"/>
                    <a:pt x="10207" y="8799"/>
                    <a:pt x="7999" y="8799"/>
                  </a:cubicBezTo>
                  <a:close/>
                  <a:moveTo>
                    <a:pt x="7999" y="2000"/>
                  </a:moveTo>
                  <a:cubicBezTo>
                    <a:pt x="6452" y="2000"/>
                    <a:pt x="5199" y="3253"/>
                    <a:pt x="5199" y="4799"/>
                  </a:cubicBezTo>
                  <a:cubicBezTo>
                    <a:pt x="5199" y="4909"/>
                    <a:pt x="5289" y="4999"/>
                    <a:pt x="5399" y="4999"/>
                  </a:cubicBezTo>
                  <a:cubicBezTo>
                    <a:pt x="5510" y="4999"/>
                    <a:pt x="5599" y="4909"/>
                    <a:pt x="5599" y="4799"/>
                  </a:cubicBezTo>
                  <a:cubicBezTo>
                    <a:pt x="5599" y="3474"/>
                    <a:pt x="6673" y="2400"/>
                    <a:pt x="7999" y="2400"/>
                  </a:cubicBezTo>
                  <a:cubicBezTo>
                    <a:pt x="8109" y="2400"/>
                    <a:pt x="8199" y="2310"/>
                    <a:pt x="8199" y="2200"/>
                  </a:cubicBezTo>
                  <a:cubicBezTo>
                    <a:pt x="8199" y="2089"/>
                    <a:pt x="8109" y="2000"/>
                    <a:pt x="7999" y="2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30" name="16051"/>
            <p:cNvSpPr>
              <a:spLocks noChangeAspect="1"/>
            </p:cNvSpPr>
            <p:nvPr/>
          </p:nvSpPr>
          <p:spPr>
            <a:xfrm>
              <a:off x="7766277" y="5346968"/>
              <a:ext cx="439988" cy="439988"/>
            </a:xfrm>
            <a:custGeom>
              <a:avLst/>
              <a:gdLst>
                <a:gd name="connsiteX0" fmla="*/ 106701 w 457214"/>
                <a:gd name="connsiteY0" fmla="*/ 316024 h 457214"/>
                <a:gd name="connsiteX1" fmla="*/ 350514 w 457214"/>
                <a:gd name="connsiteY1" fmla="*/ 316024 h 457214"/>
                <a:gd name="connsiteX2" fmla="*/ 365752 w 457214"/>
                <a:gd name="connsiteY2" fmla="*/ 331266 h 457214"/>
                <a:gd name="connsiteX3" fmla="*/ 350514 w 457214"/>
                <a:gd name="connsiteY3" fmla="*/ 346507 h 457214"/>
                <a:gd name="connsiteX4" fmla="*/ 106701 w 457214"/>
                <a:gd name="connsiteY4" fmla="*/ 346507 h 457214"/>
                <a:gd name="connsiteX5" fmla="*/ 91463 w 457214"/>
                <a:gd name="connsiteY5" fmla="*/ 331266 h 457214"/>
                <a:gd name="connsiteX6" fmla="*/ 106701 w 457214"/>
                <a:gd name="connsiteY6" fmla="*/ 316024 h 457214"/>
                <a:gd name="connsiteX7" fmla="*/ 106701 w 457214"/>
                <a:gd name="connsiteY7" fmla="*/ 215432 h 457214"/>
                <a:gd name="connsiteX8" fmla="*/ 350514 w 457214"/>
                <a:gd name="connsiteY8" fmla="*/ 215432 h 457214"/>
                <a:gd name="connsiteX9" fmla="*/ 365752 w 457214"/>
                <a:gd name="connsiteY9" fmla="*/ 230673 h 457214"/>
                <a:gd name="connsiteX10" fmla="*/ 350514 w 457214"/>
                <a:gd name="connsiteY10" fmla="*/ 245914 h 457214"/>
                <a:gd name="connsiteX11" fmla="*/ 106701 w 457214"/>
                <a:gd name="connsiteY11" fmla="*/ 245914 h 457214"/>
                <a:gd name="connsiteX12" fmla="*/ 91463 w 457214"/>
                <a:gd name="connsiteY12" fmla="*/ 230673 h 457214"/>
                <a:gd name="connsiteX13" fmla="*/ 106701 w 457214"/>
                <a:gd name="connsiteY13" fmla="*/ 215432 h 457214"/>
                <a:gd name="connsiteX14" fmla="*/ 106701 w 457214"/>
                <a:gd name="connsiteY14" fmla="*/ 115172 h 457214"/>
                <a:gd name="connsiteX15" fmla="*/ 350514 w 457214"/>
                <a:gd name="connsiteY15" fmla="*/ 115172 h 457214"/>
                <a:gd name="connsiteX16" fmla="*/ 365752 w 457214"/>
                <a:gd name="connsiteY16" fmla="*/ 130413 h 457214"/>
                <a:gd name="connsiteX17" fmla="*/ 350514 w 457214"/>
                <a:gd name="connsiteY17" fmla="*/ 145655 h 457214"/>
                <a:gd name="connsiteX18" fmla="*/ 106701 w 457214"/>
                <a:gd name="connsiteY18" fmla="*/ 145655 h 457214"/>
                <a:gd name="connsiteX19" fmla="*/ 91463 w 457214"/>
                <a:gd name="connsiteY19" fmla="*/ 130413 h 457214"/>
                <a:gd name="connsiteX20" fmla="*/ 106701 w 457214"/>
                <a:gd name="connsiteY20" fmla="*/ 115172 h 457214"/>
                <a:gd name="connsiteX21" fmla="*/ 76202 w 457214"/>
                <a:gd name="connsiteY21" fmla="*/ 30481 h 457214"/>
                <a:gd name="connsiteX22" fmla="*/ 30481 w 457214"/>
                <a:gd name="connsiteY22" fmla="*/ 76202 h 457214"/>
                <a:gd name="connsiteX23" fmla="*/ 30481 w 457214"/>
                <a:gd name="connsiteY23" fmla="*/ 381012 h 457214"/>
                <a:gd name="connsiteX24" fmla="*/ 76202 w 457214"/>
                <a:gd name="connsiteY24" fmla="*/ 426733 h 457214"/>
                <a:gd name="connsiteX25" fmla="*/ 381012 w 457214"/>
                <a:gd name="connsiteY25" fmla="*/ 426733 h 457214"/>
                <a:gd name="connsiteX26" fmla="*/ 426733 w 457214"/>
                <a:gd name="connsiteY26" fmla="*/ 381012 h 457214"/>
                <a:gd name="connsiteX27" fmla="*/ 426733 w 457214"/>
                <a:gd name="connsiteY27" fmla="*/ 76202 h 457214"/>
                <a:gd name="connsiteX28" fmla="*/ 381012 w 457214"/>
                <a:gd name="connsiteY28" fmla="*/ 30481 h 457214"/>
                <a:gd name="connsiteX29" fmla="*/ 76202 w 457214"/>
                <a:gd name="connsiteY29" fmla="*/ 0 h 457214"/>
                <a:gd name="connsiteX30" fmla="*/ 381012 w 457214"/>
                <a:gd name="connsiteY30" fmla="*/ 0 h 457214"/>
                <a:gd name="connsiteX31" fmla="*/ 457214 w 457214"/>
                <a:gd name="connsiteY31" fmla="*/ 76202 h 457214"/>
                <a:gd name="connsiteX32" fmla="*/ 457214 w 457214"/>
                <a:gd name="connsiteY32" fmla="*/ 381012 h 457214"/>
                <a:gd name="connsiteX33" fmla="*/ 381012 w 457214"/>
                <a:gd name="connsiteY33" fmla="*/ 457214 h 457214"/>
                <a:gd name="connsiteX34" fmla="*/ 76202 w 457214"/>
                <a:gd name="connsiteY34" fmla="*/ 457214 h 457214"/>
                <a:gd name="connsiteX35" fmla="*/ 0 w 457214"/>
                <a:gd name="connsiteY35" fmla="*/ 381012 h 457214"/>
                <a:gd name="connsiteX36" fmla="*/ 0 w 457214"/>
                <a:gd name="connsiteY36" fmla="*/ 76202 h 457214"/>
                <a:gd name="connsiteX37" fmla="*/ 76202 w 457214"/>
                <a:gd name="connsiteY37" fmla="*/ 0 h 45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7214" h="457214">
                  <a:moveTo>
                    <a:pt x="106701" y="316024"/>
                  </a:moveTo>
                  <a:lnTo>
                    <a:pt x="350514" y="316024"/>
                  </a:lnTo>
                  <a:cubicBezTo>
                    <a:pt x="358942" y="316024"/>
                    <a:pt x="365752" y="322883"/>
                    <a:pt x="365752" y="331266"/>
                  </a:cubicBezTo>
                  <a:cubicBezTo>
                    <a:pt x="365752" y="339696"/>
                    <a:pt x="358942" y="346507"/>
                    <a:pt x="350514" y="346507"/>
                  </a:cubicBezTo>
                  <a:lnTo>
                    <a:pt x="106701" y="346507"/>
                  </a:lnTo>
                  <a:cubicBezTo>
                    <a:pt x="98273" y="346507"/>
                    <a:pt x="91463" y="339696"/>
                    <a:pt x="91463" y="331266"/>
                  </a:cubicBezTo>
                  <a:cubicBezTo>
                    <a:pt x="91463" y="322883"/>
                    <a:pt x="98273" y="316024"/>
                    <a:pt x="106701" y="316024"/>
                  </a:cubicBezTo>
                  <a:close/>
                  <a:moveTo>
                    <a:pt x="106701" y="215432"/>
                  </a:moveTo>
                  <a:lnTo>
                    <a:pt x="350514" y="215432"/>
                  </a:lnTo>
                  <a:cubicBezTo>
                    <a:pt x="358942" y="215432"/>
                    <a:pt x="365752" y="222290"/>
                    <a:pt x="365752" y="230673"/>
                  </a:cubicBezTo>
                  <a:cubicBezTo>
                    <a:pt x="365752" y="239103"/>
                    <a:pt x="358942" y="245914"/>
                    <a:pt x="350514" y="245914"/>
                  </a:cubicBezTo>
                  <a:lnTo>
                    <a:pt x="106701" y="245914"/>
                  </a:lnTo>
                  <a:cubicBezTo>
                    <a:pt x="98273" y="245914"/>
                    <a:pt x="91463" y="239103"/>
                    <a:pt x="91463" y="230673"/>
                  </a:cubicBezTo>
                  <a:cubicBezTo>
                    <a:pt x="91463" y="222290"/>
                    <a:pt x="98273" y="215432"/>
                    <a:pt x="106701" y="215432"/>
                  </a:cubicBezTo>
                  <a:close/>
                  <a:moveTo>
                    <a:pt x="106701" y="115172"/>
                  </a:moveTo>
                  <a:lnTo>
                    <a:pt x="350514" y="115172"/>
                  </a:lnTo>
                  <a:cubicBezTo>
                    <a:pt x="358942" y="115172"/>
                    <a:pt x="365752" y="121983"/>
                    <a:pt x="365752" y="130413"/>
                  </a:cubicBezTo>
                  <a:cubicBezTo>
                    <a:pt x="365752" y="138844"/>
                    <a:pt x="358942" y="145655"/>
                    <a:pt x="350514" y="145655"/>
                  </a:cubicBezTo>
                  <a:lnTo>
                    <a:pt x="106701" y="145655"/>
                  </a:lnTo>
                  <a:cubicBezTo>
                    <a:pt x="98273" y="145655"/>
                    <a:pt x="91463" y="138844"/>
                    <a:pt x="91463" y="130413"/>
                  </a:cubicBezTo>
                  <a:cubicBezTo>
                    <a:pt x="91463" y="121983"/>
                    <a:pt x="98273" y="115172"/>
                    <a:pt x="106701" y="115172"/>
                  </a:cubicBezTo>
                  <a:close/>
                  <a:moveTo>
                    <a:pt x="76202" y="30481"/>
                  </a:moveTo>
                  <a:cubicBezTo>
                    <a:pt x="50960" y="30481"/>
                    <a:pt x="30481" y="50913"/>
                    <a:pt x="30481" y="76202"/>
                  </a:cubicBezTo>
                  <a:lnTo>
                    <a:pt x="30481" y="381012"/>
                  </a:lnTo>
                  <a:cubicBezTo>
                    <a:pt x="30481" y="406254"/>
                    <a:pt x="50960" y="426733"/>
                    <a:pt x="76202" y="426733"/>
                  </a:cubicBezTo>
                  <a:lnTo>
                    <a:pt x="381012" y="426733"/>
                  </a:lnTo>
                  <a:cubicBezTo>
                    <a:pt x="406254" y="426733"/>
                    <a:pt x="426733" y="406254"/>
                    <a:pt x="426733" y="381012"/>
                  </a:cubicBezTo>
                  <a:lnTo>
                    <a:pt x="426733" y="76202"/>
                  </a:lnTo>
                  <a:cubicBezTo>
                    <a:pt x="426733" y="50913"/>
                    <a:pt x="406254" y="30481"/>
                    <a:pt x="381012" y="30481"/>
                  </a:cubicBezTo>
                  <a:close/>
                  <a:moveTo>
                    <a:pt x="76202" y="0"/>
                  </a:moveTo>
                  <a:lnTo>
                    <a:pt x="381012" y="0"/>
                  </a:lnTo>
                  <a:cubicBezTo>
                    <a:pt x="423113" y="0"/>
                    <a:pt x="457214" y="34100"/>
                    <a:pt x="457214" y="76202"/>
                  </a:cubicBezTo>
                  <a:lnTo>
                    <a:pt x="457214" y="381012"/>
                  </a:lnTo>
                  <a:cubicBezTo>
                    <a:pt x="457214" y="423066"/>
                    <a:pt x="423113" y="457214"/>
                    <a:pt x="381012" y="457214"/>
                  </a:cubicBezTo>
                  <a:lnTo>
                    <a:pt x="76202" y="457214"/>
                  </a:lnTo>
                  <a:cubicBezTo>
                    <a:pt x="34101" y="457214"/>
                    <a:pt x="0" y="423066"/>
                    <a:pt x="0" y="381012"/>
                  </a:cubicBezTo>
                  <a:lnTo>
                    <a:pt x="0" y="76202"/>
                  </a:lnTo>
                  <a:cubicBezTo>
                    <a:pt x="0" y="34100"/>
                    <a:pt x="34101" y="0"/>
                    <a:pt x="762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grpSp>
      <p:pic>
        <p:nvPicPr>
          <p:cNvPr id="2" name="图形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13327" y="1687662"/>
            <a:ext cx="1445980" cy="2845990"/>
          </a:xfrm>
          <a:prstGeom prst="rect">
            <a:avLst/>
          </a:prstGeom>
        </p:spPr>
      </p:pic>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9441"/>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Your title here</a:t>
            </a:r>
            <a:endParaRPr lang="zh-CN" altLang="en-US" sz="4400" dirty="0">
              <a:solidFill>
                <a:srgbClr val="5652CC"/>
              </a:solidFill>
              <a:latin typeface="MuseoModerno Black" pitchFamily="2" charset="0"/>
              <a:ea typeface="+mj-ea"/>
              <a:cs typeface="MuseoModerno Black" pitchFamily="2" charset="0"/>
            </a:endParaRPr>
          </a:p>
        </p:txBody>
      </p:sp>
      <p:grpSp>
        <p:nvGrpSpPr>
          <p:cNvPr id="2" name="组合 1"/>
          <p:cNvGrpSpPr/>
          <p:nvPr/>
        </p:nvGrpSpPr>
        <p:grpSpPr>
          <a:xfrm>
            <a:off x="786000" y="2017452"/>
            <a:ext cx="10620000" cy="3923761"/>
            <a:chOff x="965531" y="2248592"/>
            <a:chExt cx="10620000" cy="3923761"/>
          </a:xfrm>
        </p:grpSpPr>
        <p:sp>
          <p:nvSpPr>
            <p:cNvPr id="3" name="Arc 106"/>
            <p:cNvSpPr/>
            <p:nvPr/>
          </p:nvSpPr>
          <p:spPr>
            <a:xfrm rot="1449945">
              <a:off x="1972944" y="2300630"/>
              <a:ext cx="1441520" cy="1441520"/>
            </a:xfrm>
            <a:prstGeom prst="arc">
              <a:avLst/>
            </a:prstGeom>
            <a:ln w="28575">
              <a:solidFill>
                <a:schemeClr val="accent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5" dirty="0">
                <a:cs typeface="+mn-ea"/>
                <a:sym typeface="+mn-lt"/>
              </a:endParaRPr>
            </a:p>
          </p:txBody>
        </p:sp>
        <p:grpSp>
          <p:nvGrpSpPr>
            <p:cNvPr id="4" name="组合 3"/>
            <p:cNvGrpSpPr/>
            <p:nvPr/>
          </p:nvGrpSpPr>
          <p:grpSpPr>
            <a:xfrm>
              <a:off x="984518" y="2248592"/>
              <a:ext cx="3360269" cy="3148669"/>
              <a:chOff x="984519" y="1805817"/>
              <a:chExt cx="3112260" cy="2916277"/>
            </a:xfrm>
          </p:grpSpPr>
          <p:sp>
            <p:nvSpPr>
              <p:cNvPr id="5" name="Freeform 96"/>
              <p:cNvSpPr/>
              <p:nvPr/>
            </p:nvSpPr>
            <p:spPr>
              <a:xfrm>
                <a:off x="2071104" y="1805817"/>
                <a:ext cx="904942" cy="923818"/>
              </a:xfrm>
              <a:custGeom>
                <a:avLst/>
                <a:gdLst>
                  <a:gd name="connsiteX0" fmla="*/ 0 w 2032000"/>
                  <a:gd name="connsiteY0" fmla="*/ 1354666 h 1354666"/>
                  <a:gd name="connsiteX1" fmla="*/ 1016000 w 2032000"/>
                  <a:gd name="connsiteY1" fmla="*/ 0 h 1354666"/>
                  <a:gd name="connsiteX2" fmla="*/ 1016000 w 2032000"/>
                  <a:gd name="connsiteY2" fmla="*/ 0 h 1354666"/>
                  <a:gd name="connsiteX3" fmla="*/ 2032000 w 2032000"/>
                  <a:gd name="connsiteY3" fmla="*/ 1354666 h 1354666"/>
                  <a:gd name="connsiteX4" fmla="*/ 0 w 2032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1354666">
                    <a:moveTo>
                      <a:pt x="0" y="1354666"/>
                    </a:moveTo>
                    <a:lnTo>
                      <a:pt x="1016000" y="0"/>
                    </a:lnTo>
                    <a:lnTo>
                      <a:pt x="1016000" y="0"/>
                    </a:lnTo>
                    <a:lnTo>
                      <a:pt x="2032000" y="1354666"/>
                    </a:lnTo>
                    <a:lnTo>
                      <a:pt x="0" y="1354666"/>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293" tIns="103293" rIns="103293" bIns="103293" numCol="1" spcCol="1270" anchor="ctr" anchorCtr="0">
                <a:noAutofit/>
              </a:bodyPr>
              <a:lstStyle/>
              <a:p>
                <a:pPr algn="ctr" defTabSz="3615055">
                  <a:lnSpc>
                    <a:spcPct val="90000"/>
                  </a:lnSpc>
                  <a:spcBef>
                    <a:spcPct val="0"/>
                  </a:spcBef>
                  <a:spcAft>
                    <a:spcPct val="35000"/>
                  </a:spcAft>
                </a:pPr>
                <a:endParaRPr lang="en-US" sz="1865" dirty="0">
                  <a:cs typeface="+mn-ea"/>
                  <a:sym typeface="+mn-lt"/>
                </a:endParaRPr>
              </a:p>
            </p:txBody>
          </p:sp>
          <p:sp>
            <p:nvSpPr>
              <p:cNvPr id="6" name="Freeform 97"/>
              <p:cNvSpPr/>
              <p:nvPr/>
            </p:nvSpPr>
            <p:spPr>
              <a:xfrm>
                <a:off x="1542754" y="2800111"/>
                <a:ext cx="1961640" cy="923818"/>
              </a:xfrm>
              <a:custGeom>
                <a:avLst/>
                <a:gdLst>
                  <a:gd name="connsiteX0" fmla="*/ 0 w 4064000"/>
                  <a:gd name="connsiteY0" fmla="*/ 1354666 h 1354666"/>
                  <a:gd name="connsiteX1" fmla="*/ 1016000 w 4064000"/>
                  <a:gd name="connsiteY1" fmla="*/ 0 h 1354666"/>
                  <a:gd name="connsiteX2" fmla="*/ 3048000 w 4064000"/>
                  <a:gd name="connsiteY2" fmla="*/ 0 h 1354666"/>
                  <a:gd name="connsiteX3" fmla="*/ 4064000 w 4064000"/>
                  <a:gd name="connsiteY3" fmla="*/ 1354666 h 1354666"/>
                  <a:gd name="connsiteX4" fmla="*/ 0 w 4064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1354666">
                    <a:moveTo>
                      <a:pt x="0" y="1354666"/>
                    </a:moveTo>
                    <a:lnTo>
                      <a:pt x="1016000" y="0"/>
                    </a:lnTo>
                    <a:lnTo>
                      <a:pt x="3048000" y="0"/>
                    </a:lnTo>
                    <a:lnTo>
                      <a:pt x="4064000" y="1354666"/>
                    </a:lnTo>
                    <a:lnTo>
                      <a:pt x="0" y="1354666"/>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8333" tIns="110067" rIns="1058333" bIns="110067" numCol="1" spcCol="1270" anchor="ctr" anchorCtr="0">
                <a:noAutofit/>
              </a:bodyPr>
              <a:lstStyle/>
              <a:p>
                <a:pPr algn="ctr" defTabSz="3852545">
                  <a:lnSpc>
                    <a:spcPct val="90000"/>
                  </a:lnSpc>
                  <a:spcBef>
                    <a:spcPct val="0"/>
                  </a:spcBef>
                  <a:spcAft>
                    <a:spcPct val="35000"/>
                  </a:spcAft>
                </a:pPr>
                <a:endParaRPr lang="en-US" sz="2400" dirty="0">
                  <a:cs typeface="+mn-ea"/>
                  <a:sym typeface="+mn-lt"/>
                </a:endParaRPr>
              </a:p>
            </p:txBody>
          </p:sp>
          <p:sp>
            <p:nvSpPr>
              <p:cNvPr id="7" name="Freeform 99"/>
              <p:cNvSpPr/>
              <p:nvPr/>
            </p:nvSpPr>
            <p:spPr>
              <a:xfrm>
                <a:off x="984519" y="3798276"/>
                <a:ext cx="3078111" cy="923818"/>
              </a:xfrm>
              <a:custGeom>
                <a:avLst/>
                <a:gdLst>
                  <a:gd name="connsiteX0" fmla="*/ 0 w 6096000"/>
                  <a:gd name="connsiteY0" fmla="*/ 1354666 h 1354666"/>
                  <a:gd name="connsiteX1" fmla="*/ 1016000 w 6096000"/>
                  <a:gd name="connsiteY1" fmla="*/ 0 h 1354666"/>
                  <a:gd name="connsiteX2" fmla="*/ 5080000 w 6096000"/>
                  <a:gd name="connsiteY2" fmla="*/ 0 h 1354666"/>
                  <a:gd name="connsiteX3" fmla="*/ 6096000 w 6096000"/>
                  <a:gd name="connsiteY3" fmla="*/ 1354666 h 1354666"/>
                  <a:gd name="connsiteX4" fmla="*/ 0 w 6096000"/>
                  <a:gd name="connsiteY4" fmla="*/ 1354666 h 13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354666">
                    <a:moveTo>
                      <a:pt x="0" y="1354666"/>
                    </a:moveTo>
                    <a:lnTo>
                      <a:pt x="1016000" y="0"/>
                    </a:lnTo>
                    <a:lnTo>
                      <a:pt x="5080000" y="0"/>
                    </a:lnTo>
                    <a:lnTo>
                      <a:pt x="6096000" y="1354666"/>
                    </a:lnTo>
                    <a:lnTo>
                      <a:pt x="0" y="1354666"/>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465" tIns="110067" rIns="1532468" bIns="110067" numCol="1" spcCol="1270" anchor="ctr" anchorCtr="0">
                <a:noAutofit/>
              </a:bodyPr>
              <a:lstStyle/>
              <a:p>
                <a:pPr algn="ctr" defTabSz="3852545">
                  <a:lnSpc>
                    <a:spcPct val="90000"/>
                  </a:lnSpc>
                  <a:spcBef>
                    <a:spcPct val="0"/>
                  </a:spcBef>
                  <a:spcAft>
                    <a:spcPct val="35000"/>
                  </a:spcAft>
                </a:pPr>
                <a:endParaRPr lang="en-US" sz="4265" dirty="0">
                  <a:cs typeface="+mn-ea"/>
                  <a:sym typeface="+mn-lt"/>
                </a:endParaRPr>
              </a:p>
            </p:txBody>
          </p:sp>
          <p:sp>
            <p:nvSpPr>
              <p:cNvPr id="8" name="Text Placeholder 3"/>
              <p:cNvSpPr txBox="1"/>
              <p:nvPr/>
            </p:nvSpPr>
            <p:spPr>
              <a:xfrm>
                <a:off x="2322399" y="4146266"/>
                <a:ext cx="402353"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80%</a:t>
                </a:r>
                <a:endParaRPr lang="en-US" sz="1800" dirty="0">
                  <a:solidFill>
                    <a:schemeClr val="bg1"/>
                  </a:solidFill>
                  <a:cs typeface="+mn-ea"/>
                  <a:sym typeface="+mn-lt"/>
                </a:endParaRPr>
              </a:p>
            </p:txBody>
          </p:sp>
          <p:sp>
            <p:nvSpPr>
              <p:cNvPr id="9" name="Text Placeholder 3"/>
              <p:cNvSpPr txBox="1"/>
              <p:nvPr/>
            </p:nvSpPr>
            <p:spPr>
              <a:xfrm>
                <a:off x="2322399" y="3216007"/>
                <a:ext cx="402353"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70%</a:t>
                </a:r>
                <a:endParaRPr lang="en-US" sz="1800" dirty="0">
                  <a:solidFill>
                    <a:schemeClr val="bg1"/>
                  </a:solidFill>
                  <a:cs typeface="+mn-ea"/>
                  <a:sym typeface="+mn-lt"/>
                </a:endParaRPr>
              </a:p>
            </p:txBody>
          </p:sp>
          <p:sp>
            <p:nvSpPr>
              <p:cNvPr id="10" name="Text Placeholder 3"/>
              <p:cNvSpPr txBox="1"/>
              <p:nvPr/>
            </p:nvSpPr>
            <p:spPr>
              <a:xfrm>
                <a:off x="2322398" y="2370462"/>
                <a:ext cx="402354" cy="276999"/>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n-US" sz="1800" dirty="0">
                    <a:solidFill>
                      <a:schemeClr val="bg1"/>
                    </a:solidFill>
                    <a:cs typeface="+mn-ea"/>
                    <a:sym typeface="+mn-lt"/>
                  </a:rPr>
                  <a:t>30%</a:t>
                </a:r>
                <a:endParaRPr lang="en-US" sz="1800" dirty="0">
                  <a:solidFill>
                    <a:schemeClr val="bg1"/>
                  </a:solidFill>
                  <a:cs typeface="+mn-ea"/>
                  <a:sym typeface="+mn-lt"/>
                </a:endParaRPr>
              </a:p>
            </p:txBody>
          </p:sp>
          <p:sp>
            <p:nvSpPr>
              <p:cNvPr id="11" name="Arc 107"/>
              <p:cNvSpPr/>
              <p:nvPr/>
            </p:nvSpPr>
            <p:spPr>
              <a:xfrm rot="1311995">
                <a:off x="2655259" y="3215216"/>
                <a:ext cx="1441520" cy="1441520"/>
              </a:xfrm>
              <a:prstGeom prst="arc">
                <a:avLst/>
              </a:prstGeom>
              <a:ln w="28575">
                <a:solidFill>
                  <a:schemeClr val="accent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5" dirty="0">
                  <a:cs typeface="+mn-ea"/>
                  <a:sym typeface="+mn-lt"/>
                </a:endParaRPr>
              </a:p>
            </p:txBody>
          </p:sp>
        </p:grpSp>
        <p:cxnSp>
          <p:nvCxnSpPr>
            <p:cNvPr id="12" name="Straight Connector 112"/>
            <p:cNvCxnSpPr/>
            <p:nvPr/>
          </p:nvCxnSpPr>
          <p:spPr>
            <a:xfrm>
              <a:off x="4736412" y="2397811"/>
              <a:ext cx="0" cy="2850230"/>
            </a:xfrm>
            <a:prstGeom prst="line">
              <a:avLst/>
            </a:prstGeom>
            <a:ln w="12700">
              <a:solidFill>
                <a:schemeClr val="accent2"/>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 name="Footer Text"/>
            <p:cNvSpPr txBox="1"/>
            <p:nvPr/>
          </p:nvSpPr>
          <p:spPr>
            <a:xfrm>
              <a:off x="965531" y="5617586"/>
              <a:ext cx="10620000" cy="554767"/>
            </a:xfrm>
            <a:prstGeom prst="rect">
              <a:avLst/>
            </a:prstGeom>
            <a:noFill/>
          </p:spPr>
          <p:txBody>
            <a:bodyPr wrap="square" lIns="0" tIns="0" rIns="0" bIns="0" rtlCol="0">
              <a:spAutoFit/>
            </a:bodyPr>
            <a:lstStyle/>
            <a:p>
              <a:pPr lvl="0" algn="ctr">
                <a:lnSpc>
                  <a:spcPct val="160000"/>
                </a:lnSpc>
              </a:pPr>
              <a:r>
                <a:rPr lang="en-US" altLang="zh-CN" sz="1200" dirty="0">
                  <a:solidFill>
                    <a:schemeClr val="tx1">
                      <a:lumMod val="75000"/>
                      <a:lumOff val="25000"/>
                    </a:schemeClr>
                  </a:solidFill>
                  <a:cs typeface="+mn-ea"/>
                  <a:sym typeface="+mn-lt"/>
                </a:rPr>
                <a:t>Presentation are communication tools that can be used as </a:t>
              </a:r>
              <a:r>
                <a:rPr lang="en-US" altLang="zh-CN" sz="1200" dirty="0" err="1">
                  <a:solidFill>
                    <a:schemeClr val="tx1">
                      <a:lumMod val="75000"/>
                      <a:lumOff val="25000"/>
                    </a:schemeClr>
                  </a:solidFill>
                  <a:cs typeface="+mn-ea"/>
                  <a:sym typeface="+mn-lt"/>
                </a:rPr>
                <a:t>demontrations</a:t>
              </a:r>
              <a:r>
                <a:rPr lang="en-US" altLang="zh-CN" sz="1200" dirty="0">
                  <a:solidFill>
                    <a:schemeClr val="tx1">
                      <a:lumMod val="75000"/>
                      <a:lumOff val="25000"/>
                    </a:schemeClr>
                  </a:solidFill>
                  <a:cs typeface="+mn-ea"/>
                  <a:sym typeface="+mn-lt"/>
                </a:rPr>
                <a:t>, lectures, reports, and more. it is mostly presented before an audience.</a:t>
              </a:r>
              <a:endParaRPr lang="en-US" altLang="zh-CN" sz="1200" dirty="0">
                <a:solidFill>
                  <a:schemeClr val="tx1">
                    <a:lumMod val="75000"/>
                    <a:lumOff val="25000"/>
                  </a:schemeClr>
                </a:solidFill>
                <a:cs typeface="+mn-ea"/>
                <a:sym typeface="+mn-lt"/>
              </a:endParaRPr>
            </a:p>
            <a:p>
              <a:pPr lvl="0" algn="ctr">
                <a:lnSpc>
                  <a:spcPct val="160000"/>
                </a:lnSpc>
              </a:pPr>
              <a:r>
                <a:rPr lang="en-US" altLang="zh-CN" sz="1200" dirty="0">
                  <a:solidFill>
                    <a:schemeClr val="tx1">
                      <a:lumMod val="75000"/>
                      <a:lumOff val="25000"/>
                    </a:schemeClr>
                  </a:solidFill>
                  <a:cs typeface="+mn-ea"/>
                  <a:sym typeface="+mn-lt"/>
                </a:rPr>
                <a:t>It serves a variety of purposes, making presentations powerful tools for convincing and teaching.</a:t>
              </a:r>
              <a:endParaRPr lang="en-US" altLang="zh-CN" sz="1200" dirty="0">
                <a:solidFill>
                  <a:schemeClr val="tx1">
                    <a:lumMod val="75000"/>
                    <a:lumOff val="25000"/>
                  </a:schemeClr>
                </a:solidFill>
                <a:cs typeface="+mn-ea"/>
                <a:sym typeface="+mn-lt"/>
              </a:endParaRPr>
            </a:p>
          </p:txBody>
        </p:sp>
        <p:cxnSp>
          <p:nvCxnSpPr>
            <p:cNvPr id="14" name="Straight Line buttom"/>
            <p:cNvCxnSpPr/>
            <p:nvPr/>
          </p:nvCxnSpPr>
          <p:spPr>
            <a:xfrm>
              <a:off x="965531" y="5617586"/>
              <a:ext cx="10620000" cy="0"/>
            </a:xfrm>
            <a:prstGeom prst="line">
              <a:avLst/>
            </a:prstGeom>
            <a:ln w="190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128036" y="2321765"/>
              <a:ext cx="3660364" cy="3002323"/>
              <a:chOff x="5128036" y="1952163"/>
              <a:chExt cx="3660364" cy="3002323"/>
            </a:xfrm>
          </p:grpSpPr>
          <p:sp>
            <p:nvSpPr>
              <p:cNvPr id="16" name="矩形: 圆角 15"/>
              <p:cNvSpPr/>
              <p:nvPr/>
            </p:nvSpPr>
            <p:spPr>
              <a:xfrm>
                <a:off x="5128037" y="1993478"/>
                <a:ext cx="549163" cy="4366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圆角 16"/>
              <p:cNvSpPr/>
              <p:nvPr/>
            </p:nvSpPr>
            <p:spPr>
              <a:xfrm>
                <a:off x="5128038" y="3070924"/>
                <a:ext cx="549163" cy="4366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矩形: 圆角 17"/>
              <p:cNvSpPr/>
              <p:nvPr/>
            </p:nvSpPr>
            <p:spPr>
              <a:xfrm>
                <a:off x="5128036" y="4148371"/>
                <a:ext cx="549163" cy="4366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5194023" y="2052166"/>
                <a:ext cx="434735" cy="338554"/>
              </a:xfrm>
              <a:prstGeom prst="rect">
                <a:avLst/>
              </a:prstGeom>
            </p:spPr>
            <p:txBody>
              <a:bodyPr wrap="none">
                <a:spAutoFit/>
              </a:bodyPr>
              <a:lstStyle/>
              <a:p>
                <a:pPr algn="ctr">
                  <a:buSzPct val="25000"/>
                </a:pPr>
                <a:r>
                  <a:rPr lang="en-US" altLang="zh-CN" sz="1600" dirty="0">
                    <a:solidFill>
                      <a:schemeClr val="bg1"/>
                    </a:solidFill>
                    <a:latin typeface="+mj-ea"/>
                    <a:ea typeface="+mj-ea"/>
                    <a:cs typeface="+mn-ea"/>
                    <a:sym typeface="+mn-lt"/>
                  </a:rPr>
                  <a:t>01</a:t>
                </a:r>
                <a:endParaRPr lang="zh-CN" altLang="en-US" sz="1600" dirty="0">
                  <a:solidFill>
                    <a:schemeClr val="bg1"/>
                  </a:solidFill>
                  <a:latin typeface="+mj-ea"/>
                  <a:ea typeface="+mj-ea"/>
                  <a:cs typeface="+mn-ea"/>
                  <a:sym typeface="+mn-lt"/>
                </a:endParaRPr>
              </a:p>
            </p:txBody>
          </p:sp>
          <p:sp>
            <p:nvSpPr>
              <p:cNvPr id="20" name="矩形 19"/>
              <p:cNvSpPr/>
              <p:nvPr/>
            </p:nvSpPr>
            <p:spPr>
              <a:xfrm>
                <a:off x="5200748" y="3132446"/>
                <a:ext cx="434735" cy="338554"/>
              </a:xfrm>
              <a:prstGeom prst="rect">
                <a:avLst/>
              </a:prstGeom>
            </p:spPr>
            <p:txBody>
              <a:bodyPr wrap="none">
                <a:spAutoFit/>
              </a:bodyPr>
              <a:lstStyle/>
              <a:p>
                <a:pPr lvl="0" algn="ctr">
                  <a:buSzPct val="25000"/>
                </a:pPr>
                <a:r>
                  <a:rPr lang="en-US" altLang="zh-CN" sz="1600" dirty="0">
                    <a:solidFill>
                      <a:schemeClr val="bg1"/>
                    </a:solidFill>
                    <a:latin typeface="+mj-ea"/>
                    <a:ea typeface="+mj-ea"/>
                    <a:cs typeface="+mn-ea"/>
                    <a:sym typeface="+mn-lt"/>
                  </a:rPr>
                  <a:t>02</a:t>
                </a:r>
                <a:endParaRPr lang="zh-CN" altLang="en-US" sz="1600" dirty="0">
                  <a:solidFill>
                    <a:schemeClr val="bg1"/>
                  </a:solidFill>
                  <a:latin typeface="+mj-ea"/>
                  <a:ea typeface="+mj-ea"/>
                  <a:cs typeface="+mn-ea"/>
                  <a:sym typeface="+mn-lt"/>
                </a:endParaRPr>
              </a:p>
            </p:txBody>
          </p:sp>
          <p:sp>
            <p:nvSpPr>
              <p:cNvPr id="21" name="矩形 20"/>
              <p:cNvSpPr/>
              <p:nvPr/>
            </p:nvSpPr>
            <p:spPr>
              <a:xfrm>
                <a:off x="5200748" y="4203632"/>
                <a:ext cx="434735" cy="338554"/>
              </a:xfrm>
              <a:prstGeom prst="rect">
                <a:avLst/>
              </a:prstGeom>
            </p:spPr>
            <p:txBody>
              <a:bodyPr wrap="none">
                <a:spAutoFit/>
              </a:bodyPr>
              <a:lstStyle/>
              <a:p>
                <a:pPr algn="ctr">
                  <a:buSzPct val="25000"/>
                </a:pPr>
                <a:r>
                  <a:rPr lang="en-US" altLang="zh-CN" sz="1600" dirty="0">
                    <a:solidFill>
                      <a:schemeClr val="bg1"/>
                    </a:solidFill>
                    <a:latin typeface="+mj-ea"/>
                    <a:ea typeface="+mj-ea"/>
                    <a:cs typeface="+mn-ea"/>
                    <a:sym typeface="+mn-lt"/>
                  </a:rPr>
                  <a:t>03</a:t>
                </a:r>
                <a:endParaRPr lang="zh-CN" altLang="en-US" sz="1600" dirty="0">
                  <a:solidFill>
                    <a:schemeClr val="bg1"/>
                  </a:solidFill>
                  <a:latin typeface="+mj-ea"/>
                  <a:ea typeface="+mj-ea"/>
                  <a:cs typeface="+mn-ea"/>
                  <a:sym typeface="+mn-lt"/>
                </a:endParaRPr>
              </a:p>
            </p:txBody>
          </p:sp>
          <p:sp>
            <p:nvSpPr>
              <p:cNvPr id="22" name="矩形 3"/>
              <p:cNvSpPr>
                <a:spLocks noChangeArrowheads="1"/>
              </p:cNvSpPr>
              <p:nvPr/>
            </p:nvSpPr>
            <p:spPr bwMode="auto">
              <a:xfrm>
                <a:off x="5875956" y="1952163"/>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2"/>
                    </a:solidFill>
                    <a:latin typeface="+mj-ea"/>
                    <a:ea typeface="+mj-ea"/>
                    <a:cs typeface="Manrope SemiBold" charset="0"/>
                    <a:sym typeface="+mn-lt"/>
                  </a:rPr>
                  <a:t>Title here</a:t>
                </a:r>
                <a:endParaRPr lang="zh-CN" altLang="en-US" sz="2000" dirty="0">
                  <a:solidFill>
                    <a:schemeClr val="accent2"/>
                  </a:solidFill>
                  <a:latin typeface="+mj-ea"/>
                  <a:ea typeface="+mj-ea"/>
                  <a:cs typeface="Manrope SemiBold" charset="0"/>
                  <a:sym typeface="+mn-lt"/>
                </a:endParaRPr>
              </a:p>
            </p:txBody>
          </p:sp>
          <p:sp>
            <p:nvSpPr>
              <p:cNvPr id="23" name="文本框 22"/>
              <p:cNvSpPr txBox="1"/>
              <p:nvPr/>
            </p:nvSpPr>
            <p:spPr>
              <a:xfrm>
                <a:off x="5875957" y="2268710"/>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sp>
            <p:nvSpPr>
              <p:cNvPr id="24" name="矩形 3"/>
              <p:cNvSpPr>
                <a:spLocks noChangeArrowheads="1"/>
              </p:cNvSpPr>
              <p:nvPr/>
            </p:nvSpPr>
            <p:spPr bwMode="auto">
              <a:xfrm>
                <a:off x="5875956" y="3049497"/>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1"/>
                    </a:solidFill>
                    <a:latin typeface="+mj-ea"/>
                    <a:ea typeface="+mj-ea"/>
                    <a:cs typeface="Manrope SemiBold" charset="0"/>
                    <a:sym typeface="+mn-lt"/>
                  </a:rPr>
                  <a:t>Title here</a:t>
                </a:r>
                <a:endParaRPr lang="zh-CN" altLang="en-US" sz="2000" dirty="0">
                  <a:solidFill>
                    <a:schemeClr val="accent1"/>
                  </a:solidFill>
                  <a:latin typeface="+mj-ea"/>
                  <a:ea typeface="+mj-ea"/>
                  <a:cs typeface="Manrope SemiBold" charset="0"/>
                  <a:sym typeface="+mn-lt"/>
                </a:endParaRPr>
              </a:p>
            </p:txBody>
          </p:sp>
          <p:sp>
            <p:nvSpPr>
              <p:cNvPr id="25" name="文本框 24"/>
              <p:cNvSpPr txBox="1"/>
              <p:nvPr/>
            </p:nvSpPr>
            <p:spPr>
              <a:xfrm>
                <a:off x="5875957" y="3366044"/>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sp>
            <p:nvSpPr>
              <p:cNvPr id="26" name="矩形 3"/>
              <p:cNvSpPr>
                <a:spLocks noChangeArrowheads="1"/>
              </p:cNvSpPr>
              <p:nvPr/>
            </p:nvSpPr>
            <p:spPr bwMode="auto">
              <a:xfrm>
                <a:off x="5875956" y="4115488"/>
                <a:ext cx="2632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spcBef>
                    <a:spcPct val="0"/>
                  </a:spcBef>
                </a:pPr>
                <a:r>
                  <a:rPr lang="en-US" altLang="zh-CN" sz="2000" dirty="0">
                    <a:solidFill>
                      <a:schemeClr val="accent2"/>
                    </a:solidFill>
                    <a:latin typeface="+mj-ea"/>
                    <a:ea typeface="+mj-ea"/>
                    <a:cs typeface="Manrope SemiBold" charset="0"/>
                    <a:sym typeface="+mn-lt"/>
                  </a:rPr>
                  <a:t>Title here</a:t>
                </a:r>
                <a:endParaRPr lang="zh-CN" altLang="en-US" sz="2000" dirty="0">
                  <a:solidFill>
                    <a:schemeClr val="accent2"/>
                  </a:solidFill>
                  <a:latin typeface="+mj-ea"/>
                  <a:ea typeface="+mj-ea"/>
                  <a:cs typeface="Manrope SemiBold" charset="0"/>
                  <a:sym typeface="+mn-lt"/>
                </a:endParaRPr>
              </a:p>
            </p:txBody>
          </p:sp>
          <p:sp>
            <p:nvSpPr>
              <p:cNvPr id="27" name="文本框 26"/>
              <p:cNvSpPr txBox="1"/>
              <p:nvPr/>
            </p:nvSpPr>
            <p:spPr>
              <a:xfrm>
                <a:off x="5875957" y="4432035"/>
                <a:ext cx="2912443" cy="522451"/>
              </a:xfrm>
              <a:prstGeom prst="rect">
                <a:avLst/>
              </a:prstGeom>
              <a:noFill/>
            </p:spPr>
            <p:txBody>
              <a:bodyPr wrap="square" lIns="0" tIns="0" rIns="0" bIns="0">
                <a:spAutoFit/>
              </a:bodyPr>
              <a:lstStyle/>
              <a:p>
                <a:pPr lvl="0">
                  <a:lnSpc>
                    <a:spcPct val="150000"/>
                  </a:lnSpc>
                </a:pPr>
                <a:r>
                  <a:rPr lang="en-US" altLang="zh-CN" sz="1200" dirty="0">
                    <a:solidFill>
                      <a:schemeClr val="tx1">
                        <a:lumMod val="75000"/>
                        <a:lumOff val="25000"/>
                      </a:schemeClr>
                    </a:solidFill>
                    <a:cs typeface="+mn-ea"/>
                    <a:sym typeface="+mn-lt"/>
                  </a:rPr>
                  <a:t>Making presentations powerful tools for convincing and teaching.</a:t>
                </a:r>
                <a:endParaRPr lang="en-US" altLang="zh-CN" sz="1200" dirty="0">
                  <a:solidFill>
                    <a:schemeClr val="tx1">
                      <a:lumMod val="75000"/>
                      <a:lumOff val="25000"/>
                    </a:schemeClr>
                  </a:solidFill>
                  <a:cs typeface="+mn-ea"/>
                  <a:sym typeface="+mn-lt"/>
                </a:endParaRPr>
              </a:p>
            </p:txBody>
          </p:sp>
        </p:grpSp>
      </p:grpSp>
      <p:pic>
        <p:nvPicPr>
          <p:cNvPr id="30" name="图形 2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011557" y="2117383"/>
            <a:ext cx="2028736" cy="3296696"/>
          </a:xfrm>
          <a:prstGeom prst="rect">
            <a:avLst/>
          </a:prstGeom>
        </p:spPr>
      </p:pic>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5" name="图形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7049" y="1443673"/>
            <a:ext cx="683380" cy="585754"/>
          </a:xfrm>
          <a:prstGeom prst="rect">
            <a:avLst/>
          </a:prstGeom>
        </p:spPr>
      </p:pic>
      <p:pic>
        <p:nvPicPr>
          <p:cNvPr id="6" name="图形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000" y="1238743"/>
            <a:ext cx="4577158" cy="4368473"/>
          </a:xfrm>
          <a:prstGeom prst="rect">
            <a:avLst/>
          </a:prstGeom>
        </p:spPr>
      </p:pic>
      <p:sp>
        <p:nvSpPr>
          <p:cNvPr id="7" name="矩形 6"/>
          <p:cNvSpPr/>
          <p:nvPr/>
        </p:nvSpPr>
        <p:spPr>
          <a:xfrm>
            <a:off x="5786145" y="1962425"/>
            <a:ext cx="5837925" cy="1015663"/>
          </a:xfrm>
          <a:prstGeom prst="rect">
            <a:avLst/>
          </a:prstGeom>
        </p:spPr>
        <p:txBody>
          <a:bodyPr wrap="square">
            <a:spAutoFit/>
          </a:bodyPr>
          <a:lstStyle/>
          <a:p>
            <a:r>
              <a:rPr lang="en-US" altLang="zh-CN" sz="6000" dirty="0">
                <a:solidFill>
                  <a:srgbClr val="5652CC"/>
                </a:solidFill>
                <a:latin typeface="MuseoModerno Black" pitchFamily="2" charset="0"/>
                <a:ea typeface="+mj-ea"/>
                <a:cs typeface="MuseoModerno Black" pitchFamily="2" charset="0"/>
              </a:rPr>
              <a:t>THANK YOU</a:t>
            </a:r>
            <a:endParaRPr lang="zh-CN" altLang="en-US" sz="3600" dirty="0">
              <a:solidFill>
                <a:srgbClr val="5652CC"/>
              </a:solidFill>
              <a:latin typeface="MuseoModerno Black" pitchFamily="2" charset="0"/>
              <a:ea typeface="+mj-ea"/>
              <a:cs typeface="MuseoModerno Black" pitchFamily="2" charset="0"/>
            </a:endParaRPr>
          </a:p>
        </p:txBody>
      </p:sp>
      <p:sp>
        <p:nvSpPr>
          <p:cNvPr id="9" name="矩形 8"/>
          <p:cNvSpPr/>
          <p:nvPr/>
        </p:nvSpPr>
        <p:spPr>
          <a:xfrm>
            <a:off x="7254754" y="1046705"/>
            <a:ext cx="2952628" cy="1323439"/>
          </a:xfrm>
          <a:prstGeom prst="rect">
            <a:avLst/>
          </a:prstGeom>
        </p:spPr>
        <p:txBody>
          <a:bodyPr wrap="square">
            <a:spAutoFit/>
          </a:bodyPr>
          <a:lstStyle/>
          <a:p>
            <a:pPr algn="r"/>
            <a:r>
              <a:rPr lang="zh-CN" altLang="en-US" sz="8000" dirty="0">
                <a:solidFill>
                  <a:srgbClr val="E9ECFD"/>
                </a:solidFill>
                <a:latin typeface="MuseoModerno Black" pitchFamily="2" charset="0"/>
                <a:cs typeface="MuseoModerno Black" pitchFamily="2" charset="0"/>
              </a:rPr>
              <a:t>Kids</a:t>
            </a:r>
            <a:endParaRPr lang="zh-CN" altLang="en-US" sz="8000" dirty="0">
              <a:solidFill>
                <a:srgbClr val="E9ECFD"/>
              </a:solidFill>
              <a:latin typeface="MuseoModerno Black" pitchFamily="2" charset="0"/>
              <a:cs typeface="MuseoModerno Black" pitchFamily="2" charset="0"/>
            </a:endParaRPr>
          </a:p>
        </p:txBody>
      </p:sp>
      <p:sp>
        <p:nvSpPr>
          <p:cNvPr id="12" name="矩形 11"/>
          <p:cNvSpPr/>
          <p:nvPr/>
        </p:nvSpPr>
        <p:spPr>
          <a:xfrm>
            <a:off x="8012794" y="1656589"/>
            <a:ext cx="2090729" cy="307777"/>
          </a:xfrm>
          <a:prstGeom prst="rect">
            <a:avLst/>
          </a:prstGeom>
          <a:solidFill>
            <a:srgbClr val="FFA95B"/>
          </a:solidFill>
        </p:spPr>
        <p:txBody>
          <a:bodyPr wrap="square">
            <a:spAutoFit/>
          </a:bodyPr>
          <a:lstStyle/>
          <a:p>
            <a:pPr algn="ctr"/>
            <a:r>
              <a:rPr lang="zh-CN" altLang="en-US" sz="1400" dirty="0">
                <a:solidFill>
                  <a:schemeClr val="bg1"/>
                </a:solidFill>
                <a:latin typeface="MuseoModerno Black" pitchFamily="2" charset="0"/>
                <a:cs typeface="MuseoModerno Black" pitchFamily="2" charset="0"/>
              </a:rPr>
              <a:t>Courseware for Kids</a:t>
            </a:r>
            <a:endParaRPr lang="zh-CN" altLang="en-US" sz="1400" dirty="0">
              <a:solidFill>
                <a:schemeClr val="bg1"/>
              </a:solidFill>
              <a:latin typeface="MuseoModerno Black" pitchFamily="2" charset="0"/>
              <a:cs typeface="MuseoModerno Black" pitchFamily="2" charset="0"/>
            </a:endParaRPr>
          </a:p>
        </p:txBody>
      </p:sp>
      <p:pic>
        <p:nvPicPr>
          <p:cNvPr id="15" name="图形 1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6750" y="1236365"/>
            <a:ext cx="1057966" cy="749644"/>
          </a:xfrm>
          <a:prstGeom prst="rect">
            <a:avLst/>
          </a:prstGeom>
        </p:spPr>
      </p:pic>
      <p:sp>
        <p:nvSpPr>
          <p:cNvPr id="22" name="矩形 21"/>
          <p:cNvSpPr/>
          <p:nvPr/>
        </p:nvSpPr>
        <p:spPr>
          <a:xfrm>
            <a:off x="5793402" y="2692014"/>
            <a:ext cx="5434597" cy="338554"/>
          </a:xfrm>
          <a:prstGeom prst="rect">
            <a:avLst/>
          </a:prstGeom>
        </p:spPr>
        <p:txBody>
          <a:bodyPr wrap="square">
            <a:spAutoFit/>
          </a:bodyPr>
          <a:lstStyle/>
          <a:p>
            <a:r>
              <a:rPr lang="zh-CN" altLang="en-US" sz="1600" dirty="0">
                <a:solidFill>
                  <a:srgbClr val="5652CC"/>
                </a:solidFill>
                <a:latin typeface="MuseoModerno Black" pitchFamily="2" charset="0"/>
                <a:cs typeface="MuseoModerno Black" pitchFamily="2" charset="0"/>
              </a:rPr>
              <a:t>Briefly elaborate on what you want to discuss. </a:t>
            </a:r>
            <a:endParaRPr lang="zh-CN" altLang="en-US" sz="1600" dirty="0">
              <a:solidFill>
                <a:srgbClr val="5652CC"/>
              </a:solidFill>
              <a:latin typeface="MuseoModerno Black" pitchFamily="2" charset="0"/>
              <a:cs typeface="MuseoModerno Black" pitchFamily="2" charset="0"/>
            </a:endParaRPr>
          </a:p>
        </p:txBody>
      </p:sp>
      <p:sp>
        <p:nvSpPr>
          <p:cNvPr id="23" name="矩形 22"/>
          <p:cNvSpPr/>
          <p:nvPr/>
        </p:nvSpPr>
        <p:spPr>
          <a:xfrm>
            <a:off x="5793402" y="3226877"/>
            <a:ext cx="3360309" cy="523220"/>
          </a:xfrm>
          <a:prstGeom prst="rect">
            <a:avLst/>
          </a:prstGeom>
        </p:spPr>
        <p:txBody>
          <a:bodyPr wrap="square">
            <a:spAutoFit/>
          </a:bodyPr>
          <a:lstStyle/>
          <a:p>
            <a:r>
              <a:rPr lang="zh-CN" altLang="en-US" sz="1400" dirty="0">
                <a:solidFill>
                  <a:srgbClr val="FFA95B"/>
                </a:solidFill>
                <a:latin typeface="MuseoModerno Black" pitchFamily="2" charset="0"/>
                <a:cs typeface="MuseoModerno Black" pitchFamily="2" charset="0"/>
              </a:rPr>
              <a:t>Insert a catchy quote or valuable sentence here</a:t>
            </a:r>
            <a:endParaRPr lang="zh-CN" altLang="en-US" sz="1400" dirty="0">
              <a:solidFill>
                <a:srgbClr val="FFA95B"/>
              </a:solidFill>
              <a:latin typeface="MuseoModerno Black" pitchFamily="2" charset="0"/>
              <a:cs typeface="MuseoModerno Black" pitchFamily="2" charset="0"/>
            </a:endParaRPr>
          </a:p>
        </p:txBody>
      </p:sp>
      <p:sp>
        <p:nvSpPr>
          <p:cNvPr id="38" name="椭圆 37"/>
          <p:cNvSpPr/>
          <p:nvPr/>
        </p:nvSpPr>
        <p:spPr>
          <a:xfrm>
            <a:off x="8932467"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39" name="椭圆 38"/>
          <p:cNvSpPr/>
          <p:nvPr/>
        </p:nvSpPr>
        <p:spPr>
          <a:xfrm>
            <a:off x="9503859"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0" name="椭圆 39"/>
          <p:cNvSpPr/>
          <p:nvPr/>
        </p:nvSpPr>
        <p:spPr>
          <a:xfrm>
            <a:off x="10075251" y="3226877"/>
            <a:ext cx="473488" cy="473488"/>
          </a:xfrm>
          <a:prstGeom prst="ellipse">
            <a:avLst/>
          </a:prstGeom>
          <a:solidFill>
            <a:srgbClr val="FFA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sp>
        <p:nvSpPr>
          <p:cNvPr id="44" name="Oval 40"/>
          <p:cNvSpPr/>
          <p:nvPr/>
        </p:nvSpPr>
        <p:spPr>
          <a:xfrm>
            <a:off x="9050839" y="3345427"/>
            <a:ext cx="236744" cy="236387"/>
          </a:xfrm>
          <a:custGeom>
            <a:avLst/>
            <a:gdLst>
              <a:gd name="connsiteX0" fmla="*/ 241805 w 609191"/>
              <a:gd name="connsiteY0" fmla="*/ 126251 h 608274"/>
              <a:gd name="connsiteX1" fmla="*/ 37679 w 609191"/>
              <a:gd name="connsiteY1" fmla="*/ 348029 h 608274"/>
              <a:gd name="connsiteX2" fmla="*/ 260645 w 609191"/>
              <a:gd name="connsiteY2" fmla="*/ 570653 h 608274"/>
              <a:gd name="connsiteX3" fmla="*/ 482764 w 609191"/>
              <a:gd name="connsiteY3" fmla="*/ 366839 h 608274"/>
              <a:gd name="connsiteX4" fmla="*/ 373117 w 609191"/>
              <a:gd name="connsiteY4" fmla="*/ 366839 h 608274"/>
              <a:gd name="connsiteX5" fmla="*/ 260645 w 609191"/>
              <a:gd name="connsiteY5" fmla="*/ 461927 h 608274"/>
              <a:gd name="connsiteX6" fmla="*/ 146571 w 609191"/>
              <a:gd name="connsiteY6" fmla="*/ 348029 h 608274"/>
              <a:gd name="connsiteX7" fmla="*/ 241805 w 609191"/>
              <a:gd name="connsiteY7" fmla="*/ 235635 h 608274"/>
              <a:gd name="connsiteX8" fmla="*/ 260645 w 609191"/>
              <a:gd name="connsiteY8" fmla="*/ 87783 h 608274"/>
              <a:gd name="connsiteX9" fmla="*/ 279484 w 609191"/>
              <a:gd name="connsiteY9" fmla="*/ 87783 h 608274"/>
              <a:gd name="connsiteX10" fmla="*/ 279484 w 609191"/>
              <a:gd name="connsiteY10" fmla="*/ 271752 h 608274"/>
              <a:gd name="connsiteX11" fmla="*/ 260645 w 609191"/>
              <a:gd name="connsiteY11" fmla="*/ 271752 h 608274"/>
              <a:gd name="connsiteX12" fmla="*/ 184251 w 609191"/>
              <a:gd name="connsiteY12" fmla="*/ 348029 h 608274"/>
              <a:gd name="connsiteX13" fmla="*/ 260645 w 609191"/>
              <a:gd name="connsiteY13" fmla="*/ 424306 h 608274"/>
              <a:gd name="connsiteX14" fmla="*/ 337040 w 609191"/>
              <a:gd name="connsiteY14" fmla="*/ 348029 h 608274"/>
              <a:gd name="connsiteX15" fmla="*/ 337040 w 609191"/>
              <a:gd name="connsiteY15" fmla="*/ 329218 h 608274"/>
              <a:gd name="connsiteX16" fmla="*/ 521196 w 609191"/>
              <a:gd name="connsiteY16" fmla="*/ 329218 h 608274"/>
              <a:gd name="connsiteX17" fmla="*/ 521196 w 609191"/>
              <a:gd name="connsiteY17" fmla="*/ 348029 h 608274"/>
              <a:gd name="connsiteX18" fmla="*/ 260645 w 609191"/>
              <a:gd name="connsiteY18" fmla="*/ 608274 h 608274"/>
              <a:gd name="connsiteX19" fmla="*/ 0 w 609191"/>
              <a:gd name="connsiteY19" fmla="*/ 348029 h 608274"/>
              <a:gd name="connsiteX20" fmla="*/ 260645 w 609191"/>
              <a:gd name="connsiteY20" fmla="*/ 87783 h 608274"/>
              <a:gd name="connsiteX21" fmla="*/ 367364 w 609191"/>
              <a:gd name="connsiteY21" fmla="*/ 38378 h 608274"/>
              <a:gd name="connsiteX22" fmla="*/ 367364 w 609191"/>
              <a:gd name="connsiteY22" fmla="*/ 147868 h 608274"/>
              <a:gd name="connsiteX23" fmla="*/ 461099 w 609191"/>
              <a:gd name="connsiteY23" fmla="*/ 241461 h 608274"/>
              <a:gd name="connsiteX24" fmla="*/ 570661 w 609191"/>
              <a:gd name="connsiteY24" fmla="*/ 241461 h 608274"/>
              <a:gd name="connsiteX25" fmla="*/ 367364 w 609191"/>
              <a:gd name="connsiteY25" fmla="*/ 38378 h 608274"/>
              <a:gd name="connsiteX26" fmla="*/ 329681 w 609191"/>
              <a:gd name="connsiteY26" fmla="*/ 0 h 608274"/>
              <a:gd name="connsiteX27" fmla="*/ 348523 w 609191"/>
              <a:gd name="connsiteY27" fmla="*/ 0 h 608274"/>
              <a:gd name="connsiteX28" fmla="*/ 609191 w 609191"/>
              <a:gd name="connsiteY28" fmla="*/ 260274 h 608274"/>
              <a:gd name="connsiteX29" fmla="*/ 609191 w 609191"/>
              <a:gd name="connsiteY29" fmla="*/ 279086 h 608274"/>
              <a:gd name="connsiteX30" fmla="*/ 424924 w 609191"/>
              <a:gd name="connsiteY30" fmla="*/ 279086 h 608274"/>
              <a:gd name="connsiteX31" fmla="*/ 424924 w 609191"/>
              <a:gd name="connsiteY31" fmla="*/ 260274 h 608274"/>
              <a:gd name="connsiteX32" fmla="*/ 348523 w 609191"/>
              <a:gd name="connsiteY32" fmla="*/ 183988 h 608274"/>
              <a:gd name="connsiteX33" fmla="*/ 329681 w 609191"/>
              <a:gd name="connsiteY33" fmla="*/ 183988 h 6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9191" h="608274">
                <a:moveTo>
                  <a:pt x="241805" y="126251"/>
                </a:moveTo>
                <a:cubicBezTo>
                  <a:pt x="127638" y="135844"/>
                  <a:pt x="37679" y="231591"/>
                  <a:pt x="37679" y="348029"/>
                </a:cubicBezTo>
                <a:cubicBezTo>
                  <a:pt x="37679" y="470768"/>
                  <a:pt x="137717" y="570653"/>
                  <a:pt x="260645" y="570653"/>
                </a:cubicBezTo>
                <a:cubicBezTo>
                  <a:pt x="377168" y="570653"/>
                  <a:pt x="473155" y="480832"/>
                  <a:pt x="482764" y="366839"/>
                </a:cubicBezTo>
                <a:lnTo>
                  <a:pt x="373117" y="366839"/>
                </a:lnTo>
                <a:cubicBezTo>
                  <a:pt x="364169" y="420732"/>
                  <a:pt x="317069" y="461927"/>
                  <a:pt x="260645" y="461927"/>
                </a:cubicBezTo>
                <a:cubicBezTo>
                  <a:pt x="197721" y="461927"/>
                  <a:pt x="146571" y="410856"/>
                  <a:pt x="146571" y="348029"/>
                </a:cubicBezTo>
                <a:cubicBezTo>
                  <a:pt x="146571" y="291597"/>
                  <a:pt x="187830" y="244664"/>
                  <a:pt x="241805" y="235635"/>
                </a:cubicBezTo>
                <a:close/>
                <a:moveTo>
                  <a:pt x="260645" y="87783"/>
                </a:moveTo>
                <a:lnTo>
                  <a:pt x="279484" y="87783"/>
                </a:lnTo>
                <a:lnTo>
                  <a:pt x="279484" y="271752"/>
                </a:lnTo>
                <a:lnTo>
                  <a:pt x="260645" y="271752"/>
                </a:lnTo>
                <a:cubicBezTo>
                  <a:pt x="218444" y="271752"/>
                  <a:pt x="184251" y="305987"/>
                  <a:pt x="184251" y="348029"/>
                </a:cubicBezTo>
                <a:cubicBezTo>
                  <a:pt x="184251" y="390071"/>
                  <a:pt x="218444" y="424306"/>
                  <a:pt x="260645" y="424306"/>
                </a:cubicBezTo>
                <a:cubicBezTo>
                  <a:pt x="302751" y="424306"/>
                  <a:pt x="337040" y="390071"/>
                  <a:pt x="337040" y="348029"/>
                </a:cubicBezTo>
                <a:lnTo>
                  <a:pt x="337040" y="329218"/>
                </a:lnTo>
                <a:lnTo>
                  <a:pt x="521196" y="329218"/>
                </a:lnTo>
                <a:lnTo>
                  <a:pt x="521196" y="348029"/>
                </a:lnTo>
                <a:cubicBezTo>
                  <a:pt x="521196" y="491554"/>
                  <a:pt x="404297" y="608274"/>
                  <a:pt x="260645" y="608274"/>
                </a:cubicBezTo>
                <a:cubicBezTo>
                  <a:pt x="116899" y="608274"/>
                  <a:pt x="0" y="491554"/>
                  <a:pt x="0" y="348029"/>
                </a:cubicBezTo>
                <a:cubicBezTo>
                  <a:pt x="0" y="204503"/>
                  <a:pt x="116899" y="87783"/>
                  <a:pt x="260645" y="87783"/>
                </a:cubicBezTo>
                <a:close/>
                <a:moveTo>
                  <a:pt x="367364" y="38378"/>
                </a:moveTo>
                <a:lnTo>
                  <a:pt x="367364" y="147868"/>
                </a:lnTo>
                <a:cubicBezTo>
                  <a:pt x="415221" y="155863"/>
                  <a:pt x="453091" y="193677"/>
                  <a:pt x="461099" y="241461"/>
                </a:cubicBezTo>
                <a:lnTo>
                  <a:pt x="570661" y="241461"/>
                </a:lnTo>
                <a:cubicBezTo>
                  <a:pt x="561617" y="133664"/>
                  <a:pt x="475324" y="47502"/>
                  <a:pt x="367364" y="38378"/>
                </a:cubicBezTo>
                <a:close/>
                <a:moveTo>
                  <a:pt x="329681" y="0"/>
                </a:moveTo>
                <a:lnTo>
                  <a:pt x="348523" y="0"/>
                </a:lnTo>
                <a:cubicBezTo>
                  <a:pt x="492281" y="0"/>
                  <a:pt x="609191" y="116733"/>
                  <a:pt x="609191" y="260274"/>
                </a:cubicBezTo>
                <a:lnTo>
                  <a:pt x="609191" y="279086"/>
                </a:lnTo>
                <a:lnTo>
                  <a:pt x="424924" y="279086"/>
                </a:lnTo>
                <a:lnTo>
                  <a:pt x="424924" y="260274"/>
                </a:lnTo>
                <a:cubicBezTo>
                  <a:pt x="424924" y="218133"/>
                  <a:pt x="390633" y="183988"/>
                  <a:pt x="348523" y="183988"/>
                </a:cubicBezTo>
                <a:lnTo>
                  <a:pt x="329681" y="1839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5" name="Oval 41"/>
          <p:cNvSpPr/>
          <p:nvPr/>
        </p:nvSpPr>
        <p:spPr>
          <a:xfrm>
            <a:off x="9637107" y="3345249"/>
            <a:ext cx="206992" cy="236744"/>
          </a:xfrm>
          <a:custGeom>
            <a:avLst/>
            <a:gdLst>
              <a:gd name="T0" fmla="*/ 6215 w 6816"/>
              <a:gd name="T1" fmla="*/ 1032 h 7808"/>
              <a:gd name="T2" fmla="*/ 3204 w 6816"/>
              <a:gd name="T3" fmla="*/ 1199 h 7808"/>
              <a:gd name="T4" fmla="*/ 944 w 6816"/>
              <a:gd name="T5" fmla="*/ 3460 h 7808"/>
              <a:gd name="T6" fmla="*/ 777 w 6816"/>
              <a:gd name="T7" fmla="*/ 6456 h 7808"/>
              <a:gd name="T8" fmla="*/ 3788 w 6816"/>
              <a:gd name="T9" fmla="*/ 6304 h 7808"/>
              <a:gd name="T10" fmla="*/ 6063 w 6816"/>
              <a:gd name="T11" fmla="*/ 4043 h 7808"/>
              <a:gd name="T12" fmla="*/ 6771 w 6816"/>
              <a:gd name="T13" fmla="*/ 2531 h 7808"/>
              <a:gd name="T14" fmla="*/ 6215 w 6816"/>
              <a:gd name="T15" fmla="*/ 1032 h 7808"/>
              <a:gd name="T16" fmla="*/ 3413 w 6816"/>
              <a:gd name="T17" fmla="*/ 5928 h 7808"/>
              <a:gd name="T18" fmla="*/ 1180 w 6816"/>
              <a:gd name="T19" fmla="*/ 6080 h 7808"/>
              <a:gd name="T20" fmla="*/ 1319 w 6816"/>
              <a:gd name="T21" fmla="*/ 3834 h 7808"/>
              <a:gd name="T22" fmla="*/ 2261 w 6816"/>
              <a:gd name="T23" fmla="*/ 2891 h 7808"/>
              <a:gd name="T24" fmla="*/ 4349 w 6816"/>
              <a:gd name="T25" fmla="*/ 4991 h 7808"/>
              <a:gd name="T26" fmla="*/ 3413 w 6816"/>
              <a:gd name="T27" fmla="*/ 5928 h 7808"/>
              <a:gd name="T28" fmla="*/ 5673 w 6816"/>
              <a:gd name="T29" fmla="*/ 3668 h 7808"/>
              <a:gd name="T30" fmla="*/ 4744 w 6816"/>
              <a:gd name="T31" fmla="*/ 4598 h 7808"/>
              <a:gd name="T32" fmla="*/ 2649 w 6816"/>
              <a:gd name="T33" fmla="*/ 2503 h 7808"/>
              <a:gd name="T34" fmla="*/ 3579 w 6816"/>
              <a:gd name="T35" fmla="*/ 1574 h 7808"/>
              <a:gd name="T36" fmla="*/ 5812 w 6816"/>
              <a:gd name="T37" fmla="*/ 1422 h 7808"/>
              <a:gd name="T38" fmla="*/ 5673 w 6816"/>
              <a:gd name="T39" fmla="*/ 3668 h 7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16" h="7808">
                <a:moveTo>
                  <a:pt x="6215" y="1032"/>
                </a:moveTo>
                <a:cubicBezTo>
                  <a:pt x="5768" y="586"/>
                  <a:pt x="4433" y="0"/>
                  <a:pt x="3204" y="1199"/>
                </a:cubicBezTo>
                <a:lnTo>
                  <a:pt x="944" y="3460"/>
                </a:lnTo>
                <a:cubicBezTo>
                  <a:pt x="69" y="4334"/>
                  <a:pt x="0" y="5679"/>
                  <a:pt x="777" y="6456"/>
                </a:cubicBezTo>
                <a:cubicBezTo>
                  <a:pt x="777" y="6456"/>
                  <a:pt x="2069" y="7808"/>
                  <a:pt x="3788" y="6304"/>
                </a:cubicBezTo>
                <a:lnTo>
                  <a:pt x="6063" y="4043"/>
                </a:lnTo>
                <a:cubicBezTo>
                  <a:pt x="6493" y="3627"/>
                  <a:pt x="6743" y="3086"/>
                  <a:pt x="6771" y="2531"/>
                </a:cubicBezTo>
                <a:cubicBezTo>
                  <a:pt x="6811" y="1962"/>
                  <a:pt x="6613" y="1431"/>
                  <a:pt x="6215" y="1032"/>
                </a:cubicBezTo>
                <a:close/>
                <a:moveTo>
                  <a:pt x="3413" y="5928"/>
                </a:moveTo>
                <a:cubicBezTo>
                  <a:pt x="3067" y="6275"/>
                  <a:pt x="1952" y="6852"/>
                  <a:pt x="1180" y="6080"/>
                </a:cubicBezTo>
                <a:cubicBezTo>
                  <a:pt x="337" y="5238"/>
                  <a:pt x="1000" y="4166"/>
                  <a:pt x="1319" y="3834"/>
                </a:cubicBezTo>
                <a:lnTo>
                  <a:pt x="2261" y="2891"/>
                </a:lnTo>
                <a:lnTo>
                  <a:pt x="4349" y="4991"/>
                </a:lnTo>
                <a:lnTo>
                  <a:pt x="3413" y="5928"/>
                </a:lnTo>
                <a:close/>
                <a:moveTo>
                  <a:pt x="5673" y="3668"/>
                </a:moveTo>
                <a:lnTo>
                  <a:pt x="4744" y="4598"/>
                </a:lnTo>
                <a:lnTo>
                  <a:pt x="2649" y="2503"/>
                </a:lnTo>
                <a:lnTo>
                  <a:pt x="3579" y="1574"/>
                </a:lnTo>
                <a:cubicBezTo>
                  <a:pt x="4647" y="610"/>
                  <a:pt x="5563" y="1171"/>
                  <a:pt x="5812" y="1422"/>
                </a:cubicBezTo>
                <a:cubicBezTo>
                  <a:pt x="5812" y="1420"/>
                  <a:pt x="6816" y="2368"/>
                  <a:pt x="5673" y="3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6" name="Oval 42"/>
          <p:cNvSpPr/>
          <p:nvPr/>
        </p:nvSpPr>
        <p:spPr>
          <a:xfrm>
            <a:off x="10193623" y="3351831"/>
            <a:ext cx="236744" cy="223580"/>
          </a:xfrm>
          <a:custGeom>
            <a:avLst/>
            <a:gdLst>
              <a:gd name="T0" fmla="*/ 6007 w 6473"/>
              <a:gd name="T1" fmla="*/ 2595 h 6123"/>
              <a:gd name="T2" fmla="*/ 5585 w 6473"/>
              <a:gd name="T3" fmla="*/ 2862 h 6123"/>
              <a:gd name="T4" fmla="*/ 4443 w 6473"/>
              <a:gd name="T5" fmla="*/ 2862 h 6123"/>
              <a:gd name="T6" fmla="*/ 3644 w 6473"/>
              <a:gd name="T7" fmla="*/ 4987 h 6123"/>
              <a:gd name="T8" fmla="*/ 1769 w 6473"/>
              <a:gd name="T9" fmla="*/ 0 h 6123"/>
              <a:gd name="T10" fmla="*/ 693 w 6473"/>
              <a:gd name="T11" fmla="*/ 2862 h 6123"/>
              <a:gd name="T12" fmla="*/ 0 w 6473"/>
              <a:gd name="T13" fmla="*/ 2862 h 6123"/>
              <a:gd name="T14" fmla="*/ 0 w 6473"/>
              <a:gd name="T15" fmla="*/ 3262 h 6123"/>
              <a:gd name="T16" fmla="*/ 970 w 6473"/>
              <a:gd name="T17" fmla="*/ 3262 h 6123"/>
              <a:gd name="T18" fmla="*/ 1769 w 6473"/>
              <a:gd name="T19" fmla="*/ 1137 h 6123"/>
              <a:gd name="T20" fmla="*/ 3644 w 6473"/>
              <a:gd name="T21" fmla="*/ 6123 h 6123"/>
              <a:gd name="T22" fmla="*/ 4720 w 6473"/>
              <a:gd name="T23" fmla="*/ 3262 h 6123"/>
              <a:gd name="T24" fmla="*/ 5585 w 6473"/>
              <a:gd name="T25" fmla="*/ 3262 h 6123"/>
              <a:gd name="T26" fmla="*/ 6007 w 6473"/>
              <a:gd name="T27" fmla="*/ 3528 h 6123"/>
              <a:gd name="T28" fmla="*/ 6473 w 6473"/>
              <a:gd name="T29" fmla="*/ 3062 h 6123"/>
              <a:gd name="T30" fmla="*/ 6007 w 6473"/>
              <a:gd name="T31" fmla="*/ 2595 h 6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73" h="6123">
                <a:moveTo>
                  <a:pt x="6007" y="2595"/>
                </a:moveTo>
                <a:cubicBezTo>
                  <a:pt x="5821" y="2595"/>
                  <a:pt x="5660" y="2704"/>
                  <a:pt x="5585" y="2862"/>
                </a:cubicBezTo>
                <a:lnTo>
                  <a:pt x="4443" y="2862"/>
                </a:lnTo>
                <a:lnTo>
                  <a:pt x="3644" y="4987"/>
                </a:lnTo>
                <a:lnTo>
                  <a:pt x="1769" y="0"/>
                </a:lnTo>
                <a:lnTo>
                  <a:pt x="693" y="2862"/>
                </a:lnTo>
                <a:lnTo>
                  <a:pt x="0" y="2862"/>
                </a:lnTo>
                <a:lnTo>
                  <a:pt x="0" y="3262"/>
                </a:lnTo>
                <a:lnTo>
                  <a:pt x="970" y="3262"/>
                </a:lnTo>
                <a:lnTo>
                  <a:pt x="1769" y="1137"/>
                </a:lnTo>
                <a:lnTo>
                  <a:pt x="3644" y="6123"/>
                </a:lnTo>
                <a:lnTo>
                  <a:pt x="4720" y="3262"/>
                </a:lnTo>
                <a:lnTo>
                  <a:pt x="5585" y="3262"/>
                </a:lnTo>
                <a:cubicBezTo>
                  <a:pt x="5660" y="3419"/>
                  <a:pt x="5821" y="3528"/>
                  <a:pt x="6007" y="3528"/>
                </a:cubicBezTo>
                <a:cubicBezTo>
                  <a:pt x="6264" y="3528"/>
                  <a:pt x="6473" y="3319"/>
                  <a:pt x="6473" y="3062"/>
                </a:cubicBezTo>
                <a:cubicBezTo>
                  <a:pt x="6473" y="2804"/>
                  <a:pt x="6264" y="2595"/>
                  <a:pt x="6007" y="25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47" name="矩形 46"/>
          <p:cNvSpPr/>
          <p:nvPr/>
        </p:nvSpPr>
        <p:spPr>
          <a:xfrm>
            <a:off x="5782516" y="3874594"/>
            <a:ext cx="5434597" cy="617670"/>
          </a:xfrm>
          <a:prstGeom prst="rect">
            <a:avLst/>
          </a:prstGeom>
        </p:spPr>
        <p:txBody>
          <a:bodyPr wrap="square">
            <a:spAutoFit/>
          </a:bodyPr>
          <a:lstStyle/>
          <a:p>
            <a:pPr>
              <a:lnSpc>
                <a:spcPct val="150000"/>
              </a:lnSpc>
            </a:pPr>
            <a:r>
              <a:rPr lang="zh-CN" altLang="en-US" sz="1200" dirty="0">
                <a:solidFill>
                  <a:schemeClr val="tx1">
                    <a:lumMod val="75000"/>
                    <a:lumOff val="25000"/>
                  </a:schemeClr>
                </a:solidFill>
                <a:cs typeface="MuseoModerno Black" pitchFamily="2" charset="0"/>
              </a:rPr>
              <a:t>It serves a variety of purposes, making presentations powerful tools for convincing and teaching.</a:t>
            </a:r>
            <a:endParaRPr lang="zh-CN" altLang="en-US" sz="1200" dirty="0">
              <a:solidFill>
                <a:schemeClr val="tx1">
                  <a:lumMod val="75000"/>
                  <a:lumOff val="25000"/>
                </a:schemeClr>
              </a:solidFill>
              <a:cs typeface="MuseoModerno Black" pitchFamily="2" charset="0"/>
            </a:endParaRPr>
          </a:p>
        </p:txBody>
      </p:sp>
      <p:pic>
        <p:nvPicPr>
          <p:cNvPr id="48" name="图形 47"/>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85708" y="4945591"/>
            <a:ext cx="373578" cy="560367"/>
          </a:xfrm>
          <a:prstGeom prst="rect">
            <a:avLst/>
          </a:prstGeom>
        </p:spPr>
      </p:pic>
      <p:sp>
        <p:nvSpPr>
          <p:cNvPr id="49" name="矩形 48"/>
          <p:cNvSpPr/>
          <p:nvPr/>
        </p:nvSpPr>
        <p:spPr>
          <a:xfrm>
            <a:off x="6259286" y="5181105"/>
            <a:ext cx="2117034" cy="276999"/>
          </a:xfrm>
          <a:prstGeom prst="rect">
            <a:avLst/>
          </a:prstGeom>
        </p:spPr>
        <p:txBody>
          <a:bodyPr wrap="square">
            <a:spAutoFit/>
          </a:bodyPr>
          <a:lstStyle/>
          <a:p>
            <a:r>
              <a:rPr lang="en-US" altLang="zh-CN" sz="1200" dirty="0">
                <a:solidFill>
                  <a:schemeClr val="tx1">
                    <a:lumMod val="75000"/>
                    <a:lumOff val="25000"/>
                  </a:schemeClr>
                </a:solidFill>
                <a:latin typeface="MuseoModerno Black" pitchFamily="2" charset="0"/>
                <a:cs typeface="Manrope SemiBold" charset="0"/>
              </a:rPr>
              <a:t>Speaker name :XXX</a:t>
            </a:r>
            <a:endParaRPr lang="en-US" altLang="zh-CN" sz="1200" dirty="0">
              <a:solidFill>
                <a:schemeClr val="tx1">
                  <a:lumMod val="75000"/>
                  <a:lumOff val="25000"/>
                </a:schemeClr>
              </a:solidFill>
              <a:latin typeface="MuseoModerno Black" pitchFamily="2" charset="0"/>
              <a:cs typeface="Manrope SemiBold" charset="0"/>
            </a:endParaRPr>
          </a:p>
        </p:txBody>
      </p:sp>
      <p:pic>
        <p:nvPicPr>
          <p:cNvPr id="50" name="图形 4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8127" y="4945591"/>
            <a:ext cx="373578" cy="560367"/>
          </a:xfrm>
          <a:prstGeom prst="rect">
            <a:avLst/>
          </a:prstGeom>
        </p:spPr>
      </p:pic>
      <p:sp>
        <p:nvSpPr>
          <p:cNvPr id="51" name="矩形 50"/>
          <p:cNvSpPr/>
          <p:nvPr/>
        </p:nvSpPr>
        <p:spPr>
          <a:xfrm>
            <a:off x="8431705" y="5181105"/>
            <a:ext cx="2117034" cy="276999"/>
          </a:xfrm>
          <a:prstGeom prst="rect">
            <a:avLst/>
          </a:prstGeom>
        </p:spPr>
        <p:txBody>
          <a:bodyPr wrap="square">
            <a:spAutoFit/>
          </a:bodyPr>
          <a:lstStyle/>
          <a:p>
            <a:r>
              <a:rPr lang="en-US" altLang="zh-CN" sz="1200" dirty="0" err="1">
                <a:solidFill>
                  <a:schemeClr val="tx1">
                    <a:lumMod val="75000"/>
                    <a:lumOff val="25000"/>
                  </a:schemeClr>
                </a:solidFill>
                <a:latin typeface="MuseoModerno Black" pitchFamily="2" charset="0"/>
                <a:cs typeface="Manrope SemiBold" charset="0"/>
              </a:rPr>
              <a:t>Date:20XX.01.01</a:t>
            </a:r>
            <a:endParaRPr lang="en-US" altLang="zh-CN" sz="1200" dirty="0">
              <a:solidFill>
                <a:schemeClr val="tx1">
                  <a:lumMod val="75000"/>
                  <a:lumOff val="25000"/>
                </a:schemeClr>
              </a:solidFill>
              <a:latin typeface="MuseoModerno Black" pitchFamily="2" charset="0"/>
              <a:cs typeface="Manrope SemiBold" charset="0"/>
            </a:endParaRPr>
          </a:p>
        </p:txBody>
      </p:sp>
    </p:spTree>
    <p:custDataLst>
      <p:tags r:id="rId1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65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21" name="图形 2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7775690" y="0"/>
            <a:ext cx="4412343" cy="2295891"/>
          </a:xfrm>
          <a:prstGeom prst="rect">
            <a:avLst/>
          </a:prstGeom>
        </p:spPr>
      </p:pic>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4562109"/>
            <a:ext cx="4412343" cy="2295891"/>
          </a:xfrm>
          <a:prstGeom prst="rect">
            <a:avLst/>
          </a:prstGeom>
        </p:spPr>
      </p:pic>
      <p:sp>
        <p:nvSpPr>
          <p:cNvPr id="8" name="矩形 7"/>
          <p:cNvSpPr/>
          <p:nvPr/>
        </p:nvSpPr>
        <p:spPr>
          <a:xfrm>
            <a:off x="373743" y="388257"/>
            <a:ext cx="11466286" cy="6081486"/>
          </a:xfrm>
          <a:prstGeom prst="rect">
            <a:avLst/>
          </a:prstGeom>
          <a:solidFill>
            <a:srgbClr val="F4F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useoModerno Black" pitchFamily="2" charset="0"/>
            </a:endParaRPr>
          </a:p>
        </p:txBody>
      </p:sp>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83520" y="5545428"/>
            <a:ext cx="1956507" cy="924315"/>
          </a:xfrm>
          <a:prstGeom prst="rect">
            <a:avLst/>
          </a:prstGeom>
        </p:spPr>
      </p:pic>
      <p:pic>
        <p:nvPicPr>
          <p:cNvPr id="2"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792822" y="1219278"/>
            <a:ext cx="4001065" cy="4744023"/>
          </a:xfrm>
          <a:prstGeom prst="rect">
            <a:avLst/>
          </a:prstGeom>
        </p:spPr>
      </p:pic>
      <p:sp>
        <p:nvSpPr>
          <p:cNvPr id="27" name="矩形 26"/>
          <p:cNvSpPr/>
          <p:nvPr/>
        </p:nvSpPr>
        <p:spPr>
          <a:xfrm>
            <a:off x="1001029" y="1634171"/>
            <a:ext cx="6587789" cy="829945"/>
          </a:xfrm>
          <a:prstGeom prst="rect">
            <a:avLst/>
          </a:prstGeom>
        </p:spPr>
        <p:txBody>
          <a:bodyPr wrap="square">
            <a:spAutoFit/>
          </a:bodyPr>
          <a:lstStyle/>
          <a:p>
            <a:r>
              <a:rPr lang="en-US" altLang="zh-CN" sz="4800" dirty="0">
                <a:solidFill>
                  <a:srgbClr val="5652CC"/>
                </a:solidFill>
                <a:latin typeface="MuseoModerno Black" pitchFamily="2" charset="0"/>
                <a:ea typeface="+mj-ea"/>
                <a:cs typeface="MuseoModerno Black" pitchFamily="2" charset="0"/>
              </a:rPr>
              <a:t>             I.</a:t>
            </a:r>
            <a:endParaRPr lang="en-US" altLang="zh-CN" sz="4800" dirty="0">
              <a:solidFill>
                <a:srgbClr val="5652CC"/>
              </a:solidFill>
              <a:latin typeface="MuseoModerno Black" pitchFamily="2" charset="0"/>
              <a:ea typeface="+mj-ea"/>
              <a:cs typeface="MuseoModerno Black" pitchFamily="2" charset="0"/>
            </a:endParaRPr>
          </a:p>
        </p:txBody>
      </p:sp>
      <p:sp>
        <p:nvSpPr>
          <p:cNvPr id="30" name="矩形 29"/>
          <p:cNvSpPr/>
          <p:nvPr/>
        </p:nvSpPr>
        <p:spPr>
          <a:xfrm>
            <a:off x="585104" y="2802333"/>
            <a:ext cx="5837925" cy="1938020"/>
          </a:xfrm>
          <a:prstGeom prst="rect">
            <a:avLst/>
          </a:prstGeom>
        </p:spPr>
        <p:txBody>
          <a:bodyPr wrap="square">
            <a:spAutoFit/>
          </a:bodyPr>
          <a:lstStyle/>
          <a:p>
            <a:pPr algn="ctr"/>
            <a:r>
              <a:rPr lang="en-US" altLang="zh-CN" sz="6000" dirty="0">
                <a:solidFill>
                  <a:srgbClr val="5652CC"/>
                </a:solidFill>
                <a:latin typeface="MuseoModerno Black" pitchFamily="2" charset="0"/>
                <a:ea typeface="+mj-ea"/>
                <a:cs typeface="MuseoModerno Black" pitchFamily="2" charset="0"/>
              </a:rPr>
              <a:t>CHẤT QUANH TA</a:t>
            </a:r>
            <a:endParaRPr lang="en-US" altLang="zh-CN" sz="6000" dirty="0">
              <a:solidFill>
                <a:srgbClr val="5652CC"/>
              </a:solidFill>
              <a:latin typeface="MuseoModerno Black" pitchFamily="2" charset="0"/>
              <a:ea typeface="+mj-ea"/>
              <a:cs typeface="MuseoModerno Black" pitchFamily="2" charset="0"/>
            </a:endParaRPr>
          </a:p>
        </p:txBody>
      </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8350"/>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I. Chất quanh ta</a:t>
            </a:r>
            <a:endParaRPr lang="en-US" altLang="zh-CN" sz="4400" dirty="0">
              <a:solidFill>
                <a:srgbClr val="5652CC"/>
              </a:solidFill>
              <a:latin typeface="MuseoModerno Black" pitchFamily="2" charset="0"/>
              <a:ea typeface="+mj-ea"/>
              <a:cs typeface="MuseoModerno Black" pitchFamily="2" charset="0"/>
            </a:endParaRPr>
          </a:p>
        </p:txBody>
      </p:sp>
      <p:sp>
        <p:nvSpPr>
          <p:cNvPr id="72" name="Freeform 31"/>
          <p:cNvSpPr>
            <a:spLocks noEditPoints="1"/>
          </p:cNvSpPr>
          <p:nvPr/>
        </p:nvSpPr>
        <p:spPr bwMode="auto">
          <a:xfrm>
            <a:off x="5278811" y="2392659"/>
            <a:ext cx="341264" cy="342280"/>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solidFill>
                <a:schemeClr val="accent1"/>
              </a:solidFill>
              <a:latin typeface="Manrope SemiBold" charset="0"/>
              <a:ea typeface="Manrope SemiBold" charset="0"/>
              <a:cs typeface="MuseoModerno Black" pitchFamily="2" charset="0"/>
              <a:sym typeface="Manrope SemiBold" charset="0"/>
            </a:endParaRPr>
          </a:p>
        </p:txBody>
      </p:sp>
      <p:sp>
        <p:nvSpPr>
          <p:cNvPr id="73" name="Freeform 32"/>
          <p:cNvSpPr>
            <a:spLocks noEditPoints="1"/>
          </p:cNvSpPr>
          <p:nvPr/>
        </p:nvSpPr>
        <p:spPr bwMode="auto">
          <a:xfrm>
            <a:off x="6933394" y="3790182"/>
            <a:ext cx="365334" cy="365334"/>
          </a:xfrm>
          <a:custGeom>
            <a:avLst/>
            <a:gdLst>
              <a:gd name="T0" fmla="*/ 7680 w 12800"/>
              <a:gd name="T1" fmla="*/ 80 h 12800"/>
              <a:gd name="T2" fmla="*/ 7680 w 12800"/>
              <a:gd name="T3" fmla="*/ 960 h 12800"/>
              <a:gd name="T4" fmla="*/ 11920 w 12800"/>
              <a:gd name="T5" fmla="*/ 6320 h 12800"/>
              <a:gd name="T6" fmla="*/ 6400 w 12800"/>
              <a:gd name="T7" fmla="*/ 11840 h 12800"/>
              <a:gd name="T8" fmla="*/ 880 w 12800"/>
              <a:gd name="T9" fmla="*/ 6320 h 12800"/>
              <a:gd name="T10" fmla="*/ 5120 w 12800"/>
              <a:gd name="T11" fmla="*/ 960 h 12800"/>
              <a:gd name="T12" fmla="*/ 5120 w 12800"/>
              <a:gd name="T13" fmla="*/ 80 h 12800"/>
              <a:gd name="T14" fmla="*/ 0 w 12800"/>
              <a:gd name="T15" fmla="*/ 6400 h 12800"/>
              <a:gd name="T16" fmla="*/ 6400 w 12800"/>
              <a:gd name="T17" fmla="*/ 12800 h 12800"/>
              <a:gd name="T18" fmla="*/ 12800 w 12800"/>
              <a:gd name="T19" fmla="*/ 6400 h 12800"/>
              <a:gd name="T20" fmla="*/ 7680 w 12800"/>
              <a:gd name="T21" fmla="*/ 80 h 12800"/>
              <a:gd name="T22" fmla="*/ 6000 w 12800"/>
              <a:gd name="T23" fmla="*/ 0 h 12800"/>
              <a:gd name="T24" fmla="*/ 6880 w 12800"/>
              <a:gd name="T25" fmla="*/ 0 h 12800"/>
              <a:gd name="T26" fmla="*/ 6880 w 12800"/>
              <a:gd name="T27" fmla="*/ 6400 h 12800"/>
              <a:gd name="T28" fmla="*/ 6000 w 12800"/>
              <a:gd name="T29" fmla="*/ 6400 h 12800"/>
              <a:gd name="T30" fmla="*/ 6000 w 12800"/>
              <a:gd name="T31"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00" h="12800">
                <a:moveTo>
                  <a:pt x="7680" y="80"/>
                </a:moveTo>
                <a:lnTo>
                  <a:pt x="7680" y="960"/>
                </a:lnTo>
                <a:cubicBezTo>
                  <a:pt x="10080" y="1520"/>
                  <a:pt x="11920" y="3760"/>
                  <a:pt x="11920" y="6320"/>
                </a:cubicBezTo>
                <a:cubicBezTo>
                  <a:pt x="11920" y="9360"/>
                  <a:pt x="9440" y="11840"/>
                  <a:pt x="6400" y="11840"/>
                </a:cubicBezTo>
                <a:cubicBezTo>
                  <a:pt x="3360" y="11840"/>
                  <a:pt x="880" y="9360"/>
                  <a:pt x="880" y="6320"/>
                </a:cubicBezTo>
                <a:cubicBezTo>
                  <a:pt x="880" y="3760"/>
                  <a:pt x="2640" y="1520"/>
                  <a:pt x="5120" y="960"/>
                </a:cubicBezTo>
                <a:lnTo>
                  <a:pt x="5120" y="80"/>
                </a:lnTo>
                <a:cubicBezTo>
                  <a:pt x="2160" y="720"/>
                  <a:pt x="0" y="3280"/>
                  <a:pt x="0" y="6400"/>
                </a:cubicBezTo>
                <a:cubicBezTo>
                  <a:pt x="0" y="9920"/>
                  <a:pt x="2880" y="12800"/>
                  <a:pt x="6400" y="12800"/>
                </a:cubicBezTo>
                <a:cubicBezTo>
                  <a:pt x="9920" y="12800"/>
                  <a:pt x="12800" y="9920"/>
                  <a:pt x="12800" y="6400"/>
                </a:cubicBezTo>
                <a:cubicBezTo>
                  <a:pt x="12800" y="3280"/>
                  <a:pt x="10640" y="720"/>
                  <a:pt x="7680" y="80"/>
                </a:cubicBezTo>
                <a:close/>
                <a:moveTo>
                  <a:pt x="6000" y="0"/>
                </a:moveTo>
                <a:lnTo>
                  <a:pt x="6880" y="0"/>
                </a:lnTo>
                <a:lnTo>
                  <a:pt x="6880" y="6400"/>
                </a:lnTo>
                <a:lnTo>
                  <a:pt x="6000" y="6400"/>
                </a:lnTo>
                <a:lnTo>
                  <a:pt x="600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Manrope SemiBold" charset="0"/>
              <a:ea typeface="Manrope SemiBold" charset="0"/>
              <a:cs typeface="MuseoModerno Black" pitchFamily="2" charset="0"/>
              <a:sym typeface="Manrope SemiBold" charset="0"/>
            </a:endParaRPr>
          </a:p>
        </p:txBody>
      </p:sp>
      <p:sp>
        <p:nvSpPr>
          <p:cNvPr id="74" name="Freeform 34"/>
          <p:cNvSpPr>
            <a:spLocks noEditPoints="1"/>
          </p:cNvSpPr>
          <p:nvPr/>
        </p:nvSpPr>
        <p:spPr bwMode="auto">
          <a:xfrm>
            <a:off x="5024388" y="3538960"/>
            <a:ext cx="441591" cy="441591"/>
          </a:xfrm>
          <a:custGeom>
            <a:avLst/>
            <a:gdLst>
              <a:gd name="T0" fmla="*/ 7680 w 12800"/>
              <a:gd name="T1" fmla="*/ 80 h 12800"/>
              <a:gd name="T2" fmla="*/ 7680 w 12800"/>
              <a:gd name="T3" fmla="*/ 960 h 12800"/>
              <a:gd name="T4" fmla="*/ 11920 w 12800"/>
              <a:gd name="T5" fmla="*/ 6320 h 12800"/>
              <a:gd name="T6" fmla="*/ 6400 w 12800"/>
              <a:gd name="T7" fmla="*/ 11840 h 12800"/>
              <a:gd name="T8" fmla="*/ 880 w 12800"/>
              <a:gd name="T9" fmla="*/ 6320 h 12800"/>
              <a:gd name="T10" fmla="*/ 5120 w 12800"/>
              <a:gd name="T11" fmla="*/ 960 h 12800"/>
              <a:gd name="T12" fmla="*/ 5120 w 12800"/>
              <a:gd name="T13" fmla="*/ 80 h 12800"/>
              <a:gd name="T14" fmla="*/ 0 w 12800"/>
              <a:gd name="T15" fmla="*/ 6400 h 12800"/>
              <a:gd name="T16" fmla="*/ 6400 w 12800"/>
              <a:gd name="T17" fmla="*/ 12800 h 12800"/>
              <a:gd name="T18" fmla="*/ 12800 w 12800"/>
              <a:gd name="T19" fmla="*/ 6400 h 12800"/>
              <a:gd name="T20" fmla="*/ 7680 w 12800"/>
              <a:gd name="T21" fmla="*/ 80 h 12800"/>
              <a:gd name="T22" fmla="*/ 6000 w 12800"/>
              <a:gd name="T23" fmla="*/ 0 h 12800"/>
              <a:gd name="T24" fmla="*/ 6880 w 12800"/>
              <a:gd name="T25" fmla="*/ 0 h 12800"/>
              <a:gd name="T26" fmla="*/ 6880 w 12800"/>
              <a:gd name="T27" fmla="*/ 6400 h 12800"/>
              <a:gd name="T28" fmla="*/ 6000 w 12800"/>
              <a:gd name="T29" fmla="*/ 6400 h 12800"/>
              <a:gd name="T30" fmla="*/ 6000 w 12800"/>
              <a:gd name="T31" fmla="*/ 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00" h="12800">
                <a:moveTo>
                  <a:pt x="7680" y="80"/>
                </a:moveTo>
                <a:lnTo>
                  <a:pt x="7680" y="960"/>
                </a:lnTo>
                <a:cubicBezTo>
                  <a:pt x="10080" y="1520"/>
                  <a:pt x="11920" y="3760"/>
                  <a:pt x="11920" y="6320"/>
                </a:cubicBezTo>
                <a:cubicBezTo>
                  <a:pt x="11920" y="9360"/>
                  <a:pt x="9440" y="11840"/>
                  <a:pt x="6400" y="11840"/>
                </a:cubicBezTo>
                <a:cubicBezTo>
                  <a:pt x="3360" y="11840"/>
                  <a:pt x="880" y="9360"/>
                  <a:pt x="880" y="6320"/>
                </a:cubicBezTo>
                <a:cubicBezTo>
                  <a:pt x="880" y="3760"/>
                  <a:pt x="2640" y="1520"/>
                  <a:pt x="5120" y="960"/>
                </a:cubicBezTo>
                <a:lnTo>
                  <a:pt x="5120" y="80"/>
                </a:lnTo>
                <a:cubicBezTo>
                  <a:pt x="2160" y="720"/>
                  <a:pt x="0" y="3280"/>
                  <a:pt x="0" y="6400"/>
                </a:cubicBezTo>
                <a:cubicBezTo>
                  <a:pt x="0" y="9920"/>
                  <a:pt x="2880" y="12800"/>
                  <a:pt x="6400" y="12800"/>
                </a:cubicBezTo>
                <a:cubicBezTo>
                  <a:pt x="9920" y="12800"/>
                  <a:pt x="12800" y="9920"/>
                  <a:pt x="12800" y="6400"/>
                </a:cubicBezTo>
                <a:cubicBezTo>
                  <a:pt x="12800" y="3280"/>
                  <a:pt x="10640" y="720"/>
                  <a:pt x="7680" y="80"/>
                </a:cubicBezTo>
                <a:close/>
                <a:moveTo>
                  <a:pt x="6000" y="0"/>
                </a:moveTo>
                <a:lnTo>
                  <a:pt x="6880" y="0"/>
                </a:lnTo>
                <a:lnTo>
                  <a:pt x="6880" y="6400"/>
                </a:lnTo>
                <a:lnTo>
                  <a:pt x="6000" y="6400"/>
                </a:lnTo>
                <a:lnTo>
                  <a:pt x="600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latin typeface="Manrope SemiBold" charset="0"/>
              <a:ea typeface="Manrope SemiBold" charset="0"/>
              <a:cs typeface="MuseoModerno Black" pitchFamily="2" charset="0"/>
              <a:sym typeface="Manrope SemiBold" charset="0"/>
            </a:endParaRPr>
          </a:p>
        </p:txBody>
      </p:sp>
      <p:sp>
        <p:nvSpPr>
          <p:cNvPr id="75" name="文本框"/>
          <p:cNvSpPr txBox="1">
            <a:spLocks noChangeArrowheads="1"/>
          </p:cNvSpPr>
          <p:nvPr/>
        </p:nvSpPr>
        <p:spPr bwMode="auto">
          <a:xfrm>
            <a:off x="5718483" y="1494274"/>
            <a:ext cx="3061325"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Microsoft YaHei" panose="020B0503020204020204" charset="-122"/>
              </a:defRPr>
            </a:lvl1pPr>
            <a:lvl2pPr marL="742950" indent="-285750" defTabSz="1216025">
              <a:defRPr>
                <a:solidFill>
                  <a:schemeClr val="tx1"/>
                </a:solidFill>
                <a:latin typeface="Arial" panose="020B0604020202020204" pitchFamily="34" charset="0"/>
                <a:ea typeface="Microsoft YaHei" panose="020B0503020204020204" charset="-122"/>
              </a:defRPr>
            </a:lvl2pPr>
            <a:lvl3pPr marL="1143000" indent="-228600" defTabSz="1216025">
              <a:defRPr>
                <a:solidFill>
                  <a:schemeClr val="tx1"/>
                </a:solidFill>
                <a:latin typeface="Arial" panose="020B0604020202020204" pitchFamily="34" charset="0"/>
                <a:ea typeface="Microsoft YaHei" panose="020B0503020204020204" charset="-122"/>
              </a:defRPr>
            </a:lvl3pPr>
            <a:lvl4pPr marL="1600200" indent="-228600" defTabSz="1216025">
              <a:defRPr>
                <a:solidFill>
                  <a:schemeClr val="tx1"/>
                </a:solidFill>
                <a:latin typeface="Arial" panose="020B0604020202020204" pitchFamily="34" charset="0"/>
                <a:ea typeface="Microsoft YaHei" panose="020B0503020204020204" charset="-122"/>
              </a:defRPr>
            </a:lvl4pPr>
            <a:lvl5pPr marL="2057400" indent="-228600" defTabSz="1216025">
              <a:defRPr>
                <a:solidFill>
                  <a:schemeClr val="tx1"/>
                </a:solidFill>
                <a:latin typeface="Arial" panose="020B0604020202020204" pitchFamily="34" charset="0"/>
                <a:ea typeface="Microsoft YaHei"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charset="-122"/>
              </a:defRPr>
            </a:lvl9pPr>
          </a:lstStyle>
          <a:p>
            <a:pPr algn="r">
              <a:lnSpc>
                <a:spcPct val="150000"/>
              </a:lnSpc>
            </a:pPr>
            <a:r>
              <a:rPr lang="en-US" altLang="zh-CN" sz="1200" b="1" dirty="0">
                <a:solidFill>
                  <a:schemeClr val="tx1">
                    <a:lumMod val="65000"/>
                    <a:lumOff val="35000"/>
                  </a:schemeClr>
                </a:solidFill>
                <a:latin typeface="Manrope SemiBold" charset="0"/>
                <a:ea typeface="Manrope SemiBold" charset="0"/>
                <a:cs typeface="+mn-ea"/>
                <a:sym typeface="Manrope SemiBold" charset="0"/>
              </a:rPr>
              <a:t> Nhạc sĩ: Nguyễn Văn Thạch</a:t>
            </a:r>
            <a:endParaRPr lang="en-US" altLang="zh-CN" sz="1200" b="1" dirty="0">
              <a:solidFill>
                <a:schemeClr val="tx1">
                  <a:lumMod val="65000"/>
                  <a:lumOff val="35000"/>
                </a:schemeClr>
              </a:solidFill>
              <a:latin typeface="Manrope SemiBold" charset="0"/>
              <a:ea typeface="Manrope SemiBold" charset="0"/>
              <a:cs typeface="+mn-ea"/>
              <a:sym typeface="Manrope SemiBold" charset="0"/>
            </a:endParaRPr>
          </a:p>
          <a:p>
            <a:pPr algn="r">
              <a:lnSpc>
                <a:spcPct val="150000"/>
              </a:lnSpc>
            </a:pPr>
            <a:r>
              <a:rPr lang="en-US" altLang="zh-CN" sz="1200" b="1" dirty="0">
                <a:solidFill>
                  <a:schemeClr val="tx1">
                    <a:lumMod val="65000"/>
                    <a:lumOff val="35000"/>
                  </a:schemeClr>
                </a:solidFill>
                <a:latin typeface="Manrope SemiBold" charset="0"/>
                <a:ea typeface="Manrope SemiBold" charset="0"/>
                <a:cs typeface="+mn-ea"/>
                <a:sym typeface="Manrope SemiBold" charset="0"/>
              </a:rPr>
              <a:t>Phổ thơ: Đỗ Trung Quân</a:t>
            </a:r>
            <a:endParaRPr lang="en-US" altLang="zh-CN" sz="1200" b="1" dirty="0">
              <a:solidFill>
                <a:schemeClr val="tx1">
                  <a:lumMod val="65000"/>
                  <a:lumOff val="35000"/>
                </a:schemeClr>
              </a:solidFill>
              <a:latin typeface="Manrope SemiBold" charset="0"/>
              <a:ea typeface="Manrope SemiBold" charset="0"/>
              <a:cs typeface="+mn-ea"/>
              <a:sym typeface="Manrope SemiBold" charset="0"/>
            </a:endParaRPr>
          </a:p>
        </p:txBody>
      </p:sp>
      <p:sp>
        <p:nvSpPr>
          <p:cNvPr id="76" name="矩形 75"/>
          <p:cNvSpPr/>
          <p:nvPr/>
        </p:nvSpPr>
        <p:spPr>
          <a:xfrm>
            <a:off x="648970" y="1095375"/>
            <a:ext cx="7252335" cy="398780"/>
          </a:xfrm>
          <a:prstGeom prst="rect">
            <a:avLst/>
          </a:prstGeom>
        </p:spPr>
        <p:txBody>
          <a:bodyPr wrap="square">
            <a:spAutoFit/>
          </a:bodyPr>
          <a:lstStyle/>
          <a:p>
            <a:pPr algn="ctr"/>
            <a:r>
              <a:rPr lang="en-US" altLang="zh-CN" sz="2000" dirty="0">
                <a:solidFill>
                  <a:schemeClr val="accent1"/>
                </a:solidFill>
                <a:latin typeface="+mj-ea"/>
                <a:ea typeface="+mj-ea"/>
                <a:cs typeface="MuseoModerno Black" pitchFamily="2" charset="0"/>
                <a:sym typeface="Manrope SemiBold" charset="0"/>
              </a:rPr>
              <a:t>Hãy lắng nghe bài hát: Quê hương</a:t>
            </a:r>
            <a:endParaRPr lang="en-US" altLang="zh-CN" sz="2000" dirty="0">
              <a:solidFill>
                <a:schemeClr val="accent1"/>
              </a:solidFill>
              <a:latin typeface="+mj-ea"/>
              <a:ea typeface="+mj-ea"/>
              <a:cs typeface="MuseoModerno Black" pitchFamily="2" charset="0"/>
              <a:sym typeface="Manrope SemiBold" charset="0"/>
            </a:endParaRPr>
          </a:p>
        </p:txBody>
      </p:sp>
      <p:pic>
        <p:nvPicPr>
          <p:cNvPr id="2" name="Quê Hương Là Chùm Khế Ngọt ..!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435735" y="2273935"/>
            <a:ext cx="9753600" cy="439801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202157" y="327043"/>
            <a:ext cx="5837925" cy="768350"/>
          </a:xfrm>
          <a:prstGeom prst="rect">
            <a:avLst/>
          </a:prstGeom>
        </p:spPr>
        <p:txBody>
          <a:bodyPr wrap="square">
            <a:spAutoFit/>
          </a:bodyPr>
          <a:lstStyle/>
          <a:p>
            <a:r>
              <a:rPr lang="en-US" altLang="zh-CN" sz="4400" dirty="0">
                <a:solidFill>
                  <a:srgbClr val="5652CC"/>
                </a:solidFill>
                <a:latin typeface="MuseoModerno Black" pitchFamily="2" charset="0"/>
                <a:ea typeface="+mj-ea"/>
                <a:cs typeface="MuseoModerno Black" pitchFamily="2" charset="0"/>
              </a:rPr>
              <a:t>I. Chất quanh ta</a:t>
            </a:r>
            <a:endParaRPr lang="en-US" altLang="zh-CN" sz="4400" dirty="0">
              <a:solidFill>
                <a:srgbClr val="5652CC"/>
              </a:solidFill>
              <a:latin typeface="MuseoModerno Black" pitchFamily="2" charset="0"/>
              <a:ea typeface="+mj-ea"/>
              <a:cs typeface="MuseoModerno Black" pitchFamily="2" charset="0"/>
            </a:endParaRPr>
          </a:p>
        </p:txBody>
      </p:sp>
      <p:grpSp>
        <p:nvGrpSpPr>
          <p:cNvPr id="3" name="组合 2"/>
          <p:cNvGrpSpPr/>
          <p:nvPr/>
        </p:nvGrpSpPr>
        <p:grpSpPr>
          <a:xfrm>
            <a:off x="20320" y="1212170"/>
            <a:ext cx="7689215" cy="4330319"/>
            <a:chOff x="989507" y="1020386"/>
            <a:chExt cx="8052774" cy="4482968"/>
          </a:xfrm>
        </p:grpSpPr>
        <p:sp>
          <p:nvSpPr>
            <p:cNvPr id="8" name="矩形: 圆角 7"/>
            <p:cNvSpPr/>
            <p:nvPr/>
          </p:nvSpPr>
          <p:spPr>
            <a:xfrm>
              <a:off x="989507" y="1924994"/>
              <a:ext cx="4483196" cy="107084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12" name="文本框 53"/>
            <p:cNvSpPr txBox="1"/>
            <p:nvPr/>
          </p:nvSpPr>
          <p:spPr>
            <a:xfrm>
              <a:off x="2009654" y="2094599"/>
              <a:ext cx="3339085" cy="7316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Các vật thể có trong bài hát Quê hương</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13" name="文本框 54"/>
            <p:cNvSpPr txBox="1"/>
            <p:nvPr/>
          </p:nvSpPr>
          <p:spPr>
            <a:xfrm>
              <a:off x="4237269" y="3082859"/>
              <a:ext cx="2227632" cy="4128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Title here</a:t>
              </a:r>
              <a:endParaRPr lang="zh-CN" altLang="en-US" sz="2000" dirty="0">
                <a:solidFill>
                  <a:schemeClr val="bg1"/>
                </a:solidFill>
                <a:latin typeface="MuseoModerno Black" pitchFamily="2" charset="0"/>
                <a:ea typeface="MuseoModerno Black" pitchFamily="2" charset="0"/>
                <a:cs typeface="MuseoModerno Black" pitchFamily="2" charset="0"/>
              </a:endParaRPr>
            </a:p>
          </p:txBody>
        </p:sp>
        <p:sp>
          <p:nvSpPr>
            <p:cNvPr id="14" name="文本框 55"/>
            <p:cNvSpPr txBox="1"/>
            <p:nvPr/>
          </p:nvSpPr>
          <p:spPr>
            <a:xfrm>
              <a:off x="6427919" y="4109893"/>
              <a:ext cx="2227632" cy="4128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Title here</a:t>
              </a:r>
              <a:endParaRPr lang="zh-CN" altLang="en-US" sz="2000" dirty="0">
                <a:solidFill>
                  <a:schemeClr val="bg1"/>
                </a:solidFill>
                <a:latin typeface="MuseoModerno Black" pitchFamily="2" charset="0"/>
                <a:ea typeface="MuseoModerno Black" pitchFamily="2" charset="0"/>
                <a:cs typeface="MuseoModerno Black" pitchFamily="2" charset="0"/>
              </a:endParaRPr>
            </a:p>
          </p:txBody>
        </p:sp>
        <p:sp>
          <p:nvSpPr>
            <p:cNvPr id="15" name="文本框 56"/>
            <p:cNvSpPr txBox="1"/>
            <p:nvPr/>
          </p:nvSpPr>
          <p:spPr>
            <a:xfrm>
              <a:off x="6814649" y="1020386"/>
              <a:ext cx="2227632" cy="412837"/>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chùm khế ngọt</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20" name="Oval 1"/>
            <p:cNvSpPr/>
            <p:nvPr/>
          </p:nvSpPr>
          <p:spPr>
            <a:xfrm>
              <a:off x="1492844" y="2125663"/>
              <a:ext cx="295707" cy="296588"/>
            </a:xfrm>
            <a:custGeom>
              <a:avLst/>
              <a:gdLst>
                <a:gd name="T0" fmla="*/ 8264 w 11898"/>
                <a:gd name="T1" fmla="*/ 11934 h 11934"/>
                <a:gd name="T2" fmla="*/ 6604 w 11898"/>
                <a:gd name="T3" fmla="*/ 7046 h 11934"/>
                <a:gd name="T4" fmla="*/ 7084 w 11898"/>
                <a:gd name="T5" fmla="*/ 6641 h 11934"/>
                <a:gd name="T6" fmla="*/ 11898 w 11898"/>
                <a:gd name="T7" fmla="*/ 8301 h 11934"/>
                <a:gd name="T8" fmla="*/ 10238 w 11898"/>
                <a:gd name="T9" fmla="*/ 11934 h 11934"/>
                <a:gd name="T10" fmla="*/ 7323 w 11898"/>
                <a:gd name="T11" fmla="*/ 10274 h 11934"/>
                <a:gd name="T12" fmla="*/ 10219 w 11898"/>
                <a:gd name="T13" fmla="*/ 11197 h 11934"/>
                <a:gd name="T14" fmla="*/ 11142 w 11898"/>
                <a:gd name="T15" fmla="*/ 8301 h 11934"/>
                <a:gd name="T16" fmla="*/ 7323 w 11898"/>
                <a:gd name="T17" fmla="*/ 7378 h 11934"/>
                <a:gd name="T18" fmla="*/ 1716 w 11898"/>
                <a:gd name="T19" fmla="*/ 11934 h 11934"/>
                <a:gd name="T20" fmla="*/ 0 w 11898"/>
                <a:gd name="T21" fmla="*/ 8374 h 11934"/>
                <a:gd name="T22" fmla="*/ 4815 w 11898"/>
                <a:gd name="T23" fmla="*/ 6659 h 11934"/>
                <a:gd name="T24" fmla="*/ 5294 w 11898"/>
                <a:gd name="T25" fmla="*/ 7065 h 11934"/>
                <a:gd name="T26" fmla="*/ 3560 w 11898"/>
                <a:gd name="T27" fmla="*/ 11934 h 11934"/>
                <a:gd name="T28" fmla="*/ 738 w 11898"/>
                <a:gd name="T29" fmla="*/ 8356 h 11934"/>
                <a:gd name="T30" fmla="*/ 1716 w 11898"/>
                <a:gd name="T31" fmla="*/ 11178 h 11934"/>
                <a:gd name="T32" fmla="*/ 4538 w 11898"/>
                <a:gd name="T33" fmla="*/ 10201 h 11934"/>
                <a:gd name="T34" fmla="*/ 1716 w 11898"/>
                <a:gd name="T35" fmla="*/ 7378 h 11934"/>
                <a:gd name="T36" fmla="*/ 1624 w 11898"/>
                <a:gd name="T37" fmla="*/ 5312 h 11934"/>
                <a:gd name="T38" fmla="*/ 0 w 11898"/>
                <a:gd name="T39" fmla="*/ 1642 h 11934"/>
                <a:gd name="T40" fmla="*/ 3671 w 11898"/>
                <a:gd name="T41" fmla="*/ 18 h 11934"/>
                <a:gd name="T42" fmla="*/ 5294 w 11898"/>
                <a:gd name="T43" fmla="*/ 4907 h 11934"/>
                <a:gd name="T44" fmla="*/ 4815 w 11898"/>
                <a:gd name="T45" fmla="*/ 5312 h 11934"/>
                <a:gd name="T46" fmla="*/ 720 w 11898"/>
                <a:gd name="T47" fmla="*/ 1623 h 11934"/>
                <a:gd name="T48" fmla="*/ 1605 w 11898"/>
                <a:gd name="T49" fmla="*/ 4575 h 11934"/>
                <a:gd name="T50" fmla="*/ 4538 w 11898"/>
                <a:gd name="T51" fmla="*/ 1642 h 11934"/>
                <a:gd name="T52" fmla="*/ 1605 w 11898"/>
                <a:gd name="T53" fmla="*/ 756 h 11934"/>
                <a:gd name="T54" fmla="*/ 10219 w 11898"/>
                <a:gd name="T55" fmla="*/ 5312 h 11934"/>
                <a:gd name="T56" fmla="*/ 6899 w 11898"/>
                <a:gd name="T57" fmla="*/ 5275 h 11934"/>
                <a:gd name="T58" fmla="*/ 6586 w 11898"/>
                <a:gd name="T59" fmla="*/ 1679 h 11934"/>
                <a:gd name="T60" fmla="*/ 10219 w 11898"/>
                <a:gd name="T61" fmla="*/ 0 h 11934"/>
                <a:gd name="T62" fmla="*/ 11898 w 11898"/>
                <a:gd name="T63" fmla="*/ 3634 h 11934"/>
                <a:gd name="T64" fmla="*/ 7323 w 11898"/>
                <a:gd name="T65" fmla="*/ 4574 h 11934"/>
                <a:gd name="T66" fmla="*/ 11142 w 11898"/>
                <a:gd name="T67" fmla="*/ 3634 h 11934"/>
                <a:gd name="T68" fmla="*/ 10201 w 11898"/>
                <a:gd name="T69" fmla="*/ 738 h 11934"/>
                <a:gd name="T70" fmla="*/ 7305 w 11898"/>
                <a:gd name="T71" fmla="*/ 1678 h 11934"/>
                <a:gd name="T72" fmla="*/ 7323 w 11898"/>
                <a:gd name="T73" fmla="*/ 4574 h 1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98" h="11934">
                  <a:moveTo>
                    <a:pt x="10238" y="11934"/>
                  </a:moveTo>
                  <a:lnTo>
                    <a:pt x="8264" y="11934"/>
                  </a:lnTo>
                  <a:cubicBezTo>
                    <a:pt x="7342" y="11934"/>
                    <a:pt x="6604" y="11197"/>
                    <a:pt x="6604" y="10274"/>
                  </a:cubicBezTo>
                  <a:lnTo>
                    <a:pt x="6604" y="7046"/>
                  </a:lnTo>
                  <a:cubicBezTo>
                    <a:pt x="6604" y="6862"/>
                    <a:pt x="6733" y="6714"/>
                    <a:pt x="6918" y="6677"/>
                  </a:cubicBezTo>
                  <a:cubicBezTo>
                    <a:pt x="6973" y="6659"/>
                    <a:pt x="7028" y="6641"/>
                    <a:pt x="7084" y="6641"/>
                  </a:cubicBezTo>
                  <a:lnTo>
                    <a:pt x="10238" y="6641"/>
                  </a:lnTo>
                  <a:cubicBezTo>
                    <a:pt x="11160" y="6641"/>
                    <a:pt x="11898" y="7378"/>
                    <a:pt x="11898" y="8301"/>
                  </a:cubicBezTo>
                  <a:lnTo>
                    <a:pt x="11898" y="10274"/>
                  </a:lnTo>
                  <a:cubicBezTo>
                    <a:pt x="11879" y="11178"/>
                    <a:pt x="11142" y="11934"/>
                    <a:pt x="10238" y="11934"/>
                  </a:cubicBezTo>
                  <a:close/>
                  <a:moveTo>
                    <a:pt x="7323" y="7378"/>
                  </a:moveTo>
                  <a:lnTo>
                    <a:pt x="7323" y="10274"/>
                  </a:lnTo>
                  <a:cubicBezTo>
                    <a:pt x="7323" y="10772"/>
                    <a:pt x="7729" y="11197"/>
                    <a:pt x="8246" y="11197"/>
                  </a:cubicBezTo>
                  <a:lnTo>
                    <a:pt x="10219" y="11197"/>
                  </a:lnTo>
                  <a:cubicBezTo>
                    <a:pt x="10717" y="11197"/>
                    <a:pt x="11142" y="10791"/>
                    <a:pt x="11142" y="10274"/>
                  </a:cubicBezTo>
                  <a:lnTo>
                    <a:pt x="11142" y="8301"/>
                  </a:lnTo>
                  <a:cubicBezTo>
                    <a:pt x="11142" y="7803"/>
                    <a:pt x="10736" y="7378"/>
                    <a:pt x="10219" y="7378"/>
                  </a:cubicBezTo>
                  <a:lnTo>
                    <a:pt x="7323" y="7378"/>
                  </a:lnTo>
                  <a:close/>
                  <a:moveTo>
                    <a:pt x="3560" y="11934"/>
                  </a:moveTo>
                  <a:lnTo>
                    <a:pt x="1716" y="11934"/>
                  </a:lnTo>
                  <a:cubicBezTo>
                    <a:pt x="757" y="11934"/>
                    <a:pt x="0" y="11160"/>
                    <a:pt x="0" y="10219"/>
                  </a:cubicBezTo>
                  <a:lnTo>
                    <a:pt x="0" y="8374"/>
                  </a:lnTo>
                  <a:cubicBezTo>
                    <a:pt x="0" y="7415"/>
                    <a:pt x="775" y="6659"/>
                    <a:pt x="1716" y="6659"/>
                  </a:cubicBezTo>
                  <a:lnTo>
                    <a:pt x="4815" y="6659"/>
                  </a:lnTo>
                  <a:cubicBezTo>
                    <a:pt x="4870" y="6659"/>
                    <a:pt x="4925" y="6677"/>
                    <a:pt x="4981" y="6696"/>
                  </a:cubicBezTo>
                  <a:cubicBezTo>
                    <a:pt x="5165" y="6714"/>
                    <a:pt x="5294" y="6880"/>
                    <a:pt x="5294" y="7065"/>
                  </a:cubicBezTo>
                  <a:lnTo>
                    <a:pt x="5294" y="10237"/>
                  </a:lnTo>
                  <a:cubicBezTo>
                    <a:pt x="5294" y="11160"/>
                    <a:pt x="4519" y="11934"/>
                    <a:pt x="3560" y="11934"/>
                  </a:cubicBezTo>
                  <a:close/>
                  <a:moveTo>
                    <a:pt x="1716" y="7378"/>
                  </a:moveTo>
                  <a:cubicBezTo>
                    <a:pt x="1181" y="7378"/>
                    <a:pt x="738" y="7821"/>
                    <a:pt x="738" y="8356"/>
                  </a:cubicBezTo>
                  <a:lnTo>
                    <a:pt x="738" y="10201"/>
                  </a:lnTo>
                  <a:cubicBezTo>
                    <a:pt x="738" y="10754"/>
                    <a:pt x="1181" y="11178"/>
                    <a:pt x="1716" y="11178"/>
                  </a:cubicBezTo>
                  <a:lnTo>
                    <a:pt x="3560" y="11178"/>
                  </a:lnTo>
                  <a:cubicBezTo>
                    <a:pt x="4095" y="11178"/>
                    <a:pt x="4538" y="10736"/>
                    <a:pt x="4538" y="10201"/>
                  </a:cubicBezTo>
                  <a:lnTo>
                    <a:pt x="4538" y="7378"/>
                  </a:lnTo>
                  <a:lnTo>
                    <a:pt x="1716" y="7378"/>
                  </a:lnTo>
                  <a:close/>
                  <a:moveTo>
                    <a:pt x="4815" y="5312"/>
                  </a:moveTo>
                  <a:lnTo>
                    <a:pt x="1624" y="5312"/>
                  </a:lnTo>
                  <a:cubicBezTo>
                    <a:pt x="720" y="5312"/>
                    <a:pt x="0" y="4593"/>
                    <a:pt x="0" y="3689"/>
                  </a:cubicBezTo>
                  <a:lnTo>
                    <a:pt x="0" y="1642"/>
                  </a:lnTo>
                  <a:cubicBezTo>
                    <a:pt x="0" y="738"/>
                    <a:pt x="720" y="18"/>
                    <a:pt x="1624" y="18"/>
                  </a:cubicBezTo>
                  <a:lnTo>
                    <a:pt x="3671" y="18"/>
                  </a:lnTo>
                  <a:cubicBezTo>
                    <a:pt x="4575" y="18"/>
                    <a:pt x="5294" y="738"/>
                    <a:pt x="5294" y="1642"/>
                  </a:cubicBezTo>
                  <a:lnTo>
                    <a:pt x="5294" y="4907"/>
                  </a:lnTo>
                  <a:cubicBezTo>
                    <a:pt x="5294" y="5091"/>
                    <a:pt x="5165" y="5239"/>
                    <a:pt x="4981" y="5276"/>
                  </a:cubicBezTo>
                  <a:cubicBezTo>
                    <a:pt x="4925" y="5294"/>
                    <a:pt x="4870" y="5312"/>
                    <a:pt x="4815" y="5312"/>
                  </a:cubicBezTo>
                  <a:close/>
                  <a:moveTo>
                    <a:pt x="1605" y="738"/>
                  </a:moveTo>
                  <a:cubicBezTo>
                    <a:pt x="1125" y="738"/>
                    <a:pt x="720" y="1144"/>
                    <a:pt x="720" y="1623"/>
                  </a:cubicBezTo>
                  <a:lnTo>
                    <a:pt x="720" y="3689"/>
                  </a:lnTo>
                  <a:cubicBezTo>
                    <a:pt x="720" y="4169"/>
                    <a:pt x="1125" y="4575"/>
                    <a:pt x="1605" y="4575"/>
                  </a:cubicBezTo>
                  <a:lnTo>
                    <a:pt x="4538" y="4575"/>
                  </a:lnTo>
                  <a:lnTo>
                    <a:pt x="4538" y="1642"/>
                  </a:lnTo>
                  <a:cubicBezTo>
                    <a:pt x="4538" y="1162"/>
                    <a:pt x="4132" y="756"/>
                    <a:pt x="3653" y="756"/>
                  </a:cubicBezTo>
                  <a:lnTo>
                    <a:pt x="1605" y="756"/>
                  </a:lnTo>
                  <a:lnTo>
                    <a:pt x="1605" y="738"/>
                  </a:lnTo>
                  <a:close/>
                  <a:moveTo>
                    <a:pt x="10219" y="5312"/>
                  </a:moveTo>
                  <a:lnTo>
                    <a:pt x="7065" y="5312"/>
                  </a:lnTo>
                  <a:cubicBezTo>
                    <a:pt x="7010" y="5312"/>
                    <a:pt x="6954" y="5294"/>
                    <a:pt x="6899" y="5275"/>
                  </a:cubicBezTo>
                  <a:cubicBezTo>
                    <a:pt x="6715" y="5257"/>
                    <a:pt x="6586" y="5091"/>
                    <a:pt x="6586" y="4907"/>
                  </a:cubicBezTo>
                  <a:lnTo>
                    <a:pt x="6586" y="1679"/>
                  </a:lnTo>
                  <a:cubicBezTo>
                    <a:pt x="6586" y="756"/>
                    <a:pt x="7342" y="0"/>
                    <a:pt x="8264" y="0"/>
                  </a:cubicBezTo>
                  <a:lnTo>
                    <a:pt x="10219" y="0"/>
                  </a:lnTo>
                  <a:cubicBezTo>
                    <a:pt x="11142" y="0"/>
                    <a:pt x="11898" y="756"/>
                    <a:pt x="11898" y="1679"/>
                  </a:cubicBezTo>
                  <a:lnTo>
                    <a:pt x="11898" y="3634"/>
                  </a:lnTo>
                  <a:cubicBezTo>
                    <a:pt x="11880" y="4556"/>
                    <a:pt x="11142" y="5312"/>
                    <a:pt x="10219" y="5312"/>
                  </a:cubicBezTo>
                  <a:close/>
                  <a:moveTo>
                    <a:pt x="7323" y="4574"/>
                  </a:moveTo>
                  <a:lnTo>
                    <a:pt x="10201" y="4574"/>
                  </a:lnTo>
                  <a:cubicBezTo>
                    <a:pt x="10717" y="4574"/>
                    <a:pt x="11142" y="4150"/>
                    <a:pt x="11142" y="3634"/>
                  </a:cubicBezTo>
                  <a:lnTo>
                    <a:pt x="11142" y="1678"/>
                  </a:lnTo>
                  <a:cubicBezTo>
                    <a:pt x="11142" y="1162"/>
                    <a:pt x="10717" y="738"/>
                    <a:pt x="10201" y="738"/>
                  </a:cubicBezTo>
                  <a:lnTo>
                    <a:pt x="8246" y="738"/>
                  </a:lnTo>
                  <a:cubicBezTo>
                    <a:pt x="7729" y="738"/>
                    <a:pt x="7305" y="1162"/>
                    <a:pt x="7305" y="1678"/>
                  </a:cubicBezTo>
                  <a:lnTo>
                    <a:pt x="7305" y="4574"/>
                  </a:lnTo>
                  <a:lnTo>
                    <a:pt x="7323" y="457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1" name="Oval 24"/>
            <p:cNvSpPr/>
            <p:nvPr/>
          </p:nvSpPr>
          <p:spPr>
            <a:xfrm>
              <a:off x="3659596" y="3157652"/>
              <a:ext cx="296588" cy="286677"/>
            </a:xfrm>
            <a:custGeom>
              <a:avLst/>
              <a:gdLst>
                <a:gd name="T0" fmla="*/ 8000 w 9600"/>
                <a:gd name="T1" fmla="*/ 960 h 9280"/>
                <a:gd name="T2" fmla="*/ 7360 w 9600"/>
                <a:gd name="T3" fmla="*/ 960 h 9280"/>
                <a:gd name="T4" fmla="*/ 7360 w 9600"/>
                <a:gd name="T5" fmla="*/ 320 h 9280"/>
                <a:gd name="T6" fmla="*/ 7040 w 9600"/>
                <a:gd name="T7" fmla="*/ 0 h 9280"/>
                <a:gd name="T8" fmla="*/ 6720 w 9600"/>
                <a:gd name="T9" fmla="*/ 320 h 9280"/>
                <a:gd name="T10" fmla="*/ 6720 w 9600"/>
                <a:gd name="T11" fmla="*/ 960 h 9280"/>
                <a:gd name="T12" fmla="*/ 2880 w 9600"/>
                <a:gd name="T13" fmla="*/ 960 h 9280"/>
                <a:gd name="T14" fmla="*/ 2880 w 9600"/>
                <a:gd name="T15" fmla="*/ 320 h 9280"/>
                <a:gd name="T16" fmla="*/ 2560 w 9600"/>
                <a:gd name="T17" fmla="*/ 0 h 9280"/>
                <a:gd name="T18" fmla="*/ 2240 w 9600"/>
                <a:gd name="T19" fmla="*/ 320 h 9280"/>
                <a:gd name="T20" fmla="*/ 2240 w 9600"/>
                <a:gd name="T21" fmla="*/ 960 h 9280"/>
                <a:gd name="T22" fmla="*/ 1600 w 9600"/>
                <a:gd name="T23" fmla="*/ 960 h 9280"/>
                <a:gd name="T24" fmla="*/ 0 w 9600"/>
                <a:gd name="T25" fmla="*/ 2560 h 9280"/>
                <a:gd name="T26" fmla="*/ 0 w 9600"/>
                <a:gd name="T27" fmla="*/ 7680 h 9280"/>
                <a:gd name="T28" fmla="*/ 1600 w 9600"/>
                <a:gd name="T29" fmla="*/ 9280 h 9280"/>
                <a:gd name="T30" fmla="*/ 8000 w 9600"/>
                <a:gd name="T31" fmla="*/ 9280 h 9280"/>
                <a:gd name="T32" fmla="*/ 9600 w 9600"/>
                <a:gd name="T33" fmla="*/ 7680 h 9280"/>
                <a:gd name="T34" fmla="*/ 9600 w 9600"/>
                <a:gd name="T35" fmla="*/ 2560 h 9280"/>
                <a:gd name="T36" fmla="*/ 8000 w 9600"/>
                <a:gd name="T37" fmla="*/ 960 h 9280"/>
                <a:gd name="T38" fmla="*/ 640 w 9600"/>
                <a:gd name="T39" fmla="*/ 2560 h 9280"/>
                <a:gd name="T40" fmla="*/ 1600 w 9600"/>
                <a:gd name="T41" fmla="*/ 1600 h 9280"/>
                <a:gd name="T42" fmla="*/ 2240 w 9600"/>
                <a:gd name="T43" fmla="*/ 1600 h 9280"/>
                <a:gd name="T44" fmla="*/ 2240 w 9600"/>
                <a:gd name="T45" fmla="*/ 3520 h 9280"/>
                <a:gd name="T46" fmla="*/ 2560 w 9600"/>
                <a:gd name="T47" fmla="*/ 3840 h 9280"/>
                <a:gd name="T48" fmla="*/ 2880 w 9600"/>
                <a:gd name="T49" fmla="*/ 3520 h 9280"/>
                <a:gd name="T50" fmla="*/ 2880 w 9600"/>
                <a:gd name="T51" fmla="*/ 1600 h 9280"/>
                <a:gd name="T52" fmla="*/ 6720 w 9600"/>
                <a:gd name="T53" fmla="*/ 1600 h 9280"/>
                <a:gd name="T54" fmla="*/ 6720 w 9600"/>
                <a:gd name="T55" fmla="*/ 3520 h 9280"/>
                <a:gd name="T56" fmla="*/ 7040 w 9600"/>
                <a:gd name="T57" fmla="*/ 3840 h 9280"/>
                <a:gd name="T58" fmla="*/ 7360 w 9600"/>
                <a:gd name="T59" fmla="*/ 3520 h 9280"/>
                <a:gd name="T60" fmla="*/ 7360 w 9600"/>
                <a:gd name="T61" fmla="*/ 1600 h 9280"/>
                <a:gd name="T62" fmla="*/ 8000 w 9600"/>
                <a:gd name="T63" fmla="*/ 1600 h 9280"/>
                <a:gd name="T64" fmla="*/ 8960 w 9600"/>
                <a:gd name="T65" fmla="*/ 2560 h 9280"/>
                <a:gd name="T66" fmla="*/ 8960 w 9600"/>
                <a:gd name="T67" fmla="*/ 4480 h 9280"/>
                <a:gd name="T68" fmla="*/ 640 w 9600"/>
                <a:gd name="T69" fmla="*/ 4480 h 9280"/>
                <a:gd name="T70" fmla="*/ 640 w 9600"/>
                <a:gd name="T71" fmla="*/ 2560 h 9280"/>
                <a:gd name="T72" fmla="*/ 8960 w 9600"/>
                <a:gd name="T73" fmla="*/ 7680 h 9280"/>
                <a:gd name="T74" fmla="*/ 8000 w 9600"/>
                <a:gd name="T75" fmla="*/ 8640 h 9280"/>
                <a:gd name="T76" fmla="*/ 1600 w 9600"/>
                <a:gd name="T77" fmla="*/ 8640 h 9280"/>
                <a:gd name="T78" fmla="*/ 640 w 9600"/>
                <a:gd name="T79" fmla="*/ 7680 h 9280"/>
                <a:gd name="T80" fmla="*/ 640 w 9600"/>
                <a:gd name="T81" fmla="*/ 5120 h 9280"/>
                <a:gd name="T82" fmla="*/ 8960 w 9600"/>
                <a:gd name="T83" fmla="*/ 5120 h 9280"/>
                <a:gd name="T84" fmla="*/ 8960 w 9600"/>
                <a:gd name="T85" fmla="*/ 7680 h 9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00" h="9280">
                  <a:moveTo>
                    <a:pt x="8000" y="960"/>
                  </a:moveTo>
                  <a:lnTo>
                    <a:pt x="7360" y="960"/>
                  </a:lnTo>
                  <a:lnTo>
                    <a:pt x="7360" y="320"/>
                  </a:lnTo>
                  <a:cubicBezTo>
                    <a:pt x="7360" y="144"/>
                    <a:pt x="7217" y="0"/>
                    <a:pt x="7040" y="0"/>
                  </a:cubicBezTo>
                  <a:cubicBezTo>
                    <a:pt x="6863" y="0"/>
                    <a:pt x="6720" y="144"/>
                    <a:pt x="6720" y="320"/>
                  </a:cubicBezTo>
                  <a:lnTo>
                    <a:pt x="6720" y="960"/>
                  </a:lnTo>
                  <a:lnTo>
                    <a:pt x="2880" y="960"/>
                  </a:lnTo>
                  <a:lnTo>
                    <a:pt x="2880" y="320"/>
                  </a:lnTo>
                  <a:cubicBezTo>
                    <a:pt x="2880" y="144"/>
                    <a:pt x="2737" y="0"/>
                    <a:pt x="2560" y="0"/>
                  </a:cubicBezTo>
                  <a:cubicBezTo>
                    <a:pt x="2383" y="0"/>
                    <a:pt x="2240" y="144"/>
                    <a:pt x="2240" y="320"/>
                  </a:cubicBezTo>
                  <a:lnTo>
                    <a:pt x="2240" y="960"/>
                  </a:lnTo>
                  <a:lnTo>
                    <a:pt x="1600" y="960"/>
                  </a:lnTo>
                  <a:cubicBezTo>
                    <a:pt x="716" y="960"/>
                    <a:pt x="0" y="1677"/>
                    <a:pt x="0" y="2560"/>
                  </a:cubicBezTo>
                  <a:lnTo>
                    <a:pt x="0" y="7680"/>
                  </a:lnTo>
                  <a:cubicBezTo>
                    <a:pt x="0" y="8564"/>
                    <a:pt x="716" y="9280"/>
                    <a:pt x="1600" y="9280"/>
                  </a:cubicBezTo>
                  <a:lnTo>
                    <a:pt x="8000" y="9280"/>
                  </a:lnTo>
                  <a:cubicBezTo>
                    <a:pt x="8884" y="9280"/>
                    <a:pt x="9600" y="8564"/>
                    <a:pt x="9600" y="7680"/>
                  </a:cubicBezTo>
                  <a:lnTo>
                    <a:pt x="9600" y="2560"/>
                  </a:lnTo>
                  <a:cubicBezTo>
                    <a:pt x="9600" y="1677"/>
                    <a:pt x="8884" y="960"/>
                    <a:pt x="8000" y="960"/>
                  </a:cubicBezTo>
                  <a:close/>
                  <a:moveTo>
                    <a:pt x="640" y="2560"/>
                  </a:moveTo>
                  <a:cubicBezTo>
                    <a:pt x="640" y="2030"/>
                    <a:pt x="1070" y="1600"/>
                    <a:pt x="1600" y="1600"/>
                  </a:cubicBezTo>
                  <a:lnTo>
                    <a:pt x="2240" y="1600"/>
                  </a:lnTo>
                  <a:lnTo>
                    <a:pt x="2240" y="3520"/>
                  </a:lnTo>
                  <a:cubicBezTo>
                    <a:pt x="2240" y="3697"/>
                    <a:pt x="2383" y="3840"/>
                    <a:pt x="2560" y="3840"/>
                  </a:cubicBezTo>
                  <a:cubicBezTo>
                    <a:pt x="2737" y="3840"/>
                    <a:pt x="2880" y="3697"/>
                    <a:pt x="2880" y="3520"/>
                  </a:cubicBezTo>
                  <a:lnTo>
                    <a:pt x="2880" y="1600"/>
                  </a:lnTo>
                  <a:lnTo>
                    <a:pt x="6720" y="1600"/>
                  </a:lnTo>
                  <a:lnTo>
                    <a:pt x="6720" y="3520"/>
                  </a:lnTo>
                  <a:cubicBezTo>
                    <a:pt x="6720" y="3697"/>
                    <a:pt x="6863" y="3840"/>
                    <a:pt x="7040" y="3840"/>
                  </a:cubicBezTo>
                  <a:cubicBezTo>
                    <a:pt x="7217" y="3840"/>
                    <a:pt x="7360" y="3697"/>
                    <a:pt x="7360" y="3520"/>
                  </a:cubicBezTo>
                  <a:lnTo>
                    <a:pt x="7360" y="1600"/>
                  </a:lnTo>
                  <a:lnTo>
                    <a:pt x="8000" y="1600"/>
                  </a:lnTo>
                  <a:cubicBezTo>
                    <a:pt x="8530" y="1600"/>
                    <a:pt x="8960" y="2030"/>
                    <a:pt x="8960" y="2560"/>
                  </a:cubicBezTo>
                  <a:lnTo>
                    <a:pt x="8960" y="4480"/>
                  </a:lnTo>
                  <a:lnTo>
                    <a:pt x="640" y="4480"/>
                  </a:lnTo>
                  <a:lnTo>
                    <a:pt x="640" y="2560"/>
                  </a:lnTo>
                  <a:close/>
                  <a:moveTo>
                    <a:pt x="8960" y="7680"/>
                  </a:moveTo>
                  <a:cubicBezTo>
                    <a:pt x="8960" y="8211"/>
                    <a:pt x="8530" y="8640"/>
                    <a:pt x="8000" y="8640"/>
                  </a:cubicBezTo>
                  <a:lnTo>
                    <a:pt x="1600" y="8640"/>
                  </a:lnTo>
                  <a:cubicBezTo>
                    <a:pt x="1070" y="8640"/>
                    <a:pt x="640" y="8211"/>
                    <a:pt x="640" y="7680"/>
                  </a:cubicBezTo>
                  <a:lnTo>
                    <a:pt x="640" y="5120"/>
                  </a:lnTo>
                  <a:lnTo>
                    <a:pt x="8960" y="5120"/>
                  </a:lnTo>
                  <a:lnTo>
                    <a:pt x="8960" y="76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2" name="Oval 25"/>
            <p:cNvSpPr/>
            <p:nvPr/>
          </p:nvSpPr>
          <p:spPr>
            <a:xfrm>
              <a:off x="5875558" y="4179731"/>
              <a:ext cx="287172" cy="296588"/>
            </a:xfrm>
            <a:custGeom>
              <a:avLst/>
              <a:gdLst>
                <a:gd name="T0" fmla="*/ 8922 w 10802"/>
                <a:gd name="T1" fmla="*/ 1618 h 11156"/>
                <a:gd name="T2" fmla="*/ 7656 w 10802"/>
                <a:gd name="T3" fmla="*/ 1618 h 11156"/>
                <a:gd name="T4" fmla="*/ 7656 w 10802"/>
                <a:gd name="T5" fmla="*/ 852 h 11156"/>
                <a:gd name="T6" fmla="*/ 6805 w 10802"/>
                <a:gd name="T7" fmla="*/ 0 h 11156"/>
                <a:gd name="T8" fmla="*/ 3997 w 10802"/>
                <a:gd name="T9" fmla="*/ 0 h 11156"/>
                <a:gd name="T10" fmla="*/ 3146 w 10802"/>
                <a:gd name="T11" fmla="*/ 852 h 11156"/>
                <a:gd name="T12" fmla="*/ 3146 w 10802"/>
                <a:gd name="T13" fmla="*/ 1618 h 11156"/>
                <a:gd name="T14" fmla="*/ 1880 w 10802"/>
                <a:gd name="T15" fmla="*/ 1618 h 11156"/>
                <a:gd name="T16" fmla="*/ 0 w 10802"/>
                <a:gd name="T17" fmla="*/ 3498 h 11156"/>
                <a:gd name="T18" fmla="*/ 0 w 10802"/>
                <a:gd name="T19" fmla="*/ 9276 h 11156"/>
                <a:gd name="T20" fmla="*/ 1880 w 10802"/>
                <a:gd name="T21" fmla="*/ 11156 h 11156"/>
                <a:gd name="T22" fmla="*/ 8922 w 10802"/>
                <a:gd name="T23" fmla="*/ 11156 h 11156"/>
                <a:gd name="T24" fmla="*/ 10802 w 10802"/>
                <a:gd name="T25" fmla="*/ 9276 h 11156"/>
                <a:gd name="T26" fmla="*/ 10802 w 10802"/>
                <a:gd name="T27" fmla="*/ 3498 h 11156"/>
                <a:gd name="T28" fmla="*/ 8922 w 10802"/>
                <a:gd name="T29" fmla="*/ 1618 h 11156"/>
                <a:gd name="T30" fmla="*/ 3819 w 10802"/>
                <a:gd name="T31" fmla="*/ 850 h 11156"/>
                <a:gd name="T32" fmla="*/ 3997 w 10802"/>
                <a:gd name="T33" fmla="*/ 672 h 11156"/>
                <a:gd name="T34" fmla="*/ 6805 w 10802"/>
                <a:gd name="T35" fmla="*/ 672 h 11156"/>
                <a:gd name="T36" fmla="*/ 6984 w 10802"/>
                <a:gd name="T37" fmla="*/ 850 h 11156"/>
                <a:gd name="T38" fmla="*/ 6984 w 10802"/>
                <a:gd name="T39" fmla="*/ 1617 h 11156"/>
                <a:gd name="T40" fmla="*/ 3819 w 10802"/>
                <a:gd name="T41" fmla="*/ 1617 h 11156"/>
                <a:gd name="T42" fmla="*/ 3819 w 10802"/>
                <a:gd name="T43" fmla="*/ 850 h 11156"/>
                <a:gd name="T44" fmla="*/ 1880 w 10802"/>
                <a:gd name="T45" fmla="*/ 2291 h 11156"/>
                <a:gd name="T46" fmla="*/ 8924 w 10802"/>
                <a:gd name="T47" fmla="*/ 2291 h 11156"/>
                <a:gd name="T48" fmla="*/ 10131 w 10802"/>
                <a:gd name="T49" fmla="*/ 3498 h 11156"/>
                <a:gd name="T50" fmla="*/ 10131 w 10802"/>
                <a:gd name="T51" fmla="*/ 4369 h 11156"/>
                <a:gd name="T52" fmla="*/ 672 w 10802"/>
                <a:gd name="T53" fmla="*/ 4369 h 11156"/>
                <a:gd name="T54" fmla="*/ 672 w 10802"/>
                <a:gd name="T55" fmla="*/ 3498 h 11156"/>
                <a:gd name="T56" fmla="*/ 1880 w 10802"/>
                <a:gd name="T57" fmla="*/ 2291 h 11156"/>
                <a:gd name="T58" fmla="*/ 5100 w 10802"/>
                <a:gd name="T59" fmla="*/ 5042 h 11156"/>
                <a:gd name="T60" fmla="*/ 5702 w 10802"/>
                <a:gd name="T61" fmla="*/ 5042 h 11156"/>
                <a:gd name="T62" fmla="*/ 5702 w 10802"/>
                <a:gd name="T63" fmla="*/ 6519 h 11156"/>
                <a:gd name="T64" fmla="*/ 5401 w 10802"/>
                <a:gd name="T65" fmla="*/ 6821 h 11156"/>
                <a:gd name="T66" fmla="*/ 5100 w 10802"/>
                <a:gd name="T67" fmla="*/ 6519 h 11156"/>
                <a:gd name="T68" fmla="*/ 5100 w 10802"/>
                <a:gd name="T69" fmla="*/ 5042 h 11156"/>
                <a:gd name="T70" fmla="*/ 8922 w 10802"/>
                <a:gd name="T71" fmla="*/ 10483 h 11156"/>
                <a:gd name="T72" fmla="*/ 1880 w 10802"/>
                <a:gd name="T73" fmla="*/ 10483 h 11156"/>
                <a:gd name="T74" fmla="*/ 672 w 10802"/>
                <a:gd name="T75" fmla="*/ 9276 h 11156"/>
                <a:gd name="T76" fmla="*/ 672 w 10802"/>
                <a:gd name="T77" fmla="*/ 5042 h 11156"/>
                <a:gd name="T78" fmla="*/ 4429 w 10802"/>
                <a:gd name="T79" fmla="*/ 5042 h 11156"/>
                <a:gd name="T80" fmla="*/ 4429 w 10802"/>
                <a:gd name="T81" fmla="*/ 6519 h 11156"/>
                <a:gd name="T82" fmla="*/ 5402 w 10802"/>
                <a:gd name="T83" fmla="*/ 7493 h 11156"/>
                <a:gd name="T84" fmla="*/ 6376 w 10802"/>
                <a:gd name="T85" fmla="*/ 6519 h 11156"/>
                <a:gd name="T86" fmla="*/ 6376 w 10802"/>
                <a:gd name="T87" fmla="*/ 5042 h 11156"/>
                <a:gd name="T88" fmla="*/ 10132 w 10802"/>
                <a:gd name="T89" fmla="*/ 5042 h 11156"/>
                <a:gd name="T90" fmla="*/ 10132 w 10802"/>
                <a:gd name="T91" fmla="*/ 9276 h 11156"/>
                <a:gd name="T92" fmla="*/ 8922 w 10802"/>
                <a:gd name="T93" fmla="*/ 10483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02" h="11156">
                  <a:moveTo>
                    <a:pt x="8922" y="1618"/>
                  </a:moveTo>
                  <a:lnTo>
                    <a:pt x="7656" y="1618"/>
                  </a:lnTo>
                  <a:lnTo>
                    <a:pt x="7656" y="852"/>
                  </a:lnTo>
                  <a:cubicBezTo>
                    <a:pt x="7656" y="383"/>
                    <a:pt x="7275" y="0"/>
                    <a:pt x="6805" y="0"/>
                  </a:cubicBezTo>
                  <a:lnTo>
                    <a:pt x="3997" y="0"/>
                  </a:lnTo>
                  <a:cubicBezTo>
                    <a:pt x="3529" y="0"/>
                    <a:pt x="3146" y="382"/>
                    <a:pt x="3146" y="852"/>
                  </a:cubicBezTo>
                  <a:lnTo>
                    <a:pt x="3146" y="1618"/>
                  </a:lnTo>
                  <a:lnTo>
                    <a:pt x="1880" y="1618"/>
                  </a:lnTo>
                  <a:cubicBezTo>
                    <a:pt x="844" y="1618"/>
                    <a:pt x="0" y="2462"/>
                    <a:pt x="0" y="3498"/>
                  </a:cubicBezTo>
                  <a:lnTo>
                    <a:pt x="0" y="9276"/>
                  </a:lnTo>
                  <a:cubicBezTo>
                    <a:pt x="0" y="10312"/>
                    <a:pt x="844" y="11156"/>
                    <a:pt x="1880" y="11156"/>
                  </a:cubicBezTo>
                  <a:lnTo>
                    <a:pt x="8922" y="11156"/>
                  </a:lnTo>
                  <a:cubicBezTo>
                    <a:pt x="9959" y="11156"/>
                    <a:pt x="10802" y="10312"/>
                    <a:pt x="10802" y="9276"/>
                  </a:cubicBezTo>
                  <a:lnTo>
                    <a:pt x="10802" y="3498"/>
                  </a:lnTo>
                  <a:cubicBezTo>
                    <a:pt x="10802" y="2462"/>
                    <a:pt x="9959" y="1618"/>
                    <a:pt x="8922" y="1618"/>
                  </a:cubicBezTo>
                  <a:close/>
                  <a:moveTo>
                    <a:pt x="3819" y="850"/>
                  </a:moveTo>
                  <a:cubicBezTo>
                    <a:pt x="3819" y="754"/>
                    <a:pt x="3900" y="672"/>
                    <a:pt x="3997" y="672"/>
                  </a:cubicBezTo>
                  <a:lnTo>
                    <a:pt x="6805" y="672"/>
                  </a:lnTo>
                  <a:cubicBezTo>
                    <a:pt x="6901" y="672"/>
                    <a:pt x="6984" y="753"/>
                    <a:pt x="6984" y="850"/>
                  </a:cubicBezTo>
                  <a:lnTo>
                    <a:pt x="6984" y="1617"/>
                  </a:lnTo>
                  <a:lnTo>
                    <a:pt x="3819" y="1617"/>
                  </a:lnTo>
                  <a:lnTo>
                    <a:pt x="3819" y="850"/>
                  </a:lnTo>
                  <a:close/>
                  <a:moveTo>
                    <a:pt x="1880" y="2291"/>
                  </a:moveTo>
                  <a:lnTo>
                    <a:pt x="8924" y="2291"/>
                  </a:lnTo>
                  <a:cubicBezTo>
                    <a:pt x="9590" y="2291"/>
                    <a:pt x="10131" y="2833"/>
                    <a:pt x="10131" y="3498"/>
                  </a:cubicBezTo>
                  <a:lnTo>
                    <a:pt x="10131" y="4369"/>
                  </a:lnTo>
                  <a:lnTo>
                    <a:pt x="672" y="4369"/>
                  </a:lnTo>
                  <a:lnTo>
                    <a:pt x="672" y="3498"/>
                  </a:lnTo>
                  <a:cubicBezTo>
                    <a:pt x="672" y="2832"/>
                    <a:pt x="1214" y="2291"/>
                    <a:pt x="1880" y="2291"/>
                  </a:cubicBezTo>
                  <a:close/>
                  <a:moveTo>
                    <a:pt x="5100" y="5042"/>
                  </a:moveTo>
                  <a:lnTo>
                    <a:pt x="5702" y="5042"/>
                  </a:lnTo>
                  <a:lnTo>
                    <a:pt x="5702" y="6519"/>
                  </a:lnTo>
                  <a:cubicBezTo>
                    <a:pt x="5702" y="6686"/>
                    <a:pt x="5567" y="6821"/>
                    <a:pt x="5401" y="6821"/>
                  </a:cubicBezTo>
                  <a:cubicBezTo>
                    <a:pt x="5235" y="6821"/>
                    <a:pt x="5100" y="6686"/>
                    <a:pt x="5100" y="6519"/>
                  </a:cubicBezTo>
                  <a:lnTo>
                    <a:pt x="5100" y="5042"/>
                  </a:lnTo>
                  <a:close/>
                  <a:moveTo>
                    <a:pt x="8922" y="10483"/>
                  </a:moveTo>
                  <a:lnTo>
                    <a:pt x="1880" y="10483"/>
                  </a:lnTo>
                  <a:cubicBezTo>
                    <a:pt x="1214" y="10483"/>
                    <a:pt x="672" y="9941"/>
                    <a:pt x="672" y="9276"/>
                  </a:cubicBezTo>
                  <a:lnTo>
                    <a:pt x="672" y="5042"/>
                  </a:lnTo>
                  <a:lnTo>
                    <a:pt x="4429" y="5042"/>
                  </a:lnTo>
                  <a:lnTo>
                    <a:pt x="4429" y="6519"/>
                  </a:lnTo>
                  <a:cubicBezTo>
                    <a:pt x="4429" y="7056"/>
                    <a:pt x="4865" y="7493"/>
                    <a:pt x="5402" y="7493"/>
                  </a:cubicBezTo>
                  <a:cubicBezTo>
                    <a:pt x="5939" y="7493"/>
                    <a:pt x="6376" y="7057"/>
                    <a:pt x="6376" y="6519"/>
                  </a:cubicBezTo>
                  <a:lnTo>
                    <a:pt x="6376" y="5042"/>
                  </a:lnTo>
                  <a:lnTo>
                    <a:pt x="10132" y="5042"/>
                  </a:lnTo>
                  <a:lnTo>
                    <a:pt x="10132" y="9276"/>
                  </a:lnTo>
                  <a:cubicBezTo>
                    <a:pt x="10130" y="9942"/>
                    <a:pt x="9589" y="10483"/>
                    <a:pt x="8922" y="104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sp>
          <p:nvSpPr>
            <p:cNvPr id="23" name="Oval 26"/>
            <p:cNvSpPr/>
            <p:nvPr/>
          </p:nvSpPr>
          <p:spPr>
            <a:xfrm>
              <a:off x="7968228" y="5206766"/>
              <a:ext cx="283974" cy="296588"/>
            </a:xfrm>
            <a:custGeom>
              <a:avLst/>
              <a:gdLst>
                <a:gd name="connsiteX0" fmla="*/ 250747 w 509195"/>
                <a:gd name="connsiteY0" fmla="*/ 154157 h 531813"/>
                <a:gd name="connsiteX1" fmla="*/ 266746 w 509195"/>
                <a:gd name="connsiteY1" fmla="*/ 170161 h 531813"/>
                <a:gd name="connsiteX2" fmla="*/ 266746 w 509195"/>
                <a:gd name="connsiteY2" fmla="*/ 258468 h 531813"/>
                <a:gd name="connsiteX3" fmla="*/ 360505 w 509195"/>
                <a:gd name="connsiteY3" fmla="*/ 352252 h 531813"/>
                <a:gd name="connsiteX4" fmla="*/ 360505 w 509195"/>
                <a:gd name="connsiteY4" fmla="*/ 374924 h 531813"/>
                <a:gd name="connsiteX5" fmla="*/ 349220 w 509195"/>
                <a:gd name="connsiteY5" fmla="*/ 379639 h 531813"/>
                <a:gd name="connsiteX6" fmla="*/ 337887 w 509195"/>
                <a:gd name="connsiteY6" fmla="*/ 374924 h 531813"/>
                <a:gd name="connsiteX7" fmla="*/ 242604 w 509195"/>
                <a:gd name="connsiteY7" fmla="*/ 279520 h 531813"/>
                <a:gd name="connsiteX8" fmla="*/ 234985 w 509195"/>
                <a:gd name="connsiteY8" fmla="*/ 268470 h 531813"/>
                <a:gd name="connsiteX9" fmla="*/ 234747 w 509195"/>
                <a:gd name="connsiteY9" fmla="*/ 262850 h 531813"/>
                <a:gd name="connsiteX10" fmla="*/ 234747 w 509195"/>
                <a:gd name="connsiteY10" fmla="*/ 170161 h 531813"/>
                <a:gd name="connsiteX11" fmla="*/ 250747 w 509195"/>
                <a:gd name="connsiteY11" fmla="*/ 154157 h 531813"/>
                <a:gd name="connsiteX12" fmla="*/ 120928 w 509195"/>
                <a:gd name="connsiteY12" fmla="*/ 32048 h 531813"/>
                <a:gd name="connsiteX13" fmla="*/ 32006 w 509195"/>
                <a:gd name="connsiteY13" fmla="*/ 120905 h 531813"/>
                <a:gd name="connsiteX14" fmla="*/ 32006 w 509195"/>
                <a:gd name="connsiteY14" fmla="*/ 410908 h 531813"/>
                <a:gd name="connsiteX15" fmla="*/ 120928 w 509195"/>
                <a:gd name="connsiteY15" fmla="*/ 499765 h 531813"/>
                <a:gd name="connsiteX16" fmla="*/ 388219 w 509195"/>
                <a:gd name="connsiteY16" fmla="*/ 499765 h 531813"/>
                <a:gd name="connsiteX17" fmla="*/ 477141 w 509195"/>
                <a:gd name="connsiteY17" fmla="*/ 410908 h 531813"/>
                <a:gd name="connsiteX18" fmla="*/ 477189 w 509195"/>
                <a:gd name="connsiteY18" fmla="*/ 410908 h 531813"/>
                <a:gd name="connsiteX19" fmla="*/ 477189 w 509195"/>
                <a:gd name="connsiteY19" fmla="*/ 120905 h 531813"/>
                <a:gd name="connsiteX20" fmla="*/ 388314 w 509195"/>
                <a:gd name="connsiteY20" fmla="*/ 32048 h 531813"/>
                <a:gd name="connsiteX21" fmla="*/ 120928 w 509195"/>
                <a:gd name="connsiteY21" fmla="*/ 0 h 531813"/>
                <a:gd name="connsiteX22" fmla="*/ 388219 w 509195"/>
                <a:gd name="connsiteY22" fmla="*/ 0 h 531813"/>
                <a:gd name="connsiteX23" fmla="*/ 509195 w 509195"/>
                <a:gd name="connsiteY23" fmla="*/ 120905 h 531813"/>
                <a:gd name="connsiteX24" fmla="*/ 509195 w 509195"/>
                <a:gd name="connsiteY24" fmla="*/ 410908 h 531813"/>
                <a:gd name="connsiteX25" fmla="*/ 388314 w 509195"/>
                <a:gd name="connsiteY25" fmla="*/ 531813 h 531813"/>
                <a:gd name="connsiteX26" fmla="*/ 120928 w 509195"/>
                <a:gd name="connsiteY26" fmla="*/ 531813 h 531813"/>
                <a:gd name="connsiteX27" fmla="*/ 0 w 509195"/>
                <a:gd name="connsiteY27" fmla="*/ 410908 h 531813"/>
                <a:gd name="connsiteX28" fmla="*/ 0 w 509195"/>
                <a:gd name="connsiteY28" fmla="*/ 120905 h 531813"/>
                <a:gd name="connsiteX29" fmla="*/ 120928 w 509195"/>
                <a:gd name="connsiteY29" fmla="*/ 0 h 5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195" h="531813">
                  <a:moveTo>
                    <a:pt x="250747" y="154157"/>
                  </a:moveTo>
                  <a:cubicBezTo>
                    <a:pt x="259556" y="154157"/>
                    <a:pt x="266746" y="161302"/>
                    <a:pt x="266746" y="170161"/>
                  </a:cubicBezTo>
                  <a:lnTo>
                    <a:pt x="266746" y="258468"/>
                  </a:lnTo>
                  <a:lnTo>
                    <a:pt x="360505" y="352252"/>
                  </a:lnTo>
                  <a:cubicBezTo>
                    <a:pt x="366743" y="358491"/>
                    <a:pt x="366743" y="368684"/>
                    <a:pt x="360505" y="374924"/>
                  </a:cubicBezTo>
                  <a:cubicBezTo>
                    <a:pt x="357410" y="378067"/>
                    <a:pt x="353315" y="379639"/>
                    <a:pt x="349220" y="379639"/>
                  </a:cubicBezTo>
                  <a:cubicBezTo>
                    <a:pt x="345077" y="379639"/>
                    <a:pt x="341030" y="378067"/>
                    <a:pt x="337887" y="374924"/>
                  </a:cubicBezTo>
                  <a:lnTo>
                    <a:pt x="242604" y="279520"/>
                  </a:lnTo>
                  <a:cubicBezTo>
                    <a:pt x="238604" y="277139"/>
                    <a:pt x="235747" y="273138"/>
                    <a:pt x="234985" y="268470"/>
                  </a:cubicBezTo>
                  <a:cubicBezTo>
                    <a:pt x="234557" y="266612"/>
                    <a:pt x="234509" y="264755"/>
                    <a:pt x="234747" y="262850"/>
                  </a:cubicBezTo>
                  <a:lnTo>
                    <a:pt x="234747" y="170161"/>
                  </a:lnTo>
                  <a:cubicBezTo>
                    <a:pt x="234747" y="161349"/>
                    <a:pt x="241890" y="154157"/>
                    <a:pt x="250747" y="154157"/>
                  </a:cubicBezTo>
                  <a:close/>
                  <a:moveTo>
                    <a:pt x="120928" y="32048"/>
                  </a:moveTo>
                  <a:cubicBezTo>
                    <a:pt x="71919" y="32048"/>
                    <a:pt x="32006" y="71905"/>
                    <a:pt x="32006" y="120905"/>
                  </a:cubicBezTo>
                  <a:lnTo>
                    <a:pt x="32006" y="410908"/>
                  </a:lnTo>
                  <a:cubicBezTo>
                    <a:pt x="32006" y="459908"/>
                    <a:pt x="71919" y="499765"/>
                    <a:pt x="120928" y="499765"/>
                  </a:cubicBezTo>
                  <a:lnTo>
                    <a:pt x="388219" y="499765"/>
                  </a:lnTo>
                  <a:cubicBezTo>
                    <a:pt x="437229" y="499765"/>
                    <a:pt x="477141" y="459908"/>
                    <a:pt x="477141" y="410908"/>
                  </a:cubicBezTo>
                  <a:lnTo>
                    <a:pt x="477189" y="410908"/>
                  </a:lnTo>
                  <a:lnTo>
                    <a:pt x="477189" y="120905"/>
                  </a:lnTo>
                  <a:cubicBezTo>
                    <a:pt x="477189" y="71905"/>
                    <a:pt x="437276" y="32048"/>
                    <a:pt x="388314" y="32048"/>
                  </a:cubicBezTo>
                  <a:close/>
                  <a:moveTo>
                    <a:pt x="120928" y="0"/>
                  </a:moveTo>
                  <a:lnTo>
                    <a:pt x="388219" y="0"/>
                  </a:lnTo>
                  <a:cubicBezTo>
                    <a:pt x="454899" y="0"/>
                    <a:pt x="509195" y="54238"/>
                    <a:pt x="509195" y="120905"/>
                  </a:cubicBezTo>
                  <a:lnTo>
                    <a:pt x="509195" y="410908"/>
                  </a:lnTo>
                  <a:cubicBezTo>
                    <a:pt x="509195" y="477575"/>
                    <a:pt x="454994" y="531813"/>
                    <a:pt x="388314" y="531813"/>
                  </a:cubicBezTo>
                  <a:lnTo>
                    <a:pt x="120928" y="531813"/>
                  </a:lnTo>
                  <a:cubicBezTo>
                    <a:pt x="54248" y="531813"/>
                    <a:pt x="0" y="477575"/>
                    <a:pt x="0" y="410908"/>
                  </a:cubicBezTo>
                  <a:lnTo>
                    <a:pt x="0" y="120905"/>
                  </a:lnTo>
                  <a:cubicBezTo>
                    <a:pt x="0" y="54238"/>
                    <a:pt x="54248" y="0"/>
                    <a:pt x="1209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useoModerno Black" pitchFamily="2" charset="0"/>
              </a:endParaRPr>
            </a:p>
          </p:txBody>
        </p:sp>
      </p:grpSp>
      <p:pic>
        <p:nvPicPr>
          <p:cNvPr id="25" name="图形 2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267672" y="4177076"/>
            <a:ext cx="1628159" cy="2680746"/>
          </a:xfrm>
          <a:prstGeom prst="rect">
            <a:avLst/>
          </a:prstGeom>
        </p:spPr>
      </p:pic>
      <p:pic>
        <p:nvPicPr>
          <p:cNvPr id="2" name="图形 1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0905" y="138405"/>
            <a:ext cx="2489474" cy="2700920"/>
          </a:xfrm>
          <a:prstGeom prst="rect">
            <a:avLst/>
          </a:prstGeom>
        </p:spPr>
      </p:pic>
      <p:sp>
        <p:nvSpPr>
          <p:cNvPr id="24" name="文本框 56"/>
          <p:cNvSpPr txBox="1"/>
          <p:nvPr/>
        </p:nvSpPr>
        <p:spPr>
          <a:xfrm>
            <a:off x="5587554" y="17963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26" name="文本框 56"/>
          <p:cNvSpPr txBox="1"/>
          <p:nvPr/>
        </p:nvSpPr>
        <p:spPr>
          <a:xfrm>
            <a:off x="5602794" y="23196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Đường đi học</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27" name="文本框 56"/>
          <p:cNvSpPr txBox="1"/>
          <p:nvPr/>
        </p:nvSpPr>
        <p:spPr>
          <a:xfrm>
            <a:off x="5607874" y="28530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Bướm vàng</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28" name="文本框 56"/>
          <p:cNvSpPr txBox="1"/>
          <p:nvPr/>
        </p:nvSpPr>
        <p:spPr>
          <a:xfrm>
            <a:off x="5612954" y="34168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diều biếc</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0" name="文本框 56"/>
          <p:cNvSpPr txBox="1"/>
          <p:nvPr/>
        </p:nvSpPr>
        <p:spPr>
          <a:xfrm>
            <a:off x="5618034" y="396045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Cánh đồng</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1" name="文本框 56"/>
          <p:cNvSpPr txBox="1"/>
          <p:nvPr/>
        </p:nvSpPr>
        <p:spPr>
          <a:xfrm>
            <a:off x="5628194" y="45395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đò nhỏ</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2" name="文本框 56"/>
          <p:cNvSpPr txBox="1"/>
          <p:nvPr/>
        </p:nvSpPr>
        <p:spPr>
          <a:xfrm>
            <a:off x="5623114" y="507297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Con sông</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3" name="文本框 56"/>
          <p:cNvSpPr txBox="1"/>
          <p:nvPr/>
        </p:nvSpPr>
        <p:spPr>
          <a:xfrm>
            <a:off x="5607874" y="559621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Cầu tre</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4" name="文本框 56"/>
          <p:cNvSpPr txBox="1"/>
          <p:nvPr/>
        </p:nvSpPr>
        <p:spPr>
          <a:xfrm>
            <a:off x="8227249" y="34168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Mẹ</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5" name="文本框 56"/>
          <p:cNvSpPr txBox="1"/>
          <p:nvPr/>
        </p:nvSpPr>
        <p:spPr>
          <a:xfrm>
            <a:off x="8227249" y="395029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Nón lá</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6" name="文本框 56"/>
          <p:cNvSpPr txBox="1"/>
          <p:nvPr/>
        </p:nvSpPr>
        <p:spPr>
          <a:xfrm>
            <a:off x="8227249" y="4550365"/>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Trăng</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7" name="文本框 56"/>
          <p:cNvSpPr txBox="1"/>
          <p:nvPr/>
        </p:nvSpPr>
        <p:spPr>
          <a:xfrm>
            <a:off x="8227249" y="5073605"/>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Hoa cau</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
        <p:nvSpPr>
          <p:cNvPr id="38" name="文本框 56"/>
          <p:cNvSpPr txBox="1"/>
          <p:nvPr/>
        </p:nvSpPr>
        <p:spPr>
          <a:xfrm>
            <a:off x="8227249" y="5602560"/>
            <a:ext cx="2127061" cy="398780"/>
          </a:xfrm>
          <a:prstGeom prst="rect">
            <a:avLst/>
          </a:prstGeom>
          <a:solidFill>
            <a:srgbClr val="00B0F0"/>
          </a:solidFill>
        </p:spPr>
        <p:style>
          <a:lnRef idx="2">
            <a:schemeClr val="accent1"/>
          </a:lnRef>
          <a:fillRef idx="2">
            <a:schemeClr val="accent1"/>
          </a:fillRef>
          <a:effectRef idx="0">
            <a:srgbClr val="FFFFFF"/>
          </a:effectRef>
          <a:fontRef idx="minor">
            <a:schemeClr val="lt1"/>
          </a:fontRef>
        </p:style>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000" dirty="0">
                <a:solidFill>
                  <a:schemeClr val="bg1"/>
                </a:solidFill>
                <a:latin typeface="MuseoModerno Black" pitchFamily="2" charset="0"/>
                <a:ea typeface="MuseoModerno Black" pitchFamily="2" charset="0"/>
                <a:cs typeface="MuseoModerno Black" pitchFamily="2" charset="0"/>
              </a:rPr>
              <a:t>Thềm</a:t>
            </a:r>
            <a:endParaRPr lang="en-US" altLang="zh-CN" sz="2000" dirty="0">
              <a:solidFill>
                <a:schemeClr val="bg1"/>
              </a:solidFill>
              <a:latin typeface="MuseoModerno Black" pitchFamily="2" charset="0"/>
              <a:ea typeface="MuseoModerno Black" pitchFamily="2" charset="0"/>
              <a:cs typeface="MuseoModerno Black" pitchFamily="2"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ppt_x"/>
                                          </p:val>
                                        </p:tav>
                                        <p:tav tm="100000">
                                          <p:val>
                                            <p:strVal val="#ppt_x"/>
                                          </p:val>
                                        </p:tav>
                                      </p:tavLst>
                                    </p:anim>
                                    <p:anim calcmode="lin" valueType="num">
                                      <p:cBhvr additive="base">
                                        <p:cTn id="54" dur="500" fill="hold"/>
                                        <p:tgtEl>
                                          <p:spTgt spid="3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24" grpId="1" animBg="1"/>
      <p:bldP spid="26" grpId="1" animBg="1"/>
      <p:bldP spid="27" grpId="1" animBg="1"/>
      <p:bldP spid="28" grpId="1" animBg="1"/>
      <p:bldP spid="30" grpId="1" animBg="1"/>
      <p:bldP spid="31" grpId="1" animBg="1"/>
      <p:bldP spid="32" grpId="1" animBg="1"/>
      <p:bldP spid="33" grpId="1" animBg="1"/>
      <p:bldP spid="34" grpId="1" animBg="1"/>
      <p:bldP spid="35" grpId="1" animBg="1"/>
      <p:bldP spid="36" grpId="1" animBg="1"/>
      <p:bldP spid="37" grpId="1"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612001" y="3492210"/>
            <a:ext cx="127317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Chùm khế</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3" name="矩形 12"/>
          <p:cNvSpPr/>
          <p:nvPr/>
        </p:nvSpPr>
        <p:spPr>
          <a:xfrm>
            <a:off x="5442145" y="3492210"/>
            <a:ext cx="148526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Bướm vàng</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5" name="矩形 14"/>
          <p:cNvSpPr/>
          <p:nvPr/>
        </p:nvSpPr>
        <p:spPr>
          <a:xfrm>
            <a:off x="1500241" y="6363236"/>
            <a:ext cx="941705"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Con đò</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7" name="矩形 16"/>
          <p:cNvSpPr/>
          <p:nvPr/>
        </p:nvSpPr>
        <p:spPr>
          <a:xfrm>
            <a:off x="5693923" y="6363236"/>
            <a:ext cx="980440" cy="368300"/>
          </a:xfrm>
          <a:prstGeom prst="rect">
            <a:avLst/>
          </a:prstGeom>
        </p:spPr>
        <p:txBody>
          <a:bodyPr wrap="none">
            <a:spAutoFit/>
          </a:bodyPr>
          <a:lstStyle/>
          <a:p>
            <a:pPr algn="ctr"/>
            <a:r>
              <a:rPr lang="en-US" altLang="zh-CN" dirty="0">
                <a:solidFill>
                  <a:schemeClr val="accent1"/>
                </a:solidFill>
                <a:latin typeface="MuseoModerno Black" pitchFamily="2" charset="0"/>
                <a:ea typeface="MuseoModerno Black" pitchFamily="2" charset="0"/>
                <a:cs typeface="MuseoModerno Black" pitchFamily="2" charset="0"/>
              </a:rPr>
              <a:t>Cầu tre</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23" name="矩形 12"/>
          <p:cNvSpPr/>
          <p:nvPr/>
        </p:nvSpPr>
        <p:spPr>
          <a:xfrm>
            <a:off x="9190869" y="3492210"/>
            <a:ext cx="113538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Con diều</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24" name="矩形 16"/>
          <p:cNvSpPr/>
          <p:nvPr/>
        </p:nvSpPr>
        <p:spPr>
          <a:xfrm>
            <a:off x="9485508" y="6363236"/>
            <a:ext cx="84074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Trăng</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pic>
        <p:nvPicPr>
          <p:cNvPr id="25" name="Picture 24" descr="fullmoon"/>
          <p:cNvPicPr>
            <a:picLocks noChangeAspect="1"/>
          </p:cNvPicPr>
          <p:nvPr/>
        </p:nvPicPr>
        <p:blipFill>
          <a:blip r:embed="rId1"/>
          <a:stretch>
            <a:fillRect/>
          </a:stretch>
        </p:blipFill>
        <p:spPr>
          <a:xfrm>
            <a:off x="8376920" y="4076700"/>
            <a:ext cx="3401060" cy="2209165"/>
          </a:xfrm>
          <a:prstGeom prst="rect">
            <a:avLst/>
          </a:prstGeom>
        </p:spPr>
      </p:pic>
      <p:pic>
        <p:nvPicPr>
          <p:cNvPr id="26" name="Picture 25" descr="555233484dba423ee8e04a938d1df6cb"/>
          <p:cNvPicPr>
            <a:picLocks noChangeAspect="1"/>
          </p:cNvPicPr>
          <p:nvPr/>
        </p:nvPicPr>
        <p:blipFill>
          <a:blip r:embed="rId2"/>
          <a:stretch>
            <a:fillRect/>
          </a:stretch>
        </p:blipFill>
        <p:spPr>
          <a:xfrm>
            <a:off x="8376920" y="1030605"/>
            <a:ext cx="3401060" cy="2290445"/>
          </a:xfrm>
          <a:prstGeom prst="rect">
            <a:avLst/>
          </a:prstGeom>
        </p:spPr>
      </p:pic>
      <p:pic>
        <p:nvPicPr>
          <p:cNvPr id="27" name="Picture 26" descr="khi-buom-vang-bay-vao-nha-ban-nen-lam-gi"/>
          <p:cNvPicPr>
            <a:picLocks noChangeAspect="1"/>
          </p:cNvPicPr>
          <p:nvPr/>
        </p:nvPicPr>
        <p:blipFill>
          <a:blip r:embed="rId3"/>
          <a:stretch>
            <a:fillRect/>
          </a:stretch>
        </p:blipFill>
        <p:spPr>
          <a:xfrm>
            <a:off x="4355465" y="1030605"/>
            <a:ext cx="3658235" cy="2342515"/>
          </a:xfrm>
          <a:prstGeom prst="rect">
            <a:avLst/>
          </a:prstGeom>
        </p:spPr>
      </p:pic>
      <p:pic>
        <p:nvPicPr>
          <p:cNvPr id="28" name="Picture 27" descr="cay-khe-ngot-3"/>
          <p:cNvPicPr>
            <a:picLocks noChangeAspect="1"/>
          </p:cNvPicPr>
          <p:nvPr/>
        </p:nvPicPr>
        <p:blipFill>
          <a:blip r:embed="rId4"/>
          <a:stretch>
            <a:fillRect/>
          </a:stretch>
        </p:blipFill>
        <p:spPr>
          <a:xfrm>
            <a:off x="475615" y="1030605"/>
            <a:ext cx="3422650" cy="2430780"/>
          </a:xfrm>
          <a:prstGeom prst="rect">
            <a:avLst/>
          </a:prstGeom>
        </p:spPr>
      </p:pic>
      <p:pic>
        <p:nvPicPr>
          <p:cNvPr id="30" name="Picture 29" descr="14-cau-tre"/>
          <p:cNvPicPr>
            <a:picLocks noChangeAspect="1"/>
          </p:cNvPicPr>
          <p:nvPr/>
        </p:nvPicPr>
        <p:blipFill>
          <a:blip r:embed="rId5"/>
          <a:stretch>
            <a:fillRect/>
          </a:stretch>
        </p:blipFill>
        <p:spPr>
          <a:xfrm>
            <a:off x="4356100" y="4076065"/>
            <a:ext cx="3657600" cy="2209800"/>
          </a:xfrm>
          <a:prstGeom prst="rect">
            <a:avLst/>
          </a:prstGeom>
        </p:spPr>
      </p:pic>
      <p:pic>
        <p:nvPicPr>
          <p:cNvPr id="31" name="Picture 30" descr="thuyen-khong-ben"/>
          <p:cNvPicPr>
            <a:picLocks noChangeAspect="1"/>
          </p:cNvPicPr>
          <p:nvPr/>
        </p:nvPicPr>
        <p:blipFill>
          <a:blip r:embed="rId6"/>
          <a:stretch>
            <a:fillRect/>
          </a:stretch>
        </p:blipFill>
        <p:spPr>
          <a:xfrm>
            <a:off x="474980" y="4076065"/>
            <a:ext cx="3423285" cy="2209800"/>
          </a:xfrm>
          <a:prstGeom prst="rect">
            <a:avLst/>
          </a:prstGeom>
        </p:spPr>
      </p:pic>
      <p:sp>
        <p:nvSpPr>
          <p:cNvPr id="32" name="Rounded Rectangle 31"/>
          <p:cNvSpPr/>
          <p:nvPr/>
        </p:nvSpPr>
        <p:spPr>
          <a:xfrm>
            <a:off x="1965325" y="232410"/>
            <a:ext cx="4115435" cy="709930"/>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có sẵn trong tự nhiên</a:t>
            </a:r>
            <a:endParaRPr lang="en-US"/>
          </a:p>
        </p:txBody>
      </p:sp>
      <p:sp>
        <p:nvSpPr>
          <p:cNvPr id="33" name="Rounded Rectangle 32"/>
          <p:cNvSpPr/>
          <p:nvPr/>
        </p:nvSpPr>
        <p:spPr>
          <a:xfrm>
            <a:off x="7489825" y="285115"/>
            <a:ext cx="3971290" cy="668655"/>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do con người tạo ra</a:t>
            </a:r>
            <a:endParaRPr lang="en-US"/>
          </a:p>
        </p:txBody>
      </p:sp>
      <p:sp>
        <p:nvSpPr>
          <p:cNvPr id="34" name="Rounded Rectangle 33"/>
          <p:cNvSpPr/>
          <p:nvPr/>
        </p:nvSpPr>
        <p:spPr>
          <a:xfrm>
            <a:off x="1965325" y="225425"/>
            <a:ext cx="4115435" cy="709930"/>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tự nhiên</a:t>
            </a:r>
            <a:endParaRPr lang="en-US"/>
          </a:p>
        </p:txBody>
      </p:sp>
      <p:sp>
        <p:nvSpPr>
          <p:cNvPr id="35" name="Rounded Rectangle 34"/>
          <p:cNvSpPr/>
          <p:nvPr/>
        </p:nvSpPr>
        <p:spPr>
          <a:xfrm>
            <a:off x="7505065" y="290195"/>
            <a:ext cx="3971290" cy="668655"/>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nhân tạo</a:t>
            </a:r>
            <a:endParaRPr lang="en-US"/>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1"/>
                                        </p:tgtEl>
                                        <p:attrNameLst>
                                          <p:attrName>fillcolor</p:attrName>
                                        </p:attrNameLst>
                                      </p:cBhvr>
                                      <p:to>
                                        <a:srgbClr val="5ffc84"/>
                                      </p:to>
                                    </p:animClr>
                                    <p:set>
                                      <p:cBhvr>
                                        <p:cTn id="17" dur="2000" fill="hold"/>
                                        <p:tgtEl>
                                          <p:spTgt spid="11"/>
                                        </p:tgtEl>
                                        <p:attrNameLst>
                                          <p:attrName>fill.type</p:attrName>
                                        </p:attrNameLst>
                                      </p:cBhvr>
                                      <p:to>
                                        <p:strVal val="solid"/>
                                      </p:to>
                                    </p:set>
                                    <p:set>
                                      <p:cBhvr>
                                        <p:cTn id="18" dur="2000" fill="hold"/>
                                        <p:tgtEl>
                                          <p:spTgt spid="11"/>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3"/>
                                        </p:tgtEl>
                                        <p:attrNameLst>
                                          <p:attrName>fillcolor</p:attrName>
                                        </p:attrNameLst>
                                      </p:cBhvr>
                                      <p:to>
                                        <a:srgbClr val="5ffc84"/>
                                      </p:to>
                                    </p:animClr>
                                    <p:set>
                                      <p:cBhvr>
                                        <p:cTn id="23" dur="2000" fill="hold"/>
                                        <p:tgtEl>
                                          <p:spTgt spid="13"/>
                                        </p:tgtEl>
                                        <p:attrNameLst>
                                          <p:attrName>fill.type</p:attrName>
                                        </p:attrNameLst>
                                      </p:cBhvr>
                                      <p:to>
                                        <p:strVal val="solid"/>
                                      </p:to>
                                    </p:set>
                                    <p:set>
                                      <p:cBhvr>
                                        <p:cTn id="24" dur="2000" fill="hold"/>
                                        <p:tgtEl>
                                          <p:spTgt spid="13"/>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4"/>
                                        </p:tgtEl>
                                        <p:attrNameLst>
                                          <p:attrName>fillcolor</p:attrName>
                                        </p:attrNameLst>
                                      </p:cBhvr>
                                      <p:to>
                                        <a:srgbClr val="5ffc84"/>
                                      </p:to>
                                    </p:animClr>
                                    <p:set>
                                      <p:cBhvr>
                                        <p:cTn id="29" dur="2000" fill="hold"/>
                                        <p:tgtEl>
                                          <p:spTgt spid="24"/>
                                        </p:tgtEl>
                                        <p:attrNameLst>
                                          <p:attrName>fill.type</p:attrName>
                                        </p:attrNameLst>
                                      </p:cBhvr>
                                      <p:to>
                                        <p:strVal val="solid"/>
                                      </p:to>
                                    </p:set>
                                    <p:set>
                                      <p:cBhvr>
                                        <p:cTn id="30" dur="2000" fill="hold"/>
                                        <p:tgtEl>
                                          <p:spTgt spid="24"/>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3"/>
                                        </p:tgtEl>
                                        <p:attrNameLst>
                                          <p:attrName>fillcolor</p:attrName>
                                        </p:attrNameLst>
                                      </p:cBhvr>
                                      <p:to>
                                        <a:schemeClr val="accent2"/>
                                      </p:to>
                                    </p:animClr>
                                    <p:set>
                                      <p:cBhvr>
                                        <p:cTn id="35" dur="2000" fill="hold"/>
                                        <p:tgtEl>
                                          <p:spTgt spid="23"/>
                                        </p:tgtEl>
                                        <p:attrNameLst>
                                          <p:attrName>fill.type</p:attrName>
                                        </p:attrNameLst>
                                      </p:cBhvr>
                                      <p:to>
                                        <p:strVal val="solid"/>
                                      </p:to>
                                    </p:set>
                                    <p:set>
                                      <p:cBhvr>
                                        <p:cTn id="36" dur="2000" fill="hold"/>
                                        <p:tgtEl>
                                          <p:spTgt spid="23"/>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2000" fill="hold"/>
                                        <p:tgtEl>
                                          <p:spTgt spid="15"/>
                                        </p:tgtEl>
                                        <p:attrNameLst>
                                          <p:attrName>fillcolor</p:attrName>
                                        </p:attrNameLst>
                                      </p:cBhvr>
                                      <p:to>
                                        <a:schemeClr val="accent2"/>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2000" fill="hold"/>
                                        <p:tgtEl>
                                          <p:spTgt spid="17"/>
                                        </p:tgtEl>
                                        <p:attrNameLst>
                                          <p:attrName>fillcolor</p:attrName>
                                        </p:attrNameLst>
                                      </p:cBhvr>
                                      <p:to>
                                        <a:schemeClr val="accent2"/>
                                      </p:to>
                                    </p:animClr>
                                    <p:set>
                                      <p:cBhvr>
                                        <p:cTn id="43" dur="2000" fill="hold"/>
                                        <p:tgtEl>
                                          <p:spTgt spid="17"/>
                                        </p:tgtEl>
                                        <p:attrNameLst>
                                          <p:attrName>fill.type</p:attrName>
                                        </p:attrNameLst>
                                      </p:cBhvr>
                                      <p:to>
                                        <p:strVal val="solid"/>
                                      </p:to>
                                    </p:set>
                                    <p:set>
                                      <p:cBhvr>
                                        <p:cTn id="44" dur="2000" fill="hold"/>
                                        <p:tgtEl>
                                          <p:spTgt spid="1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circle(in)">
                                      <p:cBhvr>
                                        <p:cTn id="5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animBg="1"/>
      <p:bldP spid="32" grpId="1" animBg="1"/>
      <p:bldP spid="33" grpId="1" animBg="1"/>
      <p:bldP spid="34" grpId="0" bldLvl="0" animBg="1"/>
      <p:bldP spid="34" grpId="1" animBg="1"/>
      <p:bldP spid="35" grpId="0" animBg="1"/>
      <p:bldP spid="3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title"/>
          </p:nvPr>
        </p:nvSpPr>
        <p:spPr>
          <a:xfrm>
            <a:off x="1163320" y="121285"/>
            <a:ext cx="10515600" cy="1141095"/>
          </a:xfrm>
        </p:spPr>
        <p:txBody>
          <a:bodyPr/>
          <a:p>
            <a:r>
              <a:rPr lang="en-US"/>
              <a:t>Chất quanh ta</a:t>
            </a:r>
            <a:endParaRPr lang="en-US"/>
          </a:p>
        </p:txBody>
      </p:sp>
      <p:pic>
        <p:nvPicPr>
          <p:cNvPr id="4" name="图形 1"/>
          <p:cNvPicPr>
            <a:picLocks noChangeAspect="1"/>
          </p:cNvPicPr>
          <p:nvPr>
            <p:ph idx="1"/>
          </p:nvPr>
        </p:nvPicPr>
        <p:blipFill>
          <a:blip r:embed="rId1">
            <a:extLst>
              <a:ext uri="{96DAC541-7B7A-43D3-8B79-37D633B846F1}">
                <asvg:svgBlip xmlns:asvg="http://schemas.microsoft.com/office/drawing/2016/SVG/main" r:embed="rId2"/>
              </a:ext>
            </a:extLst>
          </a:blip>
          <a:stretch>
            <a:fillRect/>
          </a:stretch>
        </p:blipFill>
        <p:spPr>
          <a:xfrm>
            <a:off x="10420350" y="87630"/>
            <a:ext cx="1691005" cy="2263140"/>
          </a:xfrm>
          <a:prstGeom prst="rect">
            <a:avLst/>
          </a:prstGeom>
        </p:spPr>
      </p:pic>
      <p:sp>
        <p:nvSpPr>
          <p:cNvPr id="15" name="矩形 3"/>
          <p:cNvSpPr>
            <a:spLocks noChangeArrowheads="1"/>
          </p:cNvSpPr>
          <p:nvPr/>
        </p:nvSpPr>
        <p:spPr bwMode="auto">
          <a:xfrm>
            <a:off x="807720" y="3639185"/>
            <a:ext cx="9098915" cy="76898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1. Em hãy tìm thêm ví dụ về </a:t>
            </a:r>
            <a:r>
              <a:rPr lang="en-US" altLang="zh-CN" sz="2500" dirty="0">
                <a:ln/>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ln/>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r>
              <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xung quanh em.</a:t>
            </a:r>
            <a:endParaRPr lang="en-US" altLang="zh-CN" sz="2500" dirty="0">
              <a:ln/>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
        <p:nvSpPr>
          <p:cNvPr id="30" name="矩形 29"/>
          <p:cNvSpPr/>
          <p:nvPr/>
        </p:nvSpPr>
        <p:spPr>
          <a:xfrm>
            <a:off x="746125" y="1567180"/>
            <a:ext cx="9737090" cy="1506220"/>
          </a:xfrm>
          <a:prstGeom prst="rect">
            <a:avLst/>
          </a:prstGeom>
        </p:spPr>
        <p:txBody>
          <a:bodyPr wrap="square">
            <a:noAutofit/>
          </a:bodyPr>
          <a:p>
            <a:pPr algn="ctr"/>
            <a:r>
              <a:rPr lang="en-US" altLang="zh-CN" sz="4400" dirty="0">
                <a:solidFill>
                  <a:srgbClr val="5652CC"/>
                </a:solidFill>
                <a:latin typeface="MuseoModerno Black" pitchFamily="2" charset="0"/>
                <a:ea typeface="+mj-ea"/>
                <a:cs typeface="MuseoModerno Black" pitchFamily="2" charset="0"/>
              </a:rPr>
              <a:t>Phiếu học tập số 1</a:t>
            </a:r>
            <a:endParaRPr lang="en-US" altLang="zh-CN" sz="4400" dirty="0">
              <a:solidFill>
                <a:srgbClr val="5652CC"/>
              </a:solidFill>
              <a:latin typeface="MuseoModerno Black" pitchFamily="2" charset="0"/>
              <a:ea typeface="+mj-ea"/>
              <a:cs typeface="MuseoModerno Black" pitchFamily="2" charset="0"/>
            </a:endParaRPr>
          </a:p>
          <a:p>
            <a:pPr algn="ctr"/>
            <a:r>
              <a:rPr lang="en-US" altLang="zh-CN" sz="3000" dirty="0">
                <a:solidFill>
                  <a:srgbClr val="5652CC"/>
                </a:solidFill>
                <a:latin typeface="MuseoModerno Black" pitchFamily="2" charset="0"/>
                <a:ea typeface="+mj-ea"/>
                <a:cs typeface="MuseoModerno Black" pitchFamily="2" charset="0"/>
              </a:rPr>
              <a:t>Hoạt động cặp đôi trong thời gian 2 phút.</a:t>
            </a:r>
            <a:endParaRPr lang="en-US" altLang="zh-CN" sz="3000" dirty="0">
              <a:solidFill>
                <a:srgbClr val="5652CC"/>
              </a:solidFill>
              <a:latin typeface="MuseoModerno Black" pitchFamily="2" charset="0"/>
              <a:ea typeface="+mj-ea"/>
              <a:cs typeface="MuseoModerno Black" pitchFamily="2" charset="0"/>
            </a:endParaRPr>
          </a:p>
        </p:txBody>
      </p:sp>
      <p:sp>
        <p:nvSpPr>
          <p:cNvPr id="6" name="矩形 3"/>
          <p:cNvSpPr>
            <a:spLocks noChangeArrowheads="1"/>
          </p:cNvSpPr>
          <p:nvPr/>
        </p:nvSpPr>
        <p:spPr bwMode="auto">
          <a:xfrm>
            <a:off x="2294255" y="5320030"/>
            <a:ext cx="9098915" cy="76898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defTabSz="457200">
              <a:spcBef>
                <a:spcPct val="0"/>
              </a:spcBef>
            </a:pP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Câu 2. Em hãy so sánh sự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giống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u="sng"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khác nhau</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của </a:t>
            </a:r>
            <a:r>
              <a:rPr lang="en-US" altLang="zh-CN" sz="2500" dirty="0">
                <a:solidFill>
                  <a:srgbClr val="FF000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tự nhiên</a:t>
            </a:r>
            <a:r>
              <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 và </a:t>
            </a:r>
            <a:r>
              <a:rPr lang="en-US" altLang="zh-CN" sz="2500" dirty="0">
                <a:solidFill>
                  <a:srgbClr val="00B050"/>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rPr>
              <a:t>vật thể nhân tạo.</a:t>
            </a:r>
            <a:endParaRPr lang="en-US" altLang="zh-CN" sz="2500" dirty="0">
              <a:solidFill>
                <a:schemeClr val="tx1"/>
              </a:solidFill>
              <a:effectLst>
                <a:outerShdw blurRad="38100" dist="19050" dir="2700000" algn="tl" rotWithShape="0">
                  <a:schemeClr val="dk1">
                    <a:alpha val="40000"/>
                  </a:schemeClr>
                </a:outerShdw>
              </a:effectLst>
              <a:latin typeface="MuseoModerno Black" pitchFamily="2" charset="0"/>
              <a:ea typeface="MuseoModerno Black" pitchFamily="2" charset="0"/>
              <a:cs typeface="Manrope SemiBold" charset="0"/>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descr="cai-ban-hoc"/>
          <p:cNvPicPr>
            <a:picLocks noChangeAspect="1"/>
          </p:cNvPicPr>
          <p:nvPr>
            <p:ph sz="half" idx="1"/>
          </p:nvPr>
        </p:nvPicPr>
        <p:blipFill>
          <a:blip r:embed="rId1"/>
          <a:stretch>
            <a:fillRect/>
          </a:stretch>
        </p:blipFill>
        <p:spPr>
          <a:xfrm>
            <a:off x="9027160" y="1054100"/>
            <a:ext cx="3010535" cy="2265045"/>
          </a:xfrm>
          <a:prstGeom prst="rect">
            <a:avLst/>
          </a:prstGeom>
        </p:spPr>
      </p:pic>
      <p:pic>
        <p:nvPicPr>
          <p:cNvPr id="5" name="Content Placeholder 4" descr="ec38817d8726ec69c3af666e686f9815"/>
          <p:cNvPicPr>
            <a:picLocks noChangeAspect="1"/>
          </p:cNvPicPr>
          <p:nvPr>
            <p:ph sz="half" idx="2"/>
          </p:nvPr>
        </p:nvPicPr>
        <p:blipFill>
          <a:blip r:embed="rId2"/>
          <a:stretch>
            <a:fillRect/>
          </a:stretch>
        </p:blipFill>
        <p:spPr>
          <a:xfrm>
            <a:off x="7436485" y="4032250"/>
            <a:ext cx="3288665" cy="2402840"/>
          </a:xfrm>
          <a:prstGeom prst="rect">
            <a:avLst/>
          </a:prstGeom>
        </p:spPr>
      </p:pic>
      <p:pic>
        <p:nvPicPr>
          <p:cNvPr id="7" name="Picture 6" descr="20-cuon-sach-luyen-thi-IELTS-hay-nhat-2022-1024x683"/>
          <p:cNvPicPr>
            <a:picLocks noChangeAspect="1"/>
          </p:cNvPicPr>
          <p:nvPr/>
        </p:nvPicPr>
        <p:blipFill>
          <a:blip r:embed="rId3"/>
          <a:stretch>
            <a:fillRect/>
          </a:stretch>
        </p:blipFill>
        <p:spPr>
          <a:xfrm>
            <a:off x="5737860" y="1054100"/>
            <a:ext cx="3201670" cy="2265045"/>
          </a:xfrm>
          <a:prstGeom prst="rect">
            <a:avLst/>
          </a:prstGeom>
        </p:spPr>
      </p:pic>
      <p:pic>
        <p:nvPicPr>
          <p:cNvPr id="8" name="Picture 7" descr="1-16201262148371204304011"/>
          <p:cNvPicPr>
            <a:picLocks noChangeAspect="1"/>
          </p:cNvPicPr>
          <p:nvPr/>
        </p:nvPicPr>
        <p:blipFill>
          <a:blip r:embed="rId4"/>
          <a:stretch>
            <a:fillRect/>
          </a:stretch>
        </p:blipFill>
        <p:spPr>
          <a:xfrm>
            <a:off x="1606550" y="1054100"/>
            <a:ext cx="3477260" cy="2431415"/>
          </a:xfrm>
          <a:prstGeom prst="rect">
            <a:avLst/>
          </a:prstGeom>
        </p:spPr>
      </p:pic>
      <p:sp>
        <p:nvSpPr>
          <p:cNvPr id="34" name="Rounded Rectangle 33"/>
          <p:cNvSpPr/>
          <p:nvPr/>
        </p:nvSpPr>
        <p:spPr>
          <a:xfrm>
            <a:off x="1389380" y="225425"/>
            <a:ext cx="4115435" cy="555625"/>
          </a:xfrm>
          <a:prstGeom prst="roundRect">
            <a:avLst/>
          </a:prstGeom>
          <a:gradFill>
            <a:gsLst>
              <a:gs pos="0">
                <a:srgbClr val="9EE256"/>
              </a:gs>
              <a:gs pos="100000">
                <a:srgbClr val="52762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tự nhiên</a:t>
            </a:r>
            <a:endParaRPr lang="en-US"/>
          </a:p>
        </p:txBody>
      </p:sp>
      <p:sp>
        <p:nvSpPr>
          <p:cNvPr id="11" name="矩形 10"/>
          <p:cNvSpPr/>
          <p:nvPr/>
        </p:nvSpPr>
        <p:spPr>
          <a:xfrm>
            <a:off x="2908989" y="3574760"/>
            <a:ext cx="122555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Cây xanh</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2" name="矩形 10"/>
          <p:cNvSpPr/>
          <p:nvPr/>
        </p:nvSpPr>
        <p:spPr>
          <a:xfrm>
            <a:off x="2872794" y="6434165"/>
            <a:ext cx="129794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Con người</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pic>
        <p:nvPicPr>
          <p:cNvPr id="13" name="Picture 12" descr="151"/>
          <p:cNvPicPr>
            <a:picLocks noChangeAspect="1"/>
          </p:cNvPicPr>
          <p:nvPr/>
        </p:nvPicPr>
        <p:blipFill>
          <a:blip r:embed="rId5"/>
          <a:stretch>
            <a:fillRect/>
          </a:stretch>
        </p:blipFill>
        <p:spPr>
          <a:xfrm>
            <a:off x="1606550" y="4032250"/>
            <a:ext cx="3476625" cy="2413635"/>
          </a:xfrm>
          <a:prstGeom prst="rect">
            <a:avLst/>
          </a:prstGeom>
        </p:spPr>
      </p:pic>
      <p:sp>
        <p:nvSpPr>
          <p:cNvPr id="35" name="Rounded Rectangle 34"/>
          <p:cNvSpPr/>
          <p:nvPr/>
        </p:nvSpPr>
        <p:spPr>
          <a:xfrm>
            <a:off x="7505065" y="290195"/>
            <a:ext cx="3971290" cy="491490"/>
          </a:xfrm>
          <a:prstGeom prst="roundRect">
            <a:avLst/>
          </a:prstGeom>
          <a:solidFill>
            <a:schemeClr val="accent6">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Vật thể nhân tạo</a:t>
            </a:r>
            <a:endParaRPr lang="en-US"/>
          </a:p>
        </p:txBody>
      </p:sp>
      <p:sp>
        <p:nvSpPr>
          <p:cNvPr id="14" name="矩形 10"/>
          <p:cNvSpPr/>
          <p:nvPr/>
        </p:nvSpPr>
        <p:spPr>
          <a:xfrm>
            <a:off x="10135607" y="3460460"/>
            <a:ext cx="1011555"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Cái bàn</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5" name="矩形 10"/>
          <p:cNvSpPr/>
          <p:nvPr/>
        </p:nvSpPr>
        <p:spPr>
          <a:xfrm>
            <a:off x="6937429" y="3460460"/>
            <a:ext cx="1056640"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Sách vở</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
        <p:nvSpPr>
          <p:cNvPr id="16" name="矩形 10"/>
          <p:cNvSpPr/>
          <p:nvPr/>
        </p:nvSpPr>
        <p:spPr>
          <a:xfrm>
            <a:off x="8536042" y="6344630"/>
            <a:ext cx="1089025" cy="368300"/>
          </a:xfrm>
          <a:prstGeom prst="rect">
            <a:avLst/>
          </a:prstGeom>
        </p:spPr>
        <p:txBody>
          <a:bodyPr wrap="none">
            <a:spAutoFit/>
          </a:bodyPr>
          <a:p>
            <a:pPr algn="ctr"/>
            <a:r>
              <a:rPr lang="en-US" altLang="zh-CN" dirty="0">
                <a:solidFill>
                  <a:schemeClr val="accent1"/>
                </a:solidFill>
                <a:latin typeface="MuseoModerno Black" pitchFamily="2" charset="0"/>
                <a:ea typeface="MuseoModerno Black" pitchFamily="2" charset="0"/>
                <a:cs typeface="MuseoModerno Black" pitchFamily="2" charset="0"/>
              </a:rPr>
              <a:t>Hộp bút</a:t>
            </a:r>
            <a:endParaRPr lang="en-US" altLang="zh-CN" dirty="0">
              <a:solidFill>
                <a:schemeClr val="accent1"/>
              </a:solidFill>
              <a:latin typeface="MuseoModerno Black" pitchFamily="2" charset="0"/>
              <a:ea typeface="MuseoModerno Black" pitchFamily="2" charset="0"/>
              <a:cs typeface="MuseoModerno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11"/>
                                        </p:tgtEl>
                                        <p:attrNameLst>
                                          <p:attrName>fillcolor</p:attrName>
                                        </p:attrNameLst>
                                      </p:cBhvr>
                                      <p:to>
                                        <a:srgbClr val="5ffc84"/>
                                      </p:to>
                                    </p:animClr>
                                    <p:set>
                                      <p:cBhvr>
                                        <p:cTn id="12" dur="2000" fill="hold"/>
                                        <p:tgtEl>
                                          <p:spTgt spid="11"/>
                                        </p:tgtEl>
                                        <p:attrNameLst>
                                          <p:attrName>fill.type</p:attrName>
                                        </p:attrNameLst>
                                      </p:cBhvr>
                                      <p:to>
                                        <p:strVal val="solid"/>
                                      </p:to>
                                    </p:set>
                                    <p:set>
                                      <p:cBhvr>
                                        <p:cTn id="13" dur="2000" fill="hold"/>
                                        <p:tgtEl>
                                          <p:spTgt spid="11"/>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rgbClr val="5ffc84"/>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2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4"/>
                                        </p:tgtEl>
                                        <p:attrNameLst>
                                          <p:attrName>fillcolor</p:attrName>
                                        </p:attrNameLst>
                                      </p:cBhvr>
                                      <p:to>
                                        <a:srgbClr val="ffa95b"/>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ffa95b"/>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6"/>
                                        </p:tgtEl>
                                        <p:attrNameLst>
                                          <p:attrName>fillcolor</p:attrName>
                                        </p:attrNameLst>
                                      </p:cBhvr>
                                      <p:to>
                                        <a:srgbClr val="ffa95b"/>
                                      </p:to>
                                    </p:animClr>
                                    <p:set>
                                      <p:cBhvr>
                                        <p:cTn id="41" dur="2000" fill="hold"/>
                                        <p:tgtEl>
                                          <p:spTgt spid="16"/>
                                        </p:tgtEl>
                                        <p:attrNameLst>
                                          <p:attrName>fill.type</p:attrName>
                                        </p:attrNameLst>
                                      </p:cBhvr>
                                      <p:to>
                                        <p:strVal val="solid"/>
                                      </p:to>
                                    </p:set>
                                    <p:set>
                                      <p:cBhvr>
                                        <p:cTn id="42"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animBg="1"/>
      <p:bldP spid="35" grpId="0" bldLvl="0" animBg="1"/>
      <p:bldP spid="35" grpId="1" animBg="1"/>
    </p:bldLst>
  </p:timing>
</p:sld>
</file>

<file path=ppt/tags/tag1.xml><?xml version="1.0" encoding="utf-8"?>
<p:tagLst xmlns:p="http://schemas.openxmlformats.org/presentationml/2006/main">
  <p:tag name="ISLIDE.ICON" val="#136401;#136127;#136393;"/>
</p:tagLst>
</file>

<file path=ppt/tags/tag10.xml><?xml version="1.0" encoding="utf-8"?>
<p:tagLst xmlns:p="http://schemas.openxmlformats.org/presentationml/2006/main">
  <p:tag name="ISLIDE.ICON" val="#136401;#136127;#136393;"/>
</p:tagLst>
</file>

<file path=ppt/tags/tag11.xml><?xml version="1.0" encoding="utf-8"?>
<p:tagLst xmlns:p="http://schemas.openxmlformats.org/presentationml/2006/main">
  <p:tag name="ISLIDE.ICON" val="#136401;#136127;#136393;"/>
</p:tagLst>
</file>

<file path=ppt/tags/tag12.xml><?xml version="1.0" encoding="utf-8"?>
<p:tagLst xmlns:p="http://schemas.openxmlformats.org/presentationml/2006/main">
  <p:tag name="ISLIDE.ICON" val="#136401;#136127;#136393;"/>
</p:tagLst>
</file>

<file path=ppt/tags/tag13.xml><?xml version="1.0" encoding="utf-8"?>
<p:tagLst xmlns:p="http://schemas.openxmlformats.org/presentationml/2006/main">
  <p:tag name="ISLIDE.ICON" val="#136401;#136127;#136393;"/>
</p:tagLst>
</file>

<file path=ppt/tags/tag14.xml><?xml version="1.0" encoding="utf-8"?>
<p:tagLst xmlns:p="http://schemas.openxmlformats.org/presentationml/2006/main">
  <p:tag name="ISLIDE.ICON" val="#136401;#136127;#136393;"/>
</p:tagLst>
</file>

<file path=ppt/tags/tag15.xml><?xml version="1.0" encoding="utf-8"?>
<p:tagLst xmlns:p="http://schemas.openxmlformats.org/presentationml/2006/main">
  <p:tag name="ISLIDE.ICON" val="#136401;#136127;#136393;"/>
</p:tagLst>
</file>

<file path=ppt/tags/tag16.xml><?xml version="1.0" encoding="utf-8"?>
<p:tagLst xmlns:p="http://schemas.openxmlformats.org/presentationml/2006/main">
  <p:tag name="ISLIDE.ICON" val="#136401;#136127;#136393;"/>
</p:tagLst>
</file>

<file path=ppt/tags/tag17.xml><?xml version="1.0" encoding="utf-8"?>
<p:tagLst xmlns:p="http://schemas.openxmlformats.org/presentationml/2006/main">
  <p:tag name="ISLIDE.ICON" val="#136401;#136127;#136393;"/>
</p:tagLst>
</file>

<file path=ppt/tags/tag18.xml><?xml version="1.0" encoding="utf-8"?>
<p:tagLst xmlns:p="http://schemas.openxmlformats.org/presentationml/2006/main">
  <p:tag name="KSO_WPP_MARK_KEY" val="4b39ece6-ed3a-49c5-85eb-bde0f34ec54f"/>
  <p:tag name="COMMONDATA" val="eyJoZGlkIjoiODliZWY4OTY0MGRkODE3MzUwYWNjNzJlOTZjZjEzOWIifQ=="/>
</p:tagLst>
</file>

<file path=ppt/tags/tag2.xml><?xml version="1.0" encoding="utf-8"?>
<p:tagLst xmlns:p="http://schemas.openxmlformats.org/presentationml/2006/main">
  <p:tag name="ISLIDE.ICON" val="#136401;#136127;#136393;"/>
</p:tagLst>
</file>

<file path=ppt/tags/tag3.xml><?xml version="1.0" encoding="utf-8"?>
<p:tagLst xmlns:p="http://schemas.openxmlformats.org/presentationml/2006/main">
  <p:tag name="ISLIDE.ICON" val="#136401;#136127;#136393;"/>
</p:tagLst>
</file>

<file path=ppt/tags/tag4.xml><?xml version="1.0" encoding="utf-8"?>
<p:tagLst xmlns:p="http://schemas.openxmlformats.org/presentationml/2006/main">
  <p:tag name="KSO_WM_MEDIACOVER_FLAG" val="1"/>
  <p:tag name="KSO_WM_UNIT_MEDIACOVER_BTN_STATE" val="1"/>
</p:tagLst>
</file>

<file path=ppt/tags/tag5.xml><?xml version="1.0" encoding="utf-8"?>
<p:tagLst xmlns:p="http://schemas.openxmlformats.org/presentationml/2006/main">
  <p:tag name="ISLIDE.ICON" val="#136401;#136127;#136393;"/>
</p:tagLst>
</file>

<file path=ppt/tags/tag6.xml><?xml version="1.0" encoding="utf-8"?>
<p:tagLst xmlns:p="http://schemas.openxmlformats.org/presentationml/2006/main">
  <p:tag name="ISLIDE.ICON" val="#136401;#136127;#136393;"/>
</p:tagLst>
</file>

<file path=ppt/tags/tag7.xml><?xml version="1.0" encoding="utf-8"?>
<p:tagLst xmlns:p="http://schemas.openxmlformats.org/presentationml/2006/main">
  <p:tag name="ISLIDE.ICON" val="#136401;#136127;#136393;"/>
</p:tagLst>
</file>

<file path=ppt/tags/tag8.xml><?xml version="1.0" encoding="utf-8"?>
<p:tagLst xmlns:p="http://schemas.openxmlformats.org/presentationml/2006/main">
  <p:tag name="ISLIDE.ICON" val="#136401;#136127;#136393;"/>
</p:tagLst>
</file>

<file path=ppt/tags/tag9.xml><?xml version="1.0" encoding="utf-8"?>
<p:tagLst xmlns:p="http://schemas.openxmlformats.org/presentationml/2006/main">
  <p:tag name="ISLIDE.ICON" val="#136401;#136127;#136393;"/>
</p:tagLst>
</file>

<file path=ppt/theme/theme1.xml><?xml version="1.0" encoding="utf-8"?>
<a:theme xmlns:a="http://schemas.openxmlformats.org/drawingml/2006/main" name="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073">
      <a:dk1>
        <a:sysClr val="windowText" lastClr="000000"/>
      </a:dk1>
      <a:lt1>
        <a:sysClr val="window" lastClr="FFFFFF"/>
      </a:lt1>
      <a:dk2>
        <a:srgbClr val="44546A"/>
      </a:dk2>
      <a:lt2>
        <a:srgbClr val="E7E6E6"/>
      </a:lt2>
      <a:accent1>
        <a:srgbClr val="5652CC"/>
      </a:accent1>
      <a:accent2>
        <a:srgbClr val="FFA95B"/>
      </a:accent2>
      <a:accent3>
        <a:srgbClr val="5652CC"/>
      </a:accent3>
      <a:accent4>
        <a:srgbClr val="FFA95B"/>
      </a:accent4>
      <a:accent5>
        <a:srgbClr val="5652CC"/>
      </a:accent5>
      <a:accent6>
        <a:srgbClr val="FFA95B"/>
      </a:accent6>
      <a:hlink>
        <a:srgbClr val="0563C1"/>
      </a:hlink>
      <a:folHlink>
        <a:srgbClr val="954F72"/>
      </a:folHlink>
    </a:clrScheme>
    <a:fontScheme name="自定义 26">
      <a:majorFont>
        <a:latin typeface="MuseoModerno Black"/>
        <a:ea typeface="MuseoModerno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游ゴシック"/>
        <a:font script="Hang" typeface="맑은 고딕"/>
        <a:font script="Hans" typeface="Manrope SemiBold"/>
        <a:font script="Hant" typeface="新細明體"/>
        <a:font script="Arab" typeface="MuseoModerno Black"/>
        <a:font script="Hebr" typeface="MuseoModern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useoModern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anrope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ＭＳ Ｐゴシック"/>
        <a:font script="Hang" typeface="맑은 고딕"/>
        <a:font script="Hans" typeface="Manrope SemiBold"/>
        <a:font script="Hant" typeface="新細明體"/>
        <a:font script="Arab" typeface="MuseoModerno Black"/>
        <a:font script="Hebr" typeface="MuseoModerno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useoModerno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7130</Words>
  <Application>WPS Presentation</Application>
  <PresentationFormat>宽屏</PresentationFormat>
  <Paragraphs>496</Paragraphs>
  <Slides>33</Slides>
  <Notes>16</Notes>
  <HiddenSlides>0</HiddenSlides>
  <MMClips>0</MMClips>
  <ScaleCrop>false</ScaleCrop>
  <HeadingPairs>
    <vt:vector size="6" baseType="variant">
      <vt:variant>
        <vt:lpstr>已用的字体</vt:lpstr>
      </vt:variant>
      <vt:variant>
        <vt:i4>8</vt:i4>
      </vt:variant>
      <vt:variant>
        <vt:lpstr>主题</vt:lpstr>
      </vt:variant>
      <vt:variant>
        <vt:i4>6</vt:i4>
      </vt:variant>
      <vt:variant>
        <vt:lpstr>幻灯片标题</vt:lpstr>
      </vt:variant>
      <vt:variant>
        <vt:i4>33</vt:i4>
      </vt:variant>
    </vt:vector>
  </HeadingPairs>
  <TitlesOfParts>
    <vt:vector size="47" baseType="lpstr">
      <vt:lpstr>Arial</vt:lpstr>
      <vt:lpstr>SimSun</vt:lpstr>
      <vt:lpstr>Wingdings</vt:lpstr>
      <vt:lpstr>Manrope SemiBold</vt:lpstr>
      <vt:lpstr>MuseoModerno Black</vt:lpstr>
      <vt:lpstr>Microsoft YaHei</vt:lpstr>
      <vt:lpstr>Arial Unicode MS</vt:lpstr>
      <vt:lpstr>Times New Roman</vt:lpstr>
      <vt:lpstr>Office 主题​​</vt:lpstr>
      <vt:lpstr>1_Office 主题​​</vt:lpstr>
      <vt:lpstr>2_Office 主题​​</vt:lpstr>
      <vt:lpstr>3_Office 主题​​</vt:lpstr>
      <vt:lpstr>4_Office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Chất quanh ta</vt:lpstr>
      <vt:lpstr>Chất quanh ta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Hạnh Lê</cp:lastModifiedBy>
  <cp:revision>67</cp:revision>
  <dcterms:created xsi:type="dcterms:W3CDTF">2023-04-03T13:55:00Z</dcterms:created>
  <dcterms:modified xsi:type="dcterms:W3CDTF">2023-09-28T09:45:41Z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7D7972ABE6754031A31A93F2D2CD03F9_11</vt:lpwstr>
  </property>
  <property fmtid="{D5CDD505-2E9C-101B-9397-08002B2CF9AE}" pid="3" name="KSOProductBuildVer">
    <vt:lpwstr>1033-12.2.0.13215</vt:lpwstr>
  </property>
</Properties>
</file>