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5143500" cx="9144000"/>
  <p:notesSz cx="6858000" cy="9144000"/>
  <p:embeddedFontLst>
    <p:embeddedFont>
      <p:font typeface="Fredoka One"/>
      <p:regular r:id="rId36"/>
    </p:embeddedFont>
    <p:embeddedFont>
      <p:font typeface="Nunito"/>
      <p:regular r:id="rId37"/>
      <p:bold r:id="rId38"/>
      <p:italic r:id="rId39"/>
      <p:boldItalic r:id="rId40"/>
    </p:embeddedFont>
    <p:embeddedFont>
      <p:font typeface="Londrina Solid"/>
      <p:regular r:id="rId41"/>
    </p:embeddedFont>
    <p:embeddedFont>
      <p:font typeface="DM Sans"/>
      <p:regular r:id="rId42"/>
      <p:bold r:id="rId43"/>
      <p:italic r:id="rId44"/>
      <p:boldItalic r:id="rId45"/>
    </p:embeddedFont>
    <p:embeddedFont>
      <p:font typeface="Alfa Slab One"/>
      <p:regular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7" roundtripDataSignature="AMtx7mgyg2Gj96z7VAvci2iFg0mBWj4Y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boldItalic.fntdata"/><Relationship Id="rId20" Type="http://schemas.openxmlformats.org/officeDocument/2006/relationships/slide" Target="slides/slide16.xml"/><Relationship Id="rId42" Type="http://schemas.openxmlformats.org/officeDocument/2006/relationships/font" Target="fonts/DMSans-regular.fntdata"/><Relationship Id="rId41" Type="http://schemas.openxmlformats.org/officeDocument/2006/relationships/font" Target="fonts/LondrinaSolid-regular.fntdata"/><Relationship Id="rId22" Type="http://schemas.openxmlformats.org/officeDocument/2006/relationships/slide" Target="slides/slide18.xml"/><Relationship Id="rId44" Type="http://schemas.openxmlformats.org/officeDocument/2006/relationships/font" Target="fonts/DMSans-italic.fntdata"/><Relationship Id="rId21" Type="http://schemas.openxmlformats.org/officeDocument/2006/relationships/slide" Target="slides/slide17.xml"/><Relationship Id="rId43" Type="http://schemas.openxmlformats.org/officeDocument/2006/relationships/font" Target="fonts/DMSans-bold.fntdata"/><Relationship Id="rId24" Type="http://schemas.openxmlformats.org/officeDocument/2006/relationships/slide" Target="slides/slide20.xml"/><Relationship Id="rId46" Type="http://schemas.openxmlformats.org/officeDocument/2006/relationships/font" Target="fonts/AlfaSlabOne-regular.fntdata"/><Relationship Id="rId23" Type="http://schemas.openxmlformats.org/officeDocument/2006/relationships/slide" Target="slides/slide19.xml"/><Relationship Id="rId45" Type="http://schemas.openxmlformats.org/officeDocument/2006/relationships/font" Target="fonts/DMSans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customschemas.google.com/relationships/presentationmetadata" Target="meta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Nunito-regular.fntdata"/><Relationship Id="rId14" Type="http://schemas.openxmlformats.org/officeDocument/2006/relationships/slide" Target="slides/slide10.xml"/><Relationship Id="rId36" Type="http://schemas.openxmlformats.org/officeDocument/2006/relationships/font" Target="fonts/FredokaOne-regular.fntdata"/><Relationship Id="rId17" Type="http://schemas.openxmlformats.org/officeDocument/2006/relationships/slide" Target="slides/slide13.xml"/><Relationship Id="rId39" Type="http://schemas.openxmlformats.org/officeDocument/2006/relationships/font" Target="fonts/Nunito-italic.fntdata"/><Relationship Id="rId16" Type="http://schemas.openxmlformats.org/officeDocument/2006/relationships/slide" Target="slides/slide12.xml"/><Relationship Id="rId38" Type="http://schemas.openxmlformats.org/officeDocument/2006/relationships/font" Target="fonts/Nuni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1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2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2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2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2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1" name="Google Shape;6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3"/>
          <p:cNvSpPr txBox="1"/>
          <p:nvPr>
            <p:ph type="ctrTitle"/>
          </p:nvPr>
        </p:nvSpPr>
        <p:spPr>
          <a:xfrm>
            <a:off x="567000" y="780717"/>
            <a:ext cx="8010000" cy="161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33"/>
          <p:cNvSpPr txBox="1"/>
          <p:nvPr>
            <p:ph idx="1" type="subTitle"/>
          </p:nvPr>
        </p:nvSpPr>
        <p:spPr>
          <a:xfrm>
            <a:off x="2307600" y="2395728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2" name="Google Shape;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1875" y="5121226"/>
            <a:ext cx="9144003" cy="11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3"/>
          <p:cNvSpPr/>
          <p:nvPr/>
        </p:nvSpPr>
        <p:spPr>
          <a:xfrm>
            <a:off x="431974" y="202020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3"/>
          <p:cNvSpPr/>
          <p:nvPr/>
        </p:nvSpPr>
        <p:spPr>
          <a:xfrm>
            <a:off x="8491334" y="1181382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4_1_2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2"/>
          <p:cNvSpPr txBox="1"/>
          <p:nvPr>
            <p:ph idx="1" type="subTitle"/>
          </p:nvPr>
        </p:nvSpPr>
        <p:spPr>
          <a:xfrm>
            <a:off x="720000" y="1901952"/>
            <a:ext cx="3852000" cy="26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4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2" name="Google Shape;152;p42"/>
          <p:cNvSpPr txBox="1"/>
          <p:nvPr>
            <p:ph idx="2" type="subTitle"/>
          </p:nvPr>
        </p:nvSpPr>
        <p:spPr>
          <a:xfrm>
            <a:off x="720000" y="1319175"/>
            <a:ext cx="77040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42"/>
          <p:cNvSpPr txBox="1"/>
          <p:nvPr>
            <p:ph idx="3" type="subTitle"/>
          </p:nvPr>
        </p:nvSpPr>
        <p:spPr>
          <a:xfrm>
            <a:off x="4572000" y="1901952"/>
            <a:ext cx="3852000" cy="26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54" name="Google Shape;15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" y="4880957"/>
            <a:ext cx="9144003" cy="137963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2"/>
          <p:cNvSpPr/>
          <p:nvPr/>
        </p:nvSpPr>
        <p:spPr>
          <a:xfrm>
            <a:off x="8092524" y="205995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2"/>
          <p:cNvSpPr/>
          <p:nvPr/>
        </p:nvSpPr>
        <p:spPr>
          <a:xfrm>
            <a:off x="321623" y="196663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2"/>
          <p:cNvSpPr/>
          <p:nvPr/>
        </p:nvSpPr>
        <p:spPr>
          <a:xfrm>
            <a:off x="8643984" y="1803657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2"/>
          <p:cNvSpPr/>
          <p:nvPr/>
        </p:nvSpPr>
        <p:spPr>
          <a:xfrm>
            <a:off x="127396" y="3416700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2"/>
          <p:cNvSpPr/>
          <p:nvPr/>
        </p:nvSpPr>
        <p:spPr>
          <a:xfrm>
            <a:off x="8643974" y="3177682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2"/>
          <p:cNvSpPr/>
          <p:nvPr/>
        </p:nvSpPr>
        <p:spPr>
          <a:xfrm>
            <a:off x="-409601" y="166310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164" name="Google Shape;16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" y="4608582"/>
            <a:ext cx="9144003" cy="137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72277" y="4310698"/>
            <a:ext cx="291900" cy="46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424009" y="4118675"/>
            <a:ext cx="776241" cy="9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2059053" y="4648388"/>
            <a:ext cx="524999" cy="6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143076" y="4648397"/>
            <a:ext cx="254019" cy="40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924201" y="4648400"/>
            <a:ext cx="321672" cy="40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329778" y="4705949"/>
            <a:ext cx="182000" cy="2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3"/>
          <p:cNvSpPr/>
          <p:nvPr/>
        </p:nvSpPr>
        <p:spPr>
          <a:xfrm>
            <a:off x="8255999" y="205995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3"/>
          <p:cNvSpPr/>
          <p:nvPr/>
        </p:nvSpPr>
        <p:spPr>
          <a:xfrm>
            <a:off x="329023" y="152988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3"/>
          <p:cNvSpPr/>
          <p:nvPr/>
        </p:nvSpPr>
        <p:spPr>
          <a:xfrm>
            <a:off x="8643984" y="1803657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3"/>
          <p:cNvSpPr/>
          <p:nvPr/>
        </p:nvSpPr>
        <p:spPr>
          <a:xfrm>
            <a:off x="127396" y="3416700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3"/>
          <p:cNvSpPr/>
          <p:nvPr/>
        </p:nvSpPr>
        <p:spPr>
          <a:xfrm>
            <a:off x="8643974" y="3177682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3"/>
          <p:cNvSpPr/>
          <p:nvPr/>
        </p:nvSpPr>
        <p:spPr>
          <a:xfrm>
            <a:off x="-409601" y="166310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54962" y="4245800"/>
            <a:ext cx="3044224" cy="9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554738" y="4245800"/>
            <a:ext cx="3044224" cy="961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44"/>
          <p:cNvGrpSpPr/>
          <p:nvPr/>
        </p:nvGrpSpPr>
        <p:grpSpPr>
          <a:xfrm flipH="1" rot="115705">
            <a:off x="8794550" y="4109232"/>
            <a:ext cx="155098" cy="151976"/>
            <a:chOff x="1190625" y="237875"/>
            <a:chExt cx="5219200" cy="5219450"/>
          </a:xfrm>
        </p:grpSpPr>
        <p:sp>
          <p:nvSpPr>
            <p:cNvPr id="182" name="Google Shape;182;p44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4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4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4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4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187;p44"/>
          <p:cNvGrpSpPr/>
          <p:nvPr/>
        </p:nvGrpSpPr>
        <p:grpSpPr>
          <a:xfrm flipH="1" rot="115705">
            <a:off x="189987" y="4156857"/>
            <a:ext cx="155098" cy="151976"/>
            <a:chOff x="1190625" y="237875"/>
            <a:chExt cx="5219200" cy="5219450"/>
          </a:xfrm>
        </p:grpSpPr>
        <p:sp>
          <p:nvSpPr>
            <p:cNvPr id="188" name="Google Shape;188;p44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4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4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4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4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4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4" name="Google Shape;194;p44"/>
          <p:cNvSpPr/>
          <p:nvPr/>
        </p:nvSpPr>
        <p:spPr>
          <a:xfrm>
            <a:off x="8659499" y="2345520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4"/>
          <p:cNvSpPr/>
          <p:nvPr/>
        </p:nvSpPr>
        <p:spPr>
          <a:xfrm>
            <a:off x="8430773" y="760050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4"/>
          <p:cNvSpPr/>
          <p:nvPr/>
        </p:nvSpPr>
        <p:spPr>
          <a:xfrm>
            <a:off x="-126991" y="1105132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4"/>
          <p:cNvSpPr/>
          <p:nvPr/>
        </p:nvSpPr>
        <p:spPr>
          <a:xfrm>
            <a:off x="261283" y="2669650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4"/>
          <p:cNvSpPr/>
          <p:nvPr/>
        </p:nvSpPr>
        <p:spPr>
          <a:xfrm>
            <a:off x="4215711" y="4773599"/>
            <a:ext cx="515571" cy="182164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46" y="4634825"/>
            <a:ext cx="181279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7971" y="4634825"/>
            <a:ext cx="181279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5"/>
          <p:cNvSpPr/>
          <p:nvPr/>
        </p:nvSpPr>
        <p:spPr>
          <a:xfrm>
            <a:off x="8682208" y="1732763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5"/>
          <p:cNvSpPr/>
          <p:nvPr/>
        </p:nvSpPr>
        <p:spPr>
          <a:xfrm>
            <a:off x="-312476" y="2176232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5"/>
          <p:cNvSpPr txBox="1"/>
          <p:nvPr>
            <p:ph type="title"/>
          </p:nvPr>
        </p:nvSpPr>
        <p:spPr>
          <a:xfrm>
            <a:off x="2070325" y="1126113"/>
            <a:ext cx="5003700" cy="25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209" name="Google Shape;20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3642" y="4070349"/>
            <a:ext cx="1525069" cy="1153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6"/>
          <p:cNvSpPr/>
          <p:nvPr/>
        </p:nvSpPr>
        <p:spPr>
          <a:xfrm>
            <a:off x="8738599" y="13609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6"/>
          <p:cNvSpPr/>
          <p:nvPr/>
        </p:nvSpPr>
        <p:spPr>
          <a:xfrm>
            <a:off x="1794621" y="121144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6"/>
          <p:cNvSpPr/>
          <p:nvPr/>
        </p:nvSpPr>
        <p:spPr>
          <a:xfrm>
            <a:off x="-247332" y="223344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6"/>
          <p:cNvSpPr/>
          <p:nvPr/>
        </p:nvSpPr>
        <p:spPr>
          <a:xfrm>
            <a:off x="6809808" y="115325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750" y="4440870"/>
            <a:ext cx="2307000" cy="88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2858" y="4070349"/>
            <a:ext cx="1525069" cy="115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0150" y="4440870"/>
            <a:ext cx="2307000" cy="88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0525" y="4670228"/>
            <a:ext cx="1710152" cy="6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9525" y="4670228"/>
            <a:ext cx="1710152" cy="6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6"/>
          <p:cNvSpPr/>
          <p:nvPr/>
        </p:nvSpPr>
        <p:spPr>
          <a:xfrm>
            <a:off x="4520383" y="4724838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" name="Google Shape;220;p46"/>
          <p:cNvGrpSpPr/>
          <p:nvPr/>
        </p:nvGrpSpPr>
        <p:grpSpPr>
          <a:xfrm rot="-116885">
            <a:off x="1326160" y="4355506"/>
            <a:ext cx="153533" cy="150411"/>
            <a:chOff x="1190625" y="237875"/>
            <a:chExt cx="5219200" cy="5219450"/>
          </a:xfrm>
        </p:grpSpPr>
        <p:sp>
          <p:nvSpPr>
            <p:cNvPr id="221" name="Google Shape;221;p46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6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6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6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6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46"/>
          <p:cNvGrpSpPr/>
          <p:nvPr/>
        </p:nvGrpSpPr>
        <p:grpSpPr>
          <a:xfrm rot="-116885">
            <a:off x="2735860" y="4571869"/>
            <a:ext cx="153533" cy="150411"/>
            <a:chOff x="1190625" y="237875"/>
            <a:chExt cx="5219200" cy="5219450"/>
          </a:xfrm>
        </p:grpSpPr>
        <p:sp>
          <p:nvSpPr>
            <p:cNvPr id="227" name="Google Shape;227;p46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6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6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6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6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" name="Google Shape;232;p46"/>
          <p:cNvGrpSpPr/>
          <p:nvPr/>
        </p:nvGrpSpPr>
        <p:grpSpPr>
          <a:xfrm rot="-116885">
            <a:off x="6812360" y="4571869"/>
            <a:ext cx="153533" cy="150411"/>
            <a:chOff x="1190625" y="237875"/>
            <a:chExt cx="5219200" cy="5219450"/>
          </a:xfrm>
        </p:grpSpPr>
        <p:sp>
          <p:nvSpPr>
            <p:cNvPr id="233" name="Google Shape;233;p46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6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6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6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6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" name="Google Shape;238;p46"/>
          <p:cNvGrpSpPr/>
          <p:nvPr/>
        </p:nvGrpSpPr>
        <p:grpSpPr>
          <a:xfrm rot="-116885">
            <a:off x="7955360" y="4355506"/>
            <a:ext cx="153533" cy="150411"/>
            <a:chOff x="1190625" y="237875"/>
            <a:chExt cx="5219200" cy="5219450"/>
          </a:xfrm>
        </p:grpSpPr>
        <p:sp>
          <p:nvSpPr>
            <p:cNvPr id="239" name="Google Shape;239;p46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6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6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6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6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87038" y="2062277"/>
            <a:ext cx="4180076" cy="316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4512" y="2062277"/>
            <a:ext cx="4180076" cy="316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436" y="4114223"/>
            <a:ext cx="3289375" cy="12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7186" y="4114223"/>
            <a:ext cx="3289375" cy="12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7"/>
          <p:cNvSpPr txBox="1"/>
          <p:nvPr>
            <p:ph type="title"/>
          </p:nvPr>
        </p:nvSpPr>
        <p:spPr>
          <a:xfrm>
            <a:off x="2366988" y="2362869"/>
            <a:ext cx="4410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1" name="Google Shape;251;p47"/>
          <p:cNvSpPr txBox="1"/>
          <p:nvPr>
            <p:ph idx="2" type="title"/>
          </p:nvPr>
        </p:nvSpPr>
        <p:spPr>
          <a:xfrm>
            <a:off x="3905688" y="1355782"/>
            <a:ext cx="1332600" cy="10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52" name="Google Shape;252;p47"/>
          <p:cNvSpPr txBox="1"/>
          <p:nvPr>
            <p:ph idx="1" type="subTitle"/>
          </p:nvPr>
        </p:nvSpPr>
        <p:spPr>
          <a:xfrm>
            <a:off x="2366988" y="3204669"/>
            <a:ext cx="44100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53" name="Google Shape;253;p47"/>
          <p:cNvGrpSpPr/>
          <p:nvPr/>
        </p:nvGrpSpPr>
        <p:grpSpPr>
          <a:xfrm rot="-116885">
            <a:off x="2497735" y="4022131"/>
            <a:ext cx="153533" cy="150411"/>
            <a:chOff x="1190625" y="237875"/>
            <a:chExt cx="5219200" cy="5219450"/>
          </a:xfrm>
        </p:grpSpPr>
        <p:sp>
          <p:nvSpPr>
            <p:cNvPr id="254" name="Google Shape;254;p47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7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7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7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7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47"/>
          <p:cNvGrpSpPr/>
          <p:nvPr/>
        </p:nvGrpSpPr>
        <p:grpSpPr>
          <a:xfrm rot="-116885">
            <a:off x="6779560" y="4022131"/>
            <a:ext cx="153533" cy="150411"/>
            <a:chOff x="1190625" y="237875"/>
            <a:chExt cx="5219200" cy="5219450"/>
          </a:xfrm>
        </p:grpSpPr>
        <p:sp>
          <p:nvSpPr>
            <p:cNvPr id="260" name="Google Shape;260;p47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7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7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7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7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8"/>
          <p:cNvSpPr txBox="1"/>
          <p:nvPr>
            <p:ph idx="1" type="subTitle"/>
          </p:nvPr>
        </p:nvSpPr>
        <p:spPr>
          <a:xfrm>
            <a:off x="1609725" y="2208738"/>
            <a:ext cx="2742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48"/>
          <p:cNvSpPr txBox="1"/>
          <p:nvPr>
            <p:ph idx="2" type="subTitle"/>
          </p:nvPr>
        </p:nvSpPr>
        <p:spPr>
          <a:xfrm>
            <a:off x="4804750" y="2208738"/>
            <a:ext cx="2742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48"/>
          <p:cNvSpPr/>
          <p:nvPr/>
        </p:nvSpPr>
        <p:spPr>
          <a:xfrm>
            <a:off x="8738599" y="13609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8"/>
          <p:cNvSpPr/>
          <p:nvPr/>
        </p:nvSpPr>
        <p:spPr>
          <a:xfrm>
            <a:off x="7923298" y="131075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8"/>
          <p:cNvSpPr/>
          <p:nvPr/>
        </p:nvSpPr>
        <p:spPr>
          <a:xfrm>
            <a:off x="-271101" y="154180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3" name="Google Shape;273;p48"/>
          <p:cNvSpPr txBox="1"/>
          <p:nvPr>
            <p:ph idx="3" type="subTitle"/>
          </p:nvPr>
        </p:nvSpPr>
        <p:spPr>
          <a:xfrm>
            <a:off x="4804750" y="2671100"/>
            <a:ext cx="27426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4" name="Google Shape;274;p48"/>
          <p:cNvSpPr txBox="1"/>
          <p:nvPr>
            <p:ph idx="4" type="subTitle"/>
          </p:nvPr>
        </p:nvSpPr>
        <p:spPr>
          <a:xfrm>
            <a:off x="1596700" y="2671100"/>
            <a:ext cx="27426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50"/>
          <p:cNvSpPr txBox="1"/>
          <p:nvPr>
            <p:ph type="title"/>
          </p:nvPr>
        </p:nvSpPr>
        <p:spPr>
          <a:xfrm>
            <a:off x="2391900" y="3065913"/>
            <a:ext cx="43602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79" name="Google Shape;279;p50"/>
          <p:cNvSpPr txBox="1"/>
          <p:nvPr>
            <p:ph idx="1" type="subTitle"/>
          </p:nvPr>
        </p:nvSpPr>
        <p:spPr>
          <a:xfrm>
            <a:off x="1226400" y="1435113"/>
            <a:ext cx="6691200" cy="14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80" name="Google Shape;280;p50"/>
          <p:cNvSpPr/>
          <p:nvPr/>
        </p:nvSpPr>
        <p:spPr>
          <a:xfrm>
            <a:off x="8710999" y="20367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0"/>
          <p:cNvSpPr/>
          <p:nvPr/>
        </p:nvSpPr>
        <p:spPr>
          <a:xfrm>
            <a:off x="-364051" y="20367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1"/>
          <p:cNvSpPr txBox="1"/>
          <p:nvPr>
            <p:ph type="title"/>
          </p:nvPr>
        </p:nvSpPr>
        <p:spPr>
          <a:xfrm>
            <a:off x="713225" y="1567950"/>
            <a:ext cx="45459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5" name="Google Shape;285;p51"/>
          <p:cNvSpPr txBox="1"/>
          <p:nvPr>
            <p:ph idx="1" type="subTitle"/>
          </p:nvPr>
        </p:nvSpPr>
        <p:spPr>
          <a:xfrm>
            <a:off x="1239900" y="2759250"/>
            <a:ext cx="40191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51"/>
          <p:cNvSpPr/>
          <p:nvPr>
            <p:ph idx="2" type="pic"/>
          </p:nvPr>
        </p:nvSpPr>
        <p:spPr>
          <a:xfrm>
            <a:off x="5619600" y="1184250"/>
            <a:ext cx="2775000" cy="277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7" name="Google Shape;287;p51"/>
          <p:cNvSpPr/>
          <p:nvPr/>
        </p:nvSpPr>
        <p:spPr>
          <a:xfrm>
            <a:off x="8617173" y="785413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1"/>
          <p:cNvSpPr/>
          <p:nvPr/>
        </p:nvSpPr>
        <p:spPr>
          <a:xfrm>
            <a:off x="1960971" y="183019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51"/>
          <p:cNvSpPr/>
          <p:nvPr/>
        </p:nvSpPr>
        <p:spPr>
          <a:xfrm>
            <a:off x="8705708" y="2887213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1"/>
          <p:cNvSpPr/>
          <p:nvPr/>
        </p:nvSpPr>
        <p:spPr>
          <a:xfrm>
            <a:off x="-240701" y="13609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4"/>
          <p:cNvSpPr txBox="1"/>
          <p:nvPr>
            <p:ph hasCustomPrompt="1" type="title"/>
          </p:nvPr>
        </p:nvSpPr>
        <p:spPr>
          <a:xfrm>
            <a:off x="2020500" y="1535800"/>
            <a:ext cx="5103000" cy="15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0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" name="Google Shape;18;p34"/>
          <p:cNvSpPr txBox="1"/>
          <p:nvPr>
            <p:ph idx="1" type="subTitle"/>
          </p:nvPr>
        </p:nvSpPr>
        <p:spPr>
          <a:xfrm>
            <a:off x="2020500" y="2958197"/>
            <a:ext cx="5103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34"/>
          <p:cNvSpPr/>
          <p:nvPr/>
        </p:nvSpPr>
        <p:spPr>
          <a:xfrm>
            <a:off x="8669624" y="144370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4"/>
          <p:cNvSpPr/>
          <p:nvPr/>
        </p:nvSpPr>
        <p:spPr>
          <a:xfrm>
            <a:off x="-271101" y="1296782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8684" y="2927426"/>
            <a:ext cx="3305027" cy="249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7641" y="2927426"/>
            <a:ext cx="3305027" cy="249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9100" y="4464326"/>
            <a:ext cx="2710400" cy="104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4575" y="4464326"/>
            <a:ext cx="2710400" cy="104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2"/>
          <p:cNvSpPr/>
          <p:nvPr/>
        </p:nvSpPr>
        <p:spPr>
          <a:xfrm>
            <a:off x="8710999" y="20367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2"/>
          <p:cNvSpPr/>
          <p:nvPr/>
        </p:nvSpPr>
        <p:spPr>
          <a:xfrm>
            <a:off x="-364051" y="20367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52"/>
          <p:cNvGrpSpPr/>
          <p:nvPr/>
        </p:nvGrpSpPr>
        <p:grpSpPr>
          <a:xfrm flipH="1">
            <a:off x="2206354" y="4352834"/>
            <a:ext cx="197808" cy="193642"/>
            <a:chOff x="1190625" y="237875"/>
            <a:chExt cx="5219200" cy="5219450"/>
          </a:xfrm>
        </p:grpSpPr>
        <p:sp>
          <p:nvSpPr>
            <p:cNvPr id="301" name="Google Shape;301;p52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rgbClr val="7FB0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2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rgbClr val="68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2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rgbClr val="FFF8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2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rgbClr val="FF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2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rgbClr val="2F6D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52"/>
          <p:cNvGrpSpPr/>
          <p:nvPr/>
        </p:nvGrpSpPr>
        <p:grpSpPr>
          <a:xfrm flipH="1">
            <a:off x="6862429" y="4352834"/>
            <a:ext cx="197808" cy="193642"/>
            <a:chOff x="1190625" y="237875"/>
            <a:chExt cx="5219200" cy="5219450"/>
          </a:xfrm>
        </p:grpSpPr>
        <p:sp>
          <p:nvSpPr>
            <p:cNvPr id="307" name="Google Shape;307;p52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rgbClr val="7FB0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2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rgbClr val="68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2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rgbClr val="FFF8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2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rgbClr val="FF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2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rgbClr val="2F6D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4846" y="4370025"/>
            <a:ext cx="1213532" cy="9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771" y="4370025"/>
            <a:ext cx="1213532" cy="9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59922" y="4487229"/>
            <a:ext cx="2083425" cy="8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7703" y="4487229"/>
            <a:ext cx="2083425" cy="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3"/>
          <p:cNvSpPr/>
          <p:nvPr/>
        </p:nvSpPr>
        <p:spPr>
          <a:xfrm>
            <a:off x="2902575" y="4764027"/>
            <a:ext cx="413423" cy="193745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3"/>
          <p:cNvSpPr/>
          <p:nvPr/>
        </p:nvSpPr>
        <p:spPr>
          <a:xfrm>
            <a:off x="1097771" y="416494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3"/>
          <p:cNvSpPr/>
          <p:nvPr/>
        </p:nvSpPr>
        <p:spPr>
          <a:xfrm>
            <a:off x="-147982" y="239619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3"/>
          <p:cNvSpPr/>
          <p:nvPr/>
        </p:nvSpPr>
        <p:spPr>
          <a:xfrm>
            <a:off x="8601858" y="2476238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3"/>
          <p:cNvSpPr/>
          <p:nvPr/>
        </p:nvSpPr>
        <p:spPr>
          <a:xfrm>
            <a:off x="7956049" y="419995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3"/>
          <p:cNvSpPr/>
          <p:nvPr/>
        </p:nvSpPr>
        <p:spPr>
          <a:xfrm>
            <a:off x="5674022" y="4814499"/>
            <a:ext cx="413448" cy="146081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" name="Google Shape;325;p53"/>
          <p:cNvGrpSpPr/>
          <p:nvPr/>
        </p:nvGrpSpPr>
        <p:grpSpPr>
          <a:xfrm>
            <a:off x="489216" y="4417603"/>
            <a:ext cx="149269" cy="146145"/>
            <a:chOff x="1190625" y="237875"/>
            <a:chExt cx="5219200" cy="5219450"/>
          </a:xfrm>
        </p:grpSpPr>
        <p:sp>
          <p:nvSpPr>
            <p:cNvPr id="326" name="Google Shape;326;p53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rgbClr val="7FB0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53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rgbClr val="68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53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rgbClr val="FFF8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53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rgbClr val="FF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3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rgbClr val="2F6D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53"/>
          <p:cNvGrpSpPr/>
          <p:nvPr/>
        </p:nvGrpSpPr>
        <p:grpSpPr>
          <a:xfrm>
            <a:off x="8564366" y="4417603"/>
            <a:ext cx="149269" cy="146145"/>
            <a:chOff x="1190625" y="237875"/>
            <a:chExt cx="5219200" cy="5219450"/>
          </a:xfrm>
        </p:grpSpPr>
        <p:sp>
          <p:nvSpPr>
            <p:cNvPr id="332" name="Google Shape;332;p53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rgbClr val="7FB0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53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rgbClr val="68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53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rgbClr val="FFF8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53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rgbClr val="FFEA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53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rgbClr val="2F6D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5"/>
          <p:cNvSpPr txBox="1"/>
          <p:nvPr>
            <p:ph idx="1" type="subTitle"/>
          </p:nvPr>
        </p:nvSpPr>
        <p:spPr>
          <a:xfrm>
            <a:off x="1866900" y="1572950"/>
            <a:ext cx="2510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2" type="subTitle"/>
          </p:nvPr>
        </p:nvSpPr>
        <p:spPr>
          <a:xfrm>
            <a:off x="5614250" y="1572950"/>
            <a:ext cx="2510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3" type="subTitle"/>
          </p:nvPr>
        </p:nvSpPr>
        <p:spPr>
          <a:xfrm>
            <a:off x="1866900" y="2945775"/>
            <a:ext cx="2510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4" type="subTitle"/>
          </p:nvPr>
        </p:nvSpPr>
        <p:spPr>
          <a:xfrm>
            <a:off x="5614250" y="2945775"/>
            <a:ext cx="2510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/>
          <p:nvPr/>
        </p:nvSpPr>
        <p:spPr>
          <a:xfrm>
            <a:off x="8744374" y="3744895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5"/>
          <p:cNvSpPr/>
          <p:nvPr/>
        </p:nvSpPr>
        <p:spPr>
          <a:xfrm>
            <a:off x="7227306" y="-182748"/>
            <a:ext cx="815311" cy="382083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5"/>
          <p:cNvSpPr/>
          <p:nvPr/>
        </p:nvSpPr>
        <p:spPr>
          <a:xfrm>
            <a:off x="143796" y="2911907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5"/>
          <p:cNvSpPr/>
          <p:nvPr/>
        </p:nvSpPr>
        <p:spPr>
          <a:xfrm>
            <a:off x="185922" y="611871"/>
            <a:ext cx="460596" cy="239010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5"/>
          <p:cNvSpPr/>
          <p:nvPr/>
        </p:nvSpPr>
        <p:spPr>
          <a:xfrm>
            <a:off x="8424008" y="1113263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5" type="title"/>
          </p:nvPr>
        </p:nvSpPr>
        <p:spPr>
          <a:xfrm>
            <a:off x="1019363" y="1676088"/>
            <a:ext cx="8340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35"/>
          <p:cNvSpPr txBox="1"/>
          <p:nvPr>
            <p:ph idx="6" type="title"/>
          </p:nvPr>
        </p:nvSpPr>
        <p:spPr>
          <a:xfrm>
            <a:off x="4780238" y="1676088"/>
            <a:ext cx="8340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35"/>
          <p:cNvSpPr txBox="1"/>
          <p:nvPr>
            <p:ph idx="7" type="title"/>
          </p:nvPr>
        </p:nvSpPr>
        <p:spPr>
          <a:xfrm>
            <a:off x="1019363" y="3109488"/>
            <a:ext cx="8340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35"/>
          <p:cNvSpPr txBox="1"/>
          <p:nvPr>
            <p:ph idx="8" type="title"/>
          </p:nvPr>
        </p:nvSpPr>
        <p:spPr>
          <a:xfrm>
            <a:off x="4780238" y="3109488"/>
            <a:ext cx="8340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35"/>
          <p:cNvSpPr txBox="1"/>
          <p:nvPr>
            <p:ph idx="9" type="subTitle"/>
          </p:nvPr>
        </p:nvSpPr>
        <p:spPr>
          <a:xfrm>
            <a:off x="5614240" y="1901176"/>
            <a:ext cx="25104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8" name="Google Shape;38;p35"/>
          <p:cNvSpPr txBox="1"/>
          <p:nvPr>
            <p:ph idx="13" type="subTitle"/>
          </p:nvPr>
        </p:nvSpPr>
        <p:spPr>
          <a:xfrm>
            <a:off x="1853363" y="1901176"/>
            <a:ext cx="25104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p35"/>
          <p:cNvSpPr txBox="1"/>
          <p:nvPr>
            <p:ph idx="14" type="subTitle"/>
          </p:nvPr>
        </p:nvSpPr>
        <p:spPr>
          <a:xfrm>
            <a:off x="5614240" y="3328584"/>
            <a:ext cx="25104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0" name="Google Shape;40;p35"/>
          <p:cNvSpPr txBox="1"/>
          <p:nvPr>
            <p:ph idx="15" type="subTitle"/>
          </p:nvPr>
        </p:nvSpPr>
        <p:spPr>
          <a:xfrm>
            <a:off x="1853363" y="3328584"/>
            <a:ext cx="25104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" y="4334657"/>
            <a:ext cx="9144003" cy="137963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6"/>
          <p:cNvSpPr/>
          <p:nvPr/>
        </p:nvSpPr>
        <p:spPr>
          <a:xfrm rot="347263">
            <a:off x="3483307" y="278175"/>
            <a:ext cx="323451" cy="151580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6"/>
          <p:cNvSpPr/>
          <p:nvPr/>
        </p:nvSpPr>
        <p:spPr>
          <a:xfrm>
            <a:off x="190801" y="2026626"/>
            <a:ext cx="372854" cy="131739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6"/>
          <p:cNvSpPr txBox="1"/>
          <p:nvPr>
            <p:ph type="title"/>
          </p:nvPr>
        </p:nvSpPr>
        <p:spPr>
          <a:xfrm>
            <a:off x="987525" y="1677338"/>
            <a:ext cx="4037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" name="Google Shape;47;p36"/>
          <p:cNvSpPr txBox="1"/>
          <p:nvPr>
            <p:ph idx="2" type="title"/>
          </p:nvPr>
        </p:nvSpPr>
        <p:spPr>
          <a:xfrm>
            <a:off x="2329850" y="835550"/>
            <a:ext cx="1352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8" name="Google Shape;48;p36"/>
          <p:cNvSpPr txBox="1"/>
          <p:nvPr>
            <p:ph idx="1" type="subTitle"/>
          </p:nvPr>
        </p:nvSpPr>
        <p:spPr>
          <a:xfrm>
            <a:off x="987525" y="2519138"/>
            <a:ext cx="40374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4_1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7"/>
          <p:cNvSpPr txBox="1"/>
          <p:nvPr>
            <p:ph idx="1" type="subTitle"/>
          </p:nvPr>
        </p:nvSpPr>
        <p:spPr>
          <a:xfrm>
            <a:off x="720000" y="1338600"/>
            <a:ext cx="3852000" cy="25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3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3" name="Google Shape;53;p37"/>
          <p:cNvSpPr txBox="1"/>
          <p:nvPr>
            <p:ph idx="2" type="subTitle"/>
          </p:nvPr>
        </p:nvSpPr>
        <p:spPr>
          <a:xfrm>
            <a:off x="4572000" y="1338600"/>
            <a:ext cx="3852000" cy="25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37"/>
          <p:cNvSpPr/>
          <p:nvPr/>
        </p:nvSpPr>
        <p:spPr>
          <a:xfrm>
            <a:off x="8766999" y="2400832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7"/>
          <p:cNvSpPr/>
          <p:nvPr/>
        </p:nvSpPr>
        <p:spPr>
          <a:xfrm>
            <a:off x="-431344" y="3346202"/>
            <a:ext cx="815311" cy="382083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7"/>
          <p:cNvSpPr/>
          <p:nvPr/>
        </p:nvSpPr>
        <p:spPr>
          <a:xfrm>
            <a:off x="8555459" y="835582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7"/>
          <p:cNvSpPr/>
          <p:nvPr/>
        </p:nvSpPr>
        <p:spPr>
          <a:xfrm>
            <a:off x="526833" y="251263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8"/>
          <p:cNvSpPr txBox="1"/>
          <p:nvPr>
            <p:ph idx="1" type="subTitle"/>
          </p:nvPr>
        </p:nvSpPr>
        <p:spPr>
          <a:xfrm>
            <a:off x="715900" y="2292300"/>
            <a:ext cx="2304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8"/>
          <p:cNvSpPr txBox="1"/>
          <p:nvPr>
            <p:ph idx="2" type="subTitle"/>
          </p:nvPr>
        </p:nvSpPr>
        <p:spPr>
          <a:xfrm>
            <a:off x="3413075" y="2292300"/>
            <a:ext cx="2304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8"/>
          <p:cNvSpPr txBox="1"/>
          <p:nvPr>
            <p:ph idx="3" type="subTitle"/>
          </p:nvPr>
        </p:nvSpPr>
        <p:spPr>
          <a:xfrm>
            <a:off x="6110225" y="2292300"/>
            <a:ext cx="2304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4" name="Google Shape;64;p38"/>
          <p:cNvSpPr txBox="1"/>
          <p:nvPr>
            <p:ph idx="4" type="subTitle"/>
          </p:nvPr>
        </p:nvSpPr>
        <p:spPr>
          <a:xfrm>
            <a:off x="3411733" y="2746032"/>
            <a:ext cx="2307000" cy="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5" name="Google Shape;65;p38"/>
          <p:cNvSpPr txBox="1"/>
          <p:nvPr>
            <p:ph idx="5" type="subTitle"/>
          </p:nvPr>
        </p:nvSpPr>
        <p:spPr>
          <a:xfrm>
            <a:off x="713225" y="2746032"/>
            <a:ext cx="2307000" cy="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6" name="Google Shape;66;p38"/>
          <p:cNvSpPr txBox="1"/>
          <p:nvPr>
            <p:ph idx="6" type="subTitle"/>
          </p:nvPr>
        </p:nvSpPr>
        <p:spPr>
          <a:xfrm>
            <a:off x="6110242" y="2746032"/>
            <a:ext cx="2307000" cy="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67" name="Google Shape;6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" y="4608582"/>
            <a:ext cx="9144003" cy="137963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8"/>
          <p:cNvSpPr/>
          <p:nvPr/>
        </p:nvSpPr>
        <p:spPr>
          <a:xfrm>
            <a:off x="8614449" y="53950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8"/>
          <p:cNvSpPr/>
          <p:nvPr/>
        </p:nvSpPr>
        <p:spPr>
          <a:xfrm>
            <a:off x="8741098" y="3012975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8"/>
          <p:cNvSpPr/>
          <p:nvPr/>
        </p:nvSpPr>
        <p:spPr>
          <a:xfrm>
            <a:off x="222371" y="835582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8"/>
          <p:cNvSpPr/>
          <p:nvPr/>
        </p:nvSpPr>
        <p:spPr>
          <a:xfrm>
            <a:off x="-354776" y="34995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" y="4334657"/>
            <a:ext cx="9144003" cy="137963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9"/>
          <p:cNvSpPr/>
          <p:nvPr/>
        </p:nvSpPr>
        <p:spPr>
          <a:xfrm>
            <a:off x="8693349" y="232095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9"/>
          <p:cNvSpPr/>
          <p:nvPr/>
        </p:nvSpPr>
        <p:spPr>
          <a:xfrm>
            <a:off x="8094748" y="216800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9"/>
          <p:cNvSpPr/>
          <p:nvPr/>
        </p:nvSpPr>
        <p:spPr>
          <a:xfrm>
            <a:off x="1407671" y="254569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9"/>
          <p:cNvSpPr txBox="1"/>
          <p:nvPr>
            <p:ph type="title"/>
          </p:nvPr>
        </p:nvSpPr>
        <p:spPr>
          <a:xfrm>
            <a:off x="4013900" y="1718175"/>
            <a:ext cx="4410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9" name="Google Shape;79;p39"/>
          <p:cNvSpPr txBox="1"/>
          <p:nvPr>
            <p:ph idx="2" type="title"/>
          </p:nvPr>
        </p:nvSpPr>
        <p:spPr>
          <a:xfrm>
            <a:off x="5503600" y="876375"/>
            <a:ext cx="1430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0" name="Google Shape;80;p39"/>
          <p:cNvSpPr txBox="1"/>
          <p:nvPr>
            <p:ph idx="1" type="subTitle"/>
          </p:nvPr>
        </p:nvSpPr>
        <p:spPr>
          <a:xfrm>
            <a:off x="4013900" y="2559975"/>
            <a:ext cx="44100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9050" y="2106541"/>
            <a:ext cx="3090452" cy="233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102038" y="1282402"/>
            <a:ext cx="4180076" cy="316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47369" y="3700038"/>
            <a:ext cx="2190582" cy="84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6793" y="3944687"/>
            <a:ext cx="1553971" cy="5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21585" y="3700038"/>
            <a:ext cx="2190582" cy="84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930350" y="3989898"/>
            <a:ext cx="761749" cy="961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39"/>
          <p:cNvGrpSpPr/>
          <p:nvPr/>
        </p:nvGrpSpPr>
        <p:grpSpPr>
          <a:xfrm rot="-115705">
            <a:off x="715787" y="3629369"/>
            <a:ext cx="155098" cy="151976"/>
            <a:chOff x="1190625" y="237875"/>
            <a:chExt cx="5219200" cy="5219450"/>
          </a:xfrm>
        </p:grpSpPr>
        <p:sp>
          <p:nvSpPr>
            <p:cNvPr id="88" name="Google Shape;88;p39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9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9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9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9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9"/>
          <p:cNvGrpSpPr/>
          <p:nvPr/>
        </p:nvGrpSpPr>
        <p:grpSpPr>
          <a:xfrm rot="-115705">
            <a:off x="1934987" y="3839419"/>
            <a:ext cx="155098" cy="151976"/>
            <a:chOff x="1190625" y="237875"/>
            <a:chExt cx="5219200" cy="5219450"/>
          </a:xfrm>
        </p:grpSpPr>
        <p:sp>
          <p:nvSpPr>
            <p:cNvPr id="94" name="Google Shape;94;p39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9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9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9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9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99;p39"/>
          <p:cNvGrpSpPr/>
          <p:nvPr/>
        </p:nvGrpSpPr>
        <p:grpSpPr>
          <a:xfrm rot="-115705">
            <a:off x="3554237" y="3629369"/>
            <a:ext cx="155098" cy="151976"/>
            <a:chOff x="1190625" y="237875"/>
            <a:chExt cx="5219200" cy="5219450"/>
          </a:xfrm>
        </p:grpSpPr>
        <p:sp>
          <p:nvSpPr>
            <p:cNvPr id="100" name="Google Shape;100;p39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9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9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9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9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5" name="Google Shape;105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3668656" y="3925079"/>
            <a:ext cx="372775" cy="59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8605548" y="4047411"/>
            <a:ext cx="219690" cy="3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5738549" y="4047405"/>
            <a:ext cx="1033126" cy="1304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0"/>
          <p:cNvSpPr txBox="1"/>
          <p:nvPr>
            <p:ph idx="1" type="subTitle"/>
          </p:nvPr>
        </p:nvSpPr>
        <p:spPr>
          <a:xfrm>
            <a:off x="2214800" y="1542925"/>
            <a:ext cx="2304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0"/>
          <p:cNvSpPr txBox="1"/>
          <p:nvPr>
            <p:ph idx="2" type="subTitle"/>
          </p:nvPr>
        </p:nvSpPr>
        <p:spPr>
          <a:xfrm>
            <a:off x="5455850" y="1542925"/>
            <a:ext cx="2304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0"/>
          <p:cNvSpPr txBox="1"/>
          <p:nvPr>
            <p:ph idx="3" type="subTitle"/>
          </p:nvPr>
        </p:nvSpPr>
        <p:spPr>
          <a:xfrm>
            <a:off x="2214800" y="3071288"/>
            <a:ext cx="2304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0"/>
          <p:cNvSpPr txBox="1"/>
          <p:nvPr>
            <p:ph idx="4" type="subTitle"/>
          </p:nvPr>
        </p:nvSpPr>
        <p:spPr>
          <a:xfrm>
            <a:off x="5455850" y="3071288"/>
            <a:ext cx="2304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ndrina Solid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5" name="Google Shape;115;p40"/>
          <p:cNvSpPr txBox="1"/>
          <p:nvPr>
            <p:ph idx="5" type="subTitle"/>
          </p:nvPr>
        </p:nvSpPr>
        <p:spPr>
          <a:xfrm>
            <a:off x="5454512" y="2100774"/>
            <a:ext cx="230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6" name="Google Shape;116;p40"/>
          <p:cNvSpPr txBox="1"/>
          <p:nvPr>
            <p:ph idx="6" type="subTitle"/>
          </p:nvPr>
        </p:nvSpPr>
        <p:spPr>
          <a:xfrm>
            <a:off x="2213450" y="2100774"/>
            <a:ext cx="230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7" name="Google Shape;117;p40"/>
          <p:cNvSpPr txBox="1"/>
          <p:nvPr>
            <p:ph idx="7" type="subTitle"/>
          </p:nvPr>
        </p:nvSpPr>
        <p:spPr>
          <a:xfrm>
            <a:off x="5454512" y="3630199"/>
            <a:ext cx="230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8" name="Google Shape;118;p40"/>
          <p:cNvSpPr txBox="1"/>
          <p:nvPr>
            <p:ph idx="8" type="subTitle"/>
          </p:nvPr>
        </p:nvSpPr>
        <p:spPr>
          <a:xfrm>
            <a:off x="2213450" y="3630199"/>
            <a:ext cx="230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9" name="Google Shape;119;p40"/>
          <p:cNvSpPr/>
          <p:nvPr/>
        </p:nvSpPr>
        <p:spPr>
          <a:xfrm>
            <a:off x="4385608" y="4798513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75223" y="4283025"/>
            <a:ext cx="2884920" cy="9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1589" y="4296125"/>
            <a:ext cx="2884925" cy="9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27" y="4668325"/>
            <a:ext cx="2884920" cy="9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0"/>
          <p:cNvSpPr/>
          <p:nvPr/>
        </p:nvSpPr>
        <p:spPr>
          <a:xfrm>
            <a:off x="8685799" y="2467045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0"/>
          <p:cNvSpPr/>
          <p:nvPr/>
        </p:nvSpPr>
        <p:spPr>
          <a:xfrm>
            <a:off x="7537123" y="106000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0"/>
          <p:cNvSpPr/>
          <p:nvPr/>
        </p:nvSpPr>
        <p:spPr>
          <a:xfrm>
            <a:off x="1409696" y="106007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0"/>
          <p:cNvSpPr/>
          <p:nvPr/>
        </p:nvSpPr>
        <p:spPr>
          <a:xfrm>
            <a:off x="187435" y="3326477"/>
            <a:ext cx="460596" cy="239010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0"/>
          <p:cNvSpPr/>
          <p:nvPr/>
        </p:nvSpPr>
        <p:spPr>
          <a:xfrm>
            <a:off x="-224838" y="1483795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7003" y="4682152"/>
            <a:ext cx="2307000" cy="72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40"/>
          <p:cNvGrpSpPr/>
          <p:nvPr/>
        </p:nvGrpSpPr>
        <p:grpSpPr>
          <a:xfrm rot="-115705">
            <a:off x="189987" y="4171057"/>
            <a:ext cx="155098" cy="151976"/>
            <a:chOff x="1190625" y="237875"/>
            <a:chExt cx="5219200" cy="5219450"/>
          </a:xfrm>
        </p:grpSpPr>
        <p:sp>
          <p:nvSpPr>
            <p:cNvPr id="130" name="Google Shape;130;p40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0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0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0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0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40"/>
          <p:cNvGrpSpPr/>
          <p:nvPr/>
        </p:nvGrpSpPr>
        <p:grpSpPr>
          <a:xfrm rot="-115705">
            <a:off x="8823625" y="4219919"/>
            <a:ext cx="155098" cy="151976"/>
            <a:chOff x="1190625" y="237875"/>
            <a:chExt cx="5219200" cy="5219450"/>
          </a:xfrm>
        </p:grpSpPr>
        <p:sp>
          <p:nvSpPr>
            <p:cNvPr id="136" name="Google Shape;136;p40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0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0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0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0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1"/>
          <p:cNvSpPr txBox="1"/>
          <p:nvPr>
            <p:ph idx="1" type="subTitle"/>
          </p:nvPr>
        </p:nvSpPr>
        <p:spPr>
          <a:xfrm>
            <a:off x="720000" y="1719400"/>
            <a:ext cx="45873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/>
        </p:txBody>
      </p:sp>
      <p:sp>
        <p:nvSpPr>
          <p:cNvPr id="144" name="Google Shape;144;p41"/>
          <p:cNvSpPr txBox="1"/>
          <p:nvPr>
            <p:ph type="title"/>
          </p:nvPr>
        </p:nvSpPr>
        <p:spPr>
          <a:xfrm>
            <a:off x="720000" y="445025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5" name="Google Shape;145;p41"/>
          <p:cNvSpPr/>
          <p:nvPr/>
        </p:nvSpPr>
        <p:spPr>
          <a:xfrm>
            <a:off x="6145621" y="262882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1"/>
          <p:cNvSpPr/>
          <p:nvPr/>
        </p:nvSpPr>
        <p:spPr>
          <a:xfrm>
            <a:off x="241083" y="4105288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1"/>
          <p:cNvSpPr/>
          <p:nvPr/>
        </p:nvSpPr>
        <p:spPr>
          <a:xfrm>
            <a:off x="8496621" y="4105307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b="0" i="0" sz="3500" u="none" cap="none" strike="noStrik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b="1" i="0" sz="35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b="1" i="0" sz="35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b="1" i="0" sz="35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b="1" i="0" sz="35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b="1" i="0" sz="35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b="1" i="0" sz="35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b="1" i="0" sz="35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b="1" i="0" sz="35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"/>
          <p:cNvSpPr txBox="1"/>
          <p:nvPr>
            <p:ph type="ctrTitle"/>
          </p:nvPr>
        </p:nvSpPr>
        <p:spPr>
          <a:xfrm>
            <a:off x="567000" y="780717"/>
            <a:ext cx="8010000" cy="161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ĐUỔI HÌNH BẮT CHỮ</a:t>
            </a:r>
            <a:endParaRPr/>
          </a:p>
        </p:txBody>
      </p:sp>
      <p:sp>
        <p:nvSpPr>
          <p:cNvPr id="342" name="Google Shape;342;p1"/>
          <p:cNvSpPr txBox="1"/>
          <p:nvPr>
            <p:ph idx="1" type="subTitle"/>
          </p:nvPr>
        </p:nvSpPr>
        <p:spPr>
          <a:xfrm>
            <a:off x="2307600" y="2395728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"/>
          <p:cNvSpPr txBox="1"/>
          <p:nvPr>
            <p:ph idx="4" type="subTitle"/>
          </p:nvPr>
        </p:nvSpPr>
        <p:spPr>
          <a:xfrm>
            <a:off x="3488115" y="1828799"/>
            <a:ext cx="2307000" cy="2349191"/>
          </a:xfrm>
          <a:prstGeom prst="rect">
            <a:avLst/>
          </a:prstGeom>
          <a:solidFill>
            <a:srgbClr val="F4FA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Câu 6, 7, 8 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4" name="Google Shape;454;p10"/>
          <p:cNvSpPr txBox="1"/>
          <p:nvPr>
            <p:ph idx="5" type="subTitle"/>
          </p:nvPr>
        </p:nvSpPr>
        <p:spPr>
          <a:xfrm>
            <a:off x="676508" y="1828799"/>
            <a:ext cx="2420099" cy="2349191"/>
          </a:xfrm>
          <a:prstGeom prst="rect">
            <a:avLst/>
          </a:prstGeom>
          <a:solidFill>
            <a:srgbClr val="F4FA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Câu 1- câu 5 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5" name="Google Shape;455;p10"/>
          <p:cNvSpPr txBox="1"/>
          <p:nvPr>
            <p:ph idx="6" type="subTitle"/>
          </p:nvPr>
        </p:nvSpPr>
        <p:spPr>
          <a:xfrm>
            <a:off x="6186624" y="1828799"/>
            <a:ext cx="2307000" cy="2349191"/>
          </a:xfrm>
          <a:prstGeom prst="rect">
            <a:avLst/>
          </a:prstGeom>
          <a:solidFill>
            <a:srgbClr val="F4FA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Câu 9- câu 12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6" name="Google Shape;456;p10"/>
          <p:cNvSpPr txBox="1"/>
          <p:nvPr>
            <p:ph idx="1" type="subTitle"/>
          </p:nvPr>
        </p:nvSpPr>
        <p:spPr>
          <a:xfrm>
            <a:off x="679315" y="773151"/>
            <a:ext cx="2417267" cy="9047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1" lang="en-US" sz="2000">
                <a:latin typeface="Cambria"/>
                <a:ea typeface="Cambria"/>
                <a:cs typeface="Cambria"/>
                <a:sym typeface="Cambria"/>
              </a:rPr>
              <a:t>Tục ngữ về thiên nhiên</a:t>
            </a:r>
            <a:endParaRPr b="1"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7" name="Google Shape;457;p10"/>
          <p:cNvSpPr txBox="1"/>
          <p:nvPr>
            <p:ph idx="2" type="subTitle"/>
          </p:nvPr>
        </p:nvSpPr>
        <p:spPr>
          <a:xfrm>
            <a:off x="3489457" y="773151"/>
            <a:ext cx="2304300" cy="9047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1" lang="en-US" sz="2000">
                <a:latin typeface="Cambria"/>
                <a:ea typeface="Cambria"/>
                <a:cs typeface="Cambria"/>
                <a:sym typeface="Cambria"/>
              </a:rPr>
              <a:t>Tục ngữ về lao động, sản xuất</a:t>
            </a:r>
            <a:endParaRPr b="1"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8" name="Google Shape;458;p10"/>
          <p:cNvSpPr txBox="1"/>
          <p:nvPr>
            <p:ph idx="3" type="subTitle"/>
          </p:nvPr>
        </p:nvSpPr>
        <p:spPr>
          <a:xfrm>
            <a:off x="6186607" y="773151"/>
            <a:ext cx="2304300" cy="9047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1" lang="en-US" sz="2000">
                <a:latin typeface="Cambria"/>
                <a:ea typeface="Cambria"/>
                <a:cs typeface="Cambria"/>
                <a:sym typeface="Cambria"/>
              </a:rPr>
              <a:t>Tục ngữ về con người</a:t>
            </a:r>
            <a:endParaRPr b="1" sz="2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Không có mô tả ảnh." id="459" name="Google Shape;45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9523" y="1558958"/>
            <a:ext cx="4080554" cy="4347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hông có mô tả ảnh." id="460" name="Google Shape;46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417" y="1677904"/>
            <a:ext cx="3326279" cy="31013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hông có mô tả ảnh." id="461" name="Google Shape;46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8189" y="1754459"/>
            <a:ext cx="4023964" cy="3389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"/>
          <p:cNvSpPr txBox="1"/>
          <p:nvPr>
            <p:ph type="title"/>
          </p:nvPr>
        </p:nvSpPr>
        <p:spPr>
          <a:xfrm>
            <a:off x="2209700" y="1718175"/>
            <a:ext cx="6214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>
                <a:latin typeface="Ole"/>
                <a:ea typeface="Ole"/>
                <a:cs typeface="Ole"/>
                <a:sym typeface="Ole"/>
              </a:rPr>
              <a:t>KHÁM PHÁ VĂN BẢN</a:t>
            </a:r>
            <a:endParaRPr b="1"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67" name="Google Shape;467;p11"/>
          <p:cNvSpPr txBox="1"/>
          <p:nvPr>
            <p:ph idx="2" type="title"/>
          </p:nvPr>
        </p:nvSpPr>
        <p:spPr>
          <a:xfrm>
            <a:off x="5503600" y="876375"/>
            <a:ext cx="1430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-US">
                <a:latin typeface="Ole"/>
                <a:ea typeface="Ole"/>
                <a:cs typeface="Ole"/>
                <a:sym typeface="Ole"/>
              </a:rPr>
              <a:t>II.</a:t>
            </a:r>
            <a:endParaRPr b="1"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68" name="Google Shape;468;p11"/>
          <p:cNvSpPr/>
          <p:nvPr/>
        </p:nvSpPr>
        <p:spPr>
          <a:xfrm>
            <a:off x="1407668" y="2177135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69" name="Google Shape;469;p11"/>
          <p:cNvSpPr/>
          <p:nvPr/>
        </p:nvSpPr>
        <p:spPr>
          <a:xfrm>
            <a:off x="6771683" y="3548425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70" name="Google Shape;470;p11"/>
          <p:cNvSpPr/>
          <p:nvPr/>
        </p:nvSpPr>
        <p:spPr>
          <a:xfrm>
            <a:off x="2583824" y="1282407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cxnSp>
        <p:nvCxnSpPr>
          <p:cNvPr id="471" name="Google Shape;471;p11"/>
          <p:cNvCxnSpPr/>
          <p:nvPr/>
        </p:nvCxnSpPr>
        <p:spPr>
          <a:xfrm rot="10800000">
            <a:off x="8338350" y="2793975"/>
            <a:ext cx="457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p11"/>
          <p:cNvCxnSpPr/>
          <p:nvPr/>
        </p:nvCxnSpPr>
        <p:spPr>
          <a:xfrm rot="10800000">
            <a:off x="3642225" y="2793975"/>
            <a:ext cx="457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 txBox="1"/>
          <p:nvPr>
            <p:ph type="title"/>
          </p:nvPr>
        </p:nvSpPr>
        <p:spPr>
          <a:xfrm>
            <a:off x="720000" y="20551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Hoạt động nhóm</a:t>
            </a:r>
            <a:endParaRPr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8" name="Google Shape;478;p12"/>
          <p:cNvSpPr txBox="1"/>
          <p:nvPr>
            <p:ph idx="6" type="subTitle"/>
          </p:nvPr>
        </p:nvSpPr>
        <p:spPr>
          <a:xfrm>
            <a:off x="2964180" y="1131570"/>
            <a:ext cx="5928360" cy="3486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1800">
                <a:latin typeface="Cambria"/>
                <a:ea typeface="Cambria"/>
                <a:cs typeface="Cambria"/>
                <a:sym typeface="Cambria"/>
              </a:rPr>
              <a:t>Hình thức: 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5-6 HS/nhóm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1800">
                <a:latin typeface="Cambria"/>
                <a:ea typeface="Cambria"/>
                <a:cs typeface="Cambria"/>
                <a:sym typeface="Cambria"/>
              </a:rPr>
              <a:t>Thời gian thảo luận: 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5 phút/nhóm.</a:t>
            </a:r>
            <a:endParaRPr/>
          </a:p>
          <a:p>
            <a:pPr indent="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1800">
                <a:latin typeface="Cambria"/>
                <a:ea typeface="Cambria"/>
                <a:cs typeface="Cambria"/>
                <a:sym typeface="Cambria"/>
              </a:rPr>
              <a:t>Nhiệm vụ: 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Mỗi nhóm sẽ được bốc thăm, trên lá thăm sẽ có 3 yêu cầu ngẫu nhiên mà nhóm cần thực hiện.</a:t>
            </a:r>
            <a:endParaRPr/>
          </a:p>
          <a:p>
            <a:pPr indent="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Sau khi hết thời gian thảo luận, các nhóm sẽ đọc to câu hỏi của nhóm mình và trình bày lại kết quả mà nhóm đã có trước lớp.</a:t>
            </a:r>
            <a:endParaRPr/>
          </a:p>
        </p:txBody>
      </p:sp>
      <p:pic>
        <p:nvPicPr>
          <p:cNvPr descr="Sách cho bé - Vui Học Thành Ngữ, Tục Ngữ, Ca Dao Bằng Tranh | Lazada.vn" id="479" name="Google Shape;4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74370" y="-190500"/>
            <a:ext cx="4643579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3"/>
          <p:cNvSpPr/>
          <p:nvPr/>
        </p:nvSpPr>
        <p:spPr>
          <a:xfrm>
            <a:off x="483220" y="185853"/>
            <a:ext cx="8281639" cy="4735552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rgbClr val="93AB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Nhiệm vụ 1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Hãy chọn 3 câu tục ngữ bất kì trong số các câu tục ngữ từ 1 đến 5 và thực hiện các yêu cầu sau đây: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Giải thích nghĩa của những câu tục ngữ mà nhóm em vừa lựa chọn.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Nhận xét về từ ngữ, cách trình bày, hình thức, nghệ thuật,… của những câu tục ngữ này.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Theo em, ở hiện tại, ý nghĩa của những câu tục ngữ này có còn đúng hay không? Lấy ví dụ chứng minh cho sức sống của những câu  tục ngữ này?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4"/>
          <p:cNvSpPr/>
          <p:nvPr/>
        </p:nvSpPr>
        <p:spPr>
          <a:xfrm>
            <a:off x="408879" y="185853"/>
            <a:ext cx="8355980" cy="4735552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rgbClr val="93AB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Nhiệm vụ 2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Đọc các câu tục ngữ: 6, 7, 8 và thực hiện những yêu cầu sau đây: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Giải thích ý nghĩa của các câu tục ngữ này?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Ở thời điểm hiện tại, ý nghĩa những câu tục ngữ này có còn đúng và được vận dụng hay không?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Đọc câu tục ngữ số 8, theo em, có phải tác giả dân gian đề cao nghề chăn tằm hơn nghề làm ruộng hay không? Vì sao?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5"/>
          <p:cNvSpPr/>
          <p:nvPr/>
        </p:nvSpPr>
        <p:spPr>
          <a:xfrm>
            <a:off x="408879" y="185853"/>
            <a:ext cx="8355980" cy="4735552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rgbClr val="93AB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Nhiệm vụ 3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Đọc các câu tục ngữ: 9, 10, 14, 15 và trả lời các câu hỏi sau đây: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Giải thích ý nghĩa của các câu tục ngữ này?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Tại sao những câu tục ngữ này lại không sử dụng cách nói trực tiếp thay cho cách nói ẩn dụ?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Nhóm em hãy xây dựng 1 cuộc hội thoại có sử dụng 1 trong những tục ngữ trên.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6"/>
          <p:cNvSpPr/>
          <p:nvPr/>
        </p:nvSpPr>
        <p:spPr>
          <a:xfrm>
            <a:off x="408879" y="185853"/>
            <a:ext cx="8355980" cy="4735552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rgbClr val="93AB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Nhiệm vụ 4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Đọc các câu tục ngữ: 11, 12, 13 và trả lời các câu hỏi sau đây: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Giải thích ý nghĩa của các câu tục ngữ này?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Hai câu tục ngữ 11, 12 có mâu thuẫn và loại trừ nhau hay không? Vì sao?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Những câu tục ngữ này thể hiện vẻ đẹp gì của nhân dân ta? Em hãy tìm them 3 câu tục ngữ khác có nội dung/ý nghĩa tương tự như những câu tục ngữ này.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7"/>
          <p:cNvSpPr txBox="1"/>
          <p:nvPr>
            <p:ph type="title"/>
          </p:nvPr>
        </p:nvSpPr>
        <p:spPr>
          <a:xfrm>
            <a:off x="772039" y="12176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1. Đặc trưng của tục ngữ </a:t>
            </a:r>
            <a:endParaRPr/>
          </a:p>
        </p:txBody>
      </p:sp>
      <p:sp>
        <p:nvSpPr>
          <p:cNvPr id="505" name="Google Shape;505;p17"/>
          <p:cNvSpPr/>
          <p:nvPr/>
        </p:nvSpPr>
        <p:spPr>
          <a:xfrm>
            <a:off x="305171" y="1127482"/>
            <a:ext cx="3824497" cy="1169670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Tục ngữ là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những câu nói dân gian ngắn gọn.</a:t>
            </a:r>
            <a:endParaRPr/>
          </a:p>
        </p:txBody>
      </p:sp>
      <p:sp>
        <p:nvSpPr>
          <p:cNvPr id="506" name="Google Shape;506;p17"/>
          <p:cNvSpPr/>
          <p:nvPr/>
        </p:nvSpPr>
        <p:spPr>
          <a:xfrm>
            <a:off x="5014332" y="1107223"/>
            <a:ext cx="3575824" cy="1169671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Người sống hơn đống vàng</a:t>
            </a:r>
            <a:endParaRPr b="1" i="1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5014332" y="3293624"/>
            <a:ext cx="3575824" cy="908267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Câu tục ngữ có độ dài 5 tiếng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6478394" y="2712720"/>
            <a:ext cx="647700" cy="38862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155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ách - Thành Ngữ Và Tục Ngữ Việt Nam | Shopee Việt Nam" id="509" name="Google Shape;509;p17"/>
          <p:cNvPicPr preferRelativeResize="0"/>
          <p:nvPr/>
        </p:nvPicPr>
        <p:blipFill rotWithShape="1">
          <a:blip r:embed="rId3">
            <a:alphaModFix/>
          </a:blip>
          <a:srcRect b="0" l="0" r="35772" t="28852"/>
          <a:stretch/>
        </p:blipFill>
        <p:spPr>
          <a:xfrm>
            <a:off x="703222" y="2070408"/>
            <a:ext cx="3028394" cy="335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"/>
          <p:cNvSpPr txBox="1"/>
          <p:nvPr>
            <p:ph type="title"/>
          </p:nvPr>
        </p:nvSpPr>
        <p:spPr>
          <a:xfrm>
            <a:off x="720000" y="14765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1. Đặc trưng của tục ngữ </a:t>
            </a:r>
            <a:endParaRPr/>
          </a:p>
        </p:txBody>
      </p:sp>
      <p:sp>
        <p:nvSpPr>
          <p:cNvPr id="515" name="Google Shape;515;p18"/>
          <p:cNvSpPr/>
          <p:nvPr/>
        </p:nvSpPr>
        <p:spPr>
          <a:xfrm>
            <a:off x="289931" y="1018479"/>
            <a:ext cx="8564137" cy="936702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Tục ngữ sử dụng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vần điệu 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giúp dễ nhớ,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cấu trúc chặt chẽ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6" name="Google Shape;516;p18"/>
          <p:cNvSpPr/>
          <p:nvPr/>
        </p:nvSpPr>
        <p:spPr>
          <a:xfrm>
            <a:off x="4572000" y="2297907"/>
            <a:ext cx="4282068" cy="1011508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Gió heo </a:t>
            </a:r>
            <a:r>
              <a:rPr b="1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may</a:t>
            </a: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, chuồn chuồn </a:t>
            </a:r>
            <a:r>
              <a:rPr b="1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bay</a:t>
            </a: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thì bão.</a:t>
            </a:r>
            <a:endParaRPr b="1" i="1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7" name="Google Shape;517;p18"/>
          <p:cNvSpPr/>
          <p:nvPr/>
        </p:nvSpPr>
        <p:spPr>
          <a:xfrm>
            <a:off x="289932" y="2297907"/>
            <a:ext cx="4118517" cy="1011508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Đêm tháng </a:t>
            </a:r>
            <a:r>
              <a:rPr b="1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Năm </a:t>
            </a: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chưa </a:t>
            </a:r>
            <a:r>
              <a:rPr b="1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nằm</a:t>
            </a: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đã sáng</a:t>
            </a:r>
            <a:endParaRPr b="0" i="1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Ngày tháng </a:t>
            </a:r>
            <a:r>
              <a:rPr b="1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Mười</a:t>
            </a: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chưa </a:t>
            </a:r>
            <a:r>
              <a:rPr b="1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cười</a:t>
            </a: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đã tối.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9"/>
          <p:cNvSpPr txBox="1"/>
          <p:nvPr>
            <p:ph type="title"/>
          </p:nvPr>
        </p:nvSpPr>
        <p:spPr>
          <a:xfrm>
            <a:off x="720000" y="14765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1. Đặc trưng của tục ngữ </a:t>
            </a:r>
            <a:endParaRPr/>
          </a:p>
        </p:txBody>
      </p:sp>
      <p:sp>
        <p:nvSpPr>
          <p:cNvPr id="523" name="Google Shape;523;p19"/>
          <p:cNvSpPr/>
          <p:nvPr/>
        </p:nvSpPr>
        <p:spPr>
          <a:xfrm>
            <a:off x="2616820" y="851954"/>
            <a:ext cx="3575824" cy="731520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Tục ngữ có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cấu trúc cân đối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4" name="Google Shape;524;p19"/>
          <p:cNvSpPr/>
          <p:nvPr/>
        </p:nvSpPr>
        <p:spPr>
          <a:xfrm>
            <a:off x="256479" y="1846921"/>
            <a:ext cx="3575824" cy="1119304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Nắng chóng trưa, mưa chóng tối</a:t>
            </a:r>
            <a:endParaRPr b="1" i="1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5" name="Google Shape;525;p19"/>
          <p:cNvSpPr/>
          <p:nvPr/>
        </p:nvSpPr>
        <p:spPr>
          <a:xfrm>
            <a:off x="256479" y="3619697"/>
            <a:ext cx="3575824" cy="946180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Cân đối giữa hai vế trong cùng 1 dòng.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6" name="Google Shape;526;p19"/>
          <p:cNvSpPr/>
          <p:nvPr/>
        </p:nvSpPr>
        <p:spPr>
          <a:xfrm>
            <a:off x="4913972" y="1846921"/>
            <a:ext cx="3575824" cy="1119304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Kiến cánh vỡ tổ bay ra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Bão táp mưa sa gần tới.</a:t>
            </a:r>
            <a:endParaRPr/>
          </a:p>
        </p:txBody>
      </p:sp>
      <p:sp>
        <p:nvSpPr>
          <p:cNvPr id="527" name="Google Shape;527;p19"/>
          <p:cNvSpPr/>
          <p:nvPr/>
        </p:nvSpPr>
        <p:spPr>
          <a:xfrm>
            <a:off x="4913972" y="3619697"/>
            <a:ext cx="3575824" cy="946180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Cân đối giữa hai dòng của một câu tục ngữ.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8" name="Google Shape;528;p19"/>
          <p:cNvSpPr/>
          <p:nvPr/>
        </p:nvSpPr>
        <p:spPr>
          <a:xfrm>
            <a:off x="6508131" y="3098651"/>
            <a:ext cx="647700" cy="38862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9"/>
          <p:cNvSpPr/>
          <p:nvPr/>
        </p:nvSpPr>
        <p:spPr>
          <a:xfrm>
            <a:off x="1664319" y="3119238"/>
            <a:ext cx="647700" cy="38862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iew full size Sun Clip Art - Transparent Background Sun Clipart - Png  Download and download transparent clipart for free!… | Sun clip art, Apple clip  art, Clip art" id="530" name="Google Shape;53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196" y="1330893"/>
            <a:ext cx="982254" cy="896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Autumn Leaves PNG Image, Cute Cartoon Standing Autumn Ant Flying By  Leaves Element Illustration, Beginning Of Autumn, Ant, Cartoon PNG Image  For Free Download" id="531" name="Google Shape;5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8571" y="668999"/>
            <a:ext cx="1828950" cy="18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"/>
          <p:cNvSpPr txBox="1"/>
          <p:nvPr>
            <p:ph type="title"/>
          </p:nvPr>
        </p:nvSpPr>
        <p:spPr>
          <a:xfrm>
            <a:off x="2040318" y="1467516"/>
            <a:ext cx="6677451" cy="130542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b="1" lang="en-US" sz="4400">
                <a:latin typeface="Cambria"/>
                <a:ea typeface="Cambria"/>
                <a:cs typeface="Cambria"/>
                <a:sym typeface="Cambria"/>
              </a:rPr>
              <a:t>Chó cắn áo rách</a:t>
            </a:r>
            <a:endParaRPr b="1" sz="4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8" name="Google Shape;348;p2"/>
          <p:cNvSpPr/>
          <p:nvPr/>
        </p:nvSpPr>
        <p:spPr>
          <a:xfrm>
            <a:off x="4582543" y="73869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Sách Thành Ngữ Và Tục Ngữ Việt Nam | Shopee Việt Nam" id="349" name="Google Shape;34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49810" y="60408"/>
            <a:ext cx="6070493" cy="6070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0"/>
          <p:cNvSpPr txBox="1"/>
          <p:nvPr>
            <p:ph type="title"/>
          </p:nvPr>
        </p:nvSpPr>
        <p:spPr>
          <a:xfrm>
            <a:off x="720000" y="1848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1. Đặc trưng của tục ngữ </a:t>
            </a:r>
            <a:endParaRPr/>
          </a:p>
        </p:txBody>
      </p:sp>
      <p:sp>
        <p:nvSpPr>
          <p:cNvPr id="537" name="Google Shape;537;p20"/>
          <p:cNvSpPr/>
          <p:nvPr/>
        </p:nvSpPr>
        <p:spPr>
          <a:xfrm>
            <a:off x="349406" y="2888030"/>
            <a:ext cx="3181814" cy="572700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Tục ngữ có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cấu trúc cân đối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8" name="Google Shape;538;p20"/>
          <p:cNvSpPr/>
          <p:nvPr/>
        </p:nvSpPr>
        <p:spPr>
          <a:xfrm>
            <a:off x="349406" y="1024982"/>
            <a:ext cx="3181814" cy="775387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Tục ngữ là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những câu nói dân gian ngắn gọn.</a:t>
            </a:r>
            <a:endParaRPr/>
          </a:p>
        </p:txBody>
      </p:sp>
      <p:sp>
        <p:nvSpPr>
          <p:cNvPr id="539" name="Google Shape;539;p20"/>
          <p:cNvSpPr/>
          <p:nvPr/>
        </p:nvSpPr>
        <p:spPr>
          <a:xfrm>
            <a:off x="349406" y="1929232"/>
            <a:ext cx="3181814" cy="683865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Tục ngữ sử dụng vần điệu giúp dễ nhớ, cấu trúc chặt chẽ.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0" name="Google Shape;540;p20"/>
          <p:cNvSpPr/>
          <p:nvPr/>
        </p:nvSpPr>
        <p:spPr>
          <a:xfrm>
            <a:off x="4252329" y="1225704"/>
            <a:ext cx="4542266" cy="1948676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Tục ngữ hấp dẫn về nghệ thuật.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Dễ nhớ, dễ thuộc.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Các bài học, kinh nghiệm có sức nặng của chân lí.</a:t>
            </a:r>
            <a:endParaRPr/>
          </a:p>
        </p:txBody>
      </p:sp>
      <p:sp>
        <p:nvSpPr>
          <p:cNvPr id="541" name="Google Shape;541;p20"/>
          <p:cNvSpPr/>
          <p:nvPr/>
        </p:nvSpPr>
        <p:spPr>
          <a:xfrm>
            <a:off x="3709637" y="1021863"/>
            <a:ext cx="364274" cy="2438867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ui học Thành ngữ Tục ngữ Ca dao bằng tranh" id="542" name="Google Shape;542;p20"/>
          <p:cNvPicPr preferRelativeResize="0"/>
          <p:nvPr/>
        </p:nvPicPr>
        <p:blipFill rotWithShape="1">
          <a:blip r:embed="rId3">
            <a:alphaModFix/>
          </a:blip>
          <a:srcRect b="0" l="0" r="51624" t="23559"/>
          <a:stretch/>
        </p:blipFill>
        <p:spPr>
          <a:xfrm>
            <a:off x="5449230" y="2200042"/>
            <a:ext cx="4024481" cy="4765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1"/>
          <p:cNvSpPr txBox="1"/>
          <p:nvPr>
            <p:ph type="title"/>
          </p:nvPr>
        </p:nvSpPr>
        <p:spPr>
          <a:xfrm>
            <a:off x="720000" y="1848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2. Những bài học của tục ngữ</a:t>
            </a:r>
            <a:endParaRPr b="1" sz="3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8" name="Google Shape;548;p21"/>
          <p:cNvSpPr/>
          <p:nvPr/>
        </p:nvSpPr>
        <p:spPr>
          <a:xfrm>
            <a:off x="4155689" y="1034185"/>
            <a:ext cx="4705814" cy="3924485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1. Gió heo may, chuồn chuồn bay thì bão.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2. Kiến cánh vỡ tổ bay ra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Bão táp mưa sa gần tới.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3. Mây kéo xuống biển thì năng chang chang</a:t>
            </a:r>
            <a:endParaRPr b="0" i="1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Mây kéo lên ngàn thì mưa như trút.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4. Đêm tháng Năm chưa nằm đã sáng.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Ngày tháng Mười chưa cười đã tối.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5. Nắng chóng trưa, mưa chóng tối.</a:t>
            </a:r>
            <a:endParaRPr/>
          </a:p>
        </p:txBody>
      </p:sp>
      <p:sp>
        <p:nvSpPr>
          <p:cNvPr id="549" name="Google Shape;549;p21"/>
          <p:cNvSpPr/>
          <p:nvPr/>
        </p:nvSpPr>
        <p:spPr>
          <a:xfrm>
            <a:off x="194399" y="1034186"/>
            <a:ext cx="3828586" cy="1136586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a. Chủ đề thiên nhiên.</a:t>
            </a:r>
            <a:endParaRPr/>
          </a:p>
        </p:txBody>
      </p:sp>
      <p:pic>
        <p:nvPicPr>
          <p:cNvPr descr="Tục ngữ việt nam bằng tranh | Tiki" id="550" name="Google Shape;550;p21"/>
          <p:cNvPicPr preferRelativeResize="0"/>
          <p:nvPr/>
        </p:nvPicPr>
        <p:blipFill rotWithShape="1">
          <a:blip r:embed="rId3">
            <a:alphaModFix/>
          </a:blip>
          <a:srcRect b="0" l="0" r="0" t="22605"/>
          <a:stretch/>
        </p:blipFill>
        <p:spPr>
          <a:xfrm>
            <a:off x="-756146" y="1813932"/>
            <a:ext cx="5432224" cy="4597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2"/>
          <p:cNvSpPr txBox="1"/>
          <p:nvPr>
            <p:ph type="title"/>
          </p:nvPr>
        </p:nvSpPr>
        <p:spPr>
          <a:xfrm>
            <a:off x="720000" y="1848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2. Những bài học của tục ngữ</a:t>
            </a:r>
            <a:endParaRPr b="1" sz="3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6" name="Google Shape;556;p22"/>
          <p:cNvSpPr/>
          <p:nvPr/>
        </p:nvSpPr>
        <p:spPr>
          <a:xfrm>
            <a:off x="372819" y="1167905"/>
            <a:ext cx="4749307" cy="1403846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Dựa vào sự quan sát, đúc kết kinh nghiệm của nhân dân từ thực tế, thời tiết, tự nhiên để đưa ra những kết luận.</a:t>
            </a:r>
            <a:endParaRPr/>
          </a:p>
        </p:txBody>
      </p:sp>
      <p:sp>
        <p:nvSpPr>
          <p:cNvPr id="557" name="Google Shape;557;p22"/>
          <p:cNvSpPr/>
          <p:nvPr/>
        </p:nvSpPr>
        <p:spPr>
          <a:xfrm>
            <a:off x="3553523" y="2896344"/>
            <a:ext cx="5348868" cy="1403846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Phục vụ cho đời sống, sản xuất, giúp phòng tránh thiên tai, giảm rủi ro.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Mang tính tương đối, không hoàn toàn chính xác.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3"/>
          <p:cNvSpPr txBox="1"/>
          <p:nvPr>
            <p:ph type="title"/>
          </p:nvPr>
        </p:nvSpPr>
        <p:spPr>
          <a:xfrm>
            <a:off x="720000" y="1848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2. Những bài học của tục ngữ</a:t>
            </a:r>
            <a:endParaRPr b="1" sz="3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3" name="Google Shape;563;p23"/>
          <p:cNvSpPr/>
          <p:nvPr/>
        </p:nvSpPr>
        <p:spPr>
          <a:xfrm>
            <a:off x="4765289" y="944881"/>
            <a:ext cx="4206614" cy="3924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6. Nhất nước, nhì phân, tam cần, tứ giống.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7. Nắng tốt dưa, mưa tốt lúa.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8. Làm ruộng ba năm không bằng chăn tằm một lứa.</a:t>
            </a:r>
            <a:endParaRPr/>
          </a:p>
        </p:txBody>
      </p:sp>
      <p:sp>
        <p:nvSpPr>
          <p:cNvPr id="564" name="Google Shape;564;p23"/>
          <p:cNvSpPr/>
          <p:nvPr/>
        </p:nvSpPr>
        <p:spPr>
          <a:xfrm>
            <a:off x="172097" y="944881"/>
            <a:ext cx="3828586" cy="11961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b. Chủ đề lao động, sản xuất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Tục ngữ việt nam bằng tranh | Tiki" id="565" name="Google Shape;565;p23"/>
          <p:cNvPicPr preferRelativeResize="0"/>
          <p:nvPr/>
        </p:nvPicPr>
        <p:blipFill rotWithShape="1">
          <a:blip r:embed="rId3">
            <a:alphaModFix/>
          </a:blip>
          <a:srcRect b="0" l="0" r="0" t="18211"/>
          <a:stretch/>
        </p:blipFill>
        <p:spPr>
          <a:xfrm>
            <a:off x="-131763" y="1895706"/>
            <a:ext cx="4703763" cy="420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4"/>
          <p:cNvSpPr txBox="1"/>
          <p:nvPr>
            <p:ph type="title"/>
          </p:nvPr>
        </p:nvSpPr>
        <p:spPr>
          <a:xfrm>
            <a:off x="720000" y="1848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2. Những bài học của tục ngữ</a:t>
            </a:r>
            <a:endParaRPr b="1" sz="3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1" name="Google Shape;571;p24"/>
          <p:cNvSpPr/>
          <p:nvPr/>
        </p:nvSpPr>
        <p:spPr>
          <a:xfrm>
            <a:off x="424858" y="952313"/>
            <a:ext cx="5381210" cy="16868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Thông qua kinh nghiệm lao động lâu năm, dân gian đúc kết lại kinh nghiệm, bài học để ứng dụng trong lao động, sản xuất.</a:t>
            </a:r>
            <a:endParaRPr/>
          </a:p>
        </p:txBody>
      </p:sp>
      <p:sp>
        <p:nvSpPr>
          <p:cNvPr id="572" name="Google Shape;572;p24"/>
          <p:cNvSpPr/>
          <p:nvPr/>
        </p:nvSpPr>
        <p:spPr>
          <a:xfrm>
            <a:off x="3335326" y="2888908"/>
            <a:ext cx="5381210" cy="16868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Sự coi trọng lao động của nhân dân ta.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Thể hiện kinh nghiệm, đánh giá được đúc kết từ thực tế cuộc sống, sản xuất.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5"/>
          <p:cNvSpPr txBox="1"/>
          <p:nvPr>
            <p:ph type="title"/>
          </p:nvPr>
        </p:nvSpPr>
        <p:spPr>
          <a:xfrm>
            <a:off x="720000" y="1848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2. Những bài học của tục ngữ</a:t>
            </a:r>
            <a:endParaRPr b="1" sz="3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8" name="Google Shape;578;p25"/>
          <p:cNvSpPr/>
          <p:nvPr/>
        </p:nvSpPr>
        <p:spPr>
          <a:xfrm>
            <a:off x="4698380" y="1034185"/>
            <a:ext cx="3828586" cy="3924485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9. Người sống hơn đống vàng.</a:t>
            </a:r>
            <a:endParaRPr/>
          </a:p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10. Đói cho sạch, rách cho thơm.</a:t>
            </a:r>
            <a:endParaRPr/>
          </a:p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11. Không thầy đố mày làm nên.</a:t>
            </a:r>
            <a:endParaRPr/>
          </a:p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12. Học thày chẳng tày học bạn.</a:t>
            </a:r>
            <a:endParaRPr/>
          </a:p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13. Muốn lành nghề, chớ nề học hỏi.</a:t>
            </a:r>
            <a:endParaRPr/>
          </a:p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14. Ăn quả nhớ kẻ trồng cây.</a:t>
            </a:r>
            <a:endParaRPr/>
          </a:p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15. Một cây làm chẳng nên non</a:t>
            </a:r>
            <a:endParaRPr/>
          </a:p>
          <a:p>
            <a:pPr indent="0" lvl="0" marL="139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Ba cây chụm lại nên hòn núi cao.</a:t>
            </a:r>
            <a:endParaRPr/>
          </a:p>
        </p:txBody>
      </p:sp>
      <p:sp>
        <p:nvSpPr>
          <p:cNvPr id="579" name="Google Shape;579;p25"/>
          <p:cNvSpPr/>
          <p:nvPr/>
        </p:nvSpPr>
        <p:spPr>
          <a:xfrm>
            <a:off x="231571" y="1034186"/>
            <a:ext cx="3931552" cy="1129152"/>
          </a:xfrm>
          <a:prstGeom prst="rect">
            <a:avLst/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c. Chủ đề con người</a:t>
            </a:r>
            <a:endParaRPr b="1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Thành ngữ việt nam bằng tranh | Tiki" id="580" name="Google Shape;580;p25"/>
          <p:cNvPicPr preferRelativeResize="0"/>
          <p:nvPr/>
        </p:nvPicPr>
        <p:blipFill rotWithShape="1">
          <a:blip r:embed="rId3">
            <a:alphaModFix/>
          </a:blip>
          <a:srcRect b="0" l="0" r="32598" t="13875"/>
          <a:stretch/>
        </p:blipFill>
        <p:spPr>
          <a:xfrm>
            <a:off x="-1088871" y="1034185"/>
            <a:ext cx="4128684" cy="5768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"/>
          <p:cNvSpPr txBox="1"/>
          <p:nvPr>
            <p:ph type="title"/>
          </p:nvPr>
        </p:nvSpPr>
        <p:spPr>
          <a:xfrm>
            <a:off x="720000" y="1848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2. Những bài học của tục ngữ</a:t>
            </a:r>
            <a:endParaRPr b="1" sz="32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86964" y="900371"/>
            <a:ext cx="7157971" cy="1932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Đề cao con người và những giá trị của con người.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Khẳng định những đức tính cao quý, tốt đẹp của dân tộc: Lòng tự trọng, sự biết ơn, đoàn kết, ham học,…</a:t>
            </a:r>
            <a:endParaRPr/>
          </a:p>
        </p:txBody>
      </p:sp>
      <p:sp>
        <p:nvSpPr>
          <p:cNvPr id="587" name="Google Shape;587;p26"/>
          <p:cNvSpPr/>
          <p:nvPr/>
        </p:nvSpPr>
        <p:spPr>
          <a:xfrm>
            <a:off x="1751852" y="2975252"/>
            <a:ext cx="7157971" cy="1932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Là lời nhắc nhở, bài học của thế hệ trước dành cho con cháu sau này.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Có tính ứng dụng vào lời ăn tiếng nói hang ngày.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200">
                <a:latin typeface="Cambria"/>
                <a:ea typeface="Cambria"/>
                <a:cs typeface="Cambria"/>
                <a:sym typeface="Cambria"/>
              </a:rPr>
              <a:t>3. Tục ngữ và đời sống</a:t>
            </a:r>
            <a:endParaRPr b="1" sz="32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3" name="Google Shape;593;p27"/>
          <p:cNvSpPr txBox="1"/>
          <p:nvPr/>
        </p:nvSpPr>
        <p:spPr>
          <a:xfrm>
            <a:off x="713225" y="1538600"/>
            <a:ext cx="2386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Kinh nghiệm</a:t>
            </a:r>
            <a:endParaRPr b="1" i="0" sz="24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4" name="Google Shape;594;p27"/>
          <p:cNvSpPr txBox="1"/>
          <p:nvPr/>
        </p:nvSpPr>
        <p:spPr>
          <a:xfrm>
            <a:off x="6043974" y="1538600"/>
            <a:ext cx="2386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Văn hóa</a:t>
            </a:r>
            <a:endParaRPr b="1" i="0" sz="24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5" name="Google Shape;595;p27"/>
          <p:cNvSpPr txBox="1"/>
          <p:nvPr/>
        </p:nvSpPr>
        <p:spPr>
          <a:xfrm>
            <a:off x="6043982" y="2096450"/>
            <a:ext cx="238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Thể hiện suy nghĩ, lối sống của cha ông. </a:t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6" name="Google Shape;596;p27"/>
          <p:cNvSpPr txBox="1"/>
          <p:nvPr/>
        </p:nvSpPr>
        <p:spPr>
          <a:xfrm>
            <a:off x="713225" y="2096450"/>
            <a:ext cx="238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Lao động, sản xuất</a:t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7" name="Google Shape;597;p27"/>
          <p:cNvSpPr txBox="1"/>
          <p:nvPr/>
        </p:nvSpPr>
        <p:spPr>
          <a:xfrm>
            <a:off x="713225" y="3009375"/>
            <a:ext cx="2386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Bài học</a:t>
            </a:r>
            <a:endParaRPr b="1" i="0" sz="24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8" name="Google Shape;598;p27"/>
          <p:cNvSpPr txBox="1"/>
          <p:nvPr/>
        </p:nvSpPr>
        <p:spPr>
          <a:xfrm>
            <a:off x="6043974" y="3009375"/>
            <a:ext cx="2386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Giao tiếp</a:t>
            </a:r>
            <a:endParaRPr b="1" i="0" sz="24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9" name="Google Shape;599;p27"/>
          <p:cNvSpPr txBox="1"/>
          <p:nvPr/>
        </p:nvSpPr>
        <p:spPr>
          <a:xfrm>
            <a:off x="6043982" y="3567225"/>
            <a:ext cx="238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Làm phong phú lời ăn tiếng nói hàng ngày.</a:t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0" name="Google Shape;600;p27"/>
          <p:cNvSpPr txBox="1"/>
          <p:nvPr/>
        </p:nvSpPr>
        <p:spPr>
          <a:xfrm>
            <a:off x="713225" y="3567225"/>
            <a:ext cx="238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Những chân lí, lời dạy sâu sắc.</a:t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01" name="Google Shape;601;p27"/>
          <p:cNvGrpSpPr/>
          <p:nvPr/>
        </p:nvGrpSpPr>
        <p:grpSpPr>
          <a:xfrm>
            <a:off x="3692363" y="1579044"/>
            <a:ext cx="1759253" cy="2450720"/>
            <a:chOff x="123996" y="3418775"/>
            <a:chExt cx="1064214" cy="1482499"/>
          </a:xfrm>
        </p:grpSpPr>
        <p:grpSp>
          <p:nvGrpSpPr>
            <p:cNvPr id="602" name="Google Shape;602;p27"/>
            <p:cNvGrpSpPr/>
            <p:nvPr/>
          </p:nvGrpSpPr>
          <p:grpSpPr>
            <a:xfrm flipH="1" rot="-279575">
              <a:off x="130356" y="3561410"/>
              <a:ext cx="167045" cy="163369"/>
              <a:chOff x="1190625" y="237875"/>
              <a:chExt cx="5219200" cy="5219450"/>
            </a:xfrm>
          </p:grpSpPr>
          <p:sp>
            <p:nvSpPr>
              <p:cNvPr id="603" name="Google Shape;603;p27"/>
              <p:cNvSpPr/>
              <p:nvPr/>
            </p:nvSpPr>
            <p:spPr>
              <a:xfrm>
                <a:off x="2842000" y="457475"/>
                <a:ext cx="3567825" cy="3529100"/>
              </a:xfrm>
              <a:custGeom>
                <a:rect b="b" l="l" r="r" t="t"/>
                <a:pathLst>
                  <a:path extrusionOk="0" h="141164" w="142713">
                    <a:moveTo>
                      <a:pt x="50887" y="1"/>
                    </a:moveTo>
                    <a:lnTo>
                      <a:pt x="50887" y="1"/>
                    </a:lnTo>
                    <a:cubicBezTo>
                      <a:pt x="0" y="43614"/>
                      <a:pt x="22606" y="109571"/>
                      <a:pt x="69741" y="138048"/>
                    </a:cubicBezTo>
                    <a:cubicBezTo>
                      <a:pt x="80468" y="139877"/>
                      <a:pt x="91195" y="141164"/>
                      <a:pt x="101922" y="141164"/>
                    </a:cubicBezTo>
                    <a:cubicBezTo>
                      <a:pt x="108027" y="141164"/>
                      <a:pt x="114132" y="140747"/>
                      <a:pt x="120237" y="139777"/>
                    </a:cubicBezTo>
                    <a:cubicBezTo>
                      <a:pt x="120237" y="139777"/>
                      <a:pt x="121411" y="129241"/>
                      <a:pt x="127022" y="127316"/>
                    </a:cubicBezTo>
                    <a:cubicBezTo>
                      <a:pt x="130414" y="126142"/>
                      <a:pt x="142712" y="119063"/>
                      <a:pt x="142712" y="119063"/>
                    </a:cubicBezTo>
                    <a:lnTo>
                      <a:pt x="142712" y="24694"/>
                    </a:lnTo>
                    <a:lnTo>
                      <a:pt x="133970" y="21497"/>
                    </a:lnTo>
                    <a:cubicBezTo>
                      <a:pt x="133970" y="15919"/>
                      <a:pt x="120009" y="5383"/>
                      <a:pt x="120009" y="5383"/>
                    </a:cubicBezTo>
                    <a:cubicBezTo>
                      <a:pt x="113965" y="6333"/>
                      <a:pt x="107919" y="6742"/>
                      <a:pt x="101871" y="6742"/>
                    </a:cubicBezTo>
                    <a:cubicBezTo>
                      <a:pt x="84876" y="6742"/>
                      <a:pt x="67873" y="3513"/>
                      <a:pt x="50887" y="1"/>
                    </a:cubicBezTo>
                    <a:close/>
                  </a:path>
                </a:pathLst>
              </a:custGeom>
              <a:solidFill>
                <a:srgbClr val="7FB0E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1578800" y="237875"/>
                <a:ext cx="3006750" cy="3670800"/>
              </a:xfrm>
              <a:custGeom>
                <a:rect b="b" l="l" r="r" t="t"/>
                <a:pathLst>
                  <a:path extrusionOk="0" h="146832" w="120270">
                    <a:moveTo>
                      <a:pt x="40815" y="1"/>
                    </a:moveTo>
                    <a:cubicBezTo>
                      <a:pt x="34744" y="1"/>
                      <a:pt x="28674" y="415"/>
                      <a:pt x="22606" y="1380"/>
                    </a:cubicBezTo>
                    <a:cubicBezTo>
                      <a:pt x="22606" y="1380"/>
                      <a:pt x="19246" y="13254"/>
                      <a:pt x="11711" y="16385"/>
                    </a:cubicBezTo>
                    <a:lnTo>
                      <a:pt x="0" y="22224"/>
                    </a:lnTo>
                    <a:lnTo>
                      <a:pt x="0" y="127912"/>
                    </a:lnTo>
                    <a:cubicBezTo>
                      <a:pt x="985" y="127501"/>
                      <a:pt x="2095" y="127322"/>
                      <a:pt x="3281" y="127322"/>
                    </a:cubicBezTo>
                    <a:cubicBezTo>
                      <a:pt x="11404" y="127322"/>
                      <a:pt x="23128" y="135741"/>
                      <a:pt x="23128" y="135741"/>
                    </a:cubicBezTo>
                    <a:cubicBezTo>
                      <a:pt x="29048" y="134829"/>
                      <a:pt x="34968" y="134435"/>
                      <a:pt x="40887" y="134435"/>
                    </a:cubicBezTo>
                    <a:cubicBezTo>
                      <a:pt x="67350" y="134435"/>
                      <a:pt x="93799" y="142300"/>
                      <a:pt x="120269" y="146832"/>
                    </a:cubicBezTo>
                    <a:cubicBezTo>
                      <a:pt x="83279" y="118812"/>
                      <a:pt x="69219" y="53180"/>
                      <a:pt x="101415" y="8752"/>
                    </a:cubicBezTo>
                    <a:cubicBezTo>
                      <a:pt x="81224" y="4589"/>
                      <a:pt x="61014" y="1"/>
                      <a:pt x="40815" y="1"/>
                    </a:cubicBezTo>
                    <a:close/>
                  </a:path>
                </a:pathLst>
              </a:custGeom>
              <a:solidFill>
                <a:srgbClr val="68A2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3499275" y="517750"/>
                <a:ext cx="2910550" cy="3434150"/>
              </a:xfrm>
              <a:custGeom>
                <a:rect b="b" l="l" r="r" t="t"/>
                <a:pathLst>
                  <a:path extrusionOk="0" h="137366" w="116422">
                    <a:moveTo>
                      <a:pt x="108026" y="1"/>
                    </a:moveTo>
                    <a:cubicBezTo>
                      <a:pt x="107259" y="1"/>
                      <a:pt x="106474" y="106"/>
                      <a:pt x="105689" y="330"/>
                    </a:cubicBezTo>
                    <a:cubicBezTo>
                      <a:pt x="101710" y="1472"/>
                      <a:pt x="97697" y="2352"/>
                      <a:pt x="93718" y="2972"/>
                    </a:cubicBezTo>
                    <a:cubicBezTo>
                      <a:pt x="72123" y="19445"/>
                      <a:pt x="49224" y="33961"/>
                      <a:pt x="24890" y="44954"/>
                    </a:cubicBezTo>
                    <a:cubicBezTo>
                      <a:pt x="24340" y="45199"/>
                      <a:pt x="23757" y="45319"/>
                      <a:pt x="23178" y="45319"/>
                    </a:cubicBezTo>
                    <a:cubicBezTo>
                      <a:pt x="22141" y="45319"/>
                      <a:pt x="21118" y="44936"/>
                      <a:pt x="20323" y="44204"/>
                    </a:cubicBezTo>
                    <a:cubicBezTo>
                      <a:pt x="16539" y="40713"/>
                      <a:pt x="12690" y="37321"/>
                      <a:pt x="8743" y="33994"/>
                    </a:cubicBezTo>
                    <a:lnTo>
                      <a:pt x="8743" y="33994"/>
                    </a:lnTo>
                    <a:cubicBezTo>
                      <a:pt x="1" y="51641"/>
                      <a:pt x="1" y="69321"/>
                      <a:pt x="10635" y="84554"/>
                    </a:cubicBezTo>
                    <a:cubicBezTo>
                      <a:pt x="12005" y="83902"/>
                      <a:pt x="13375" y="83217"/>
                      <a:pt x="14745" y="82564"/>
                    </a:cubicBezTo>
                    <a:cubicBezTo>
                      <a:pt x="15302" y="82304"/>
                      <a:pt x="15902" y="82176"/>
                      <a:pt x="16500" y="82176"/>
                    </a:cubicBezTo>
                    <a:cubicBezTo>
                      <a:pt x="17548" y="82176"/>
                      <a:pt x="18588" y="82567"/>
                      <a:pt x="19377" y="83315"/>
                    </a:cubicBezTo>
                    <a:cubicBezTo>
                      <a:pt x="41754" y="103963"/>
                      <a:pt x="67361" y="122165"/>
                      <a:pt x="93946" y="137366"/>
                    </a:cubicBezTo>
                    <a:cubicBezTo>
                      <a:pt x="99557" y="136453"/>
                      <a:pt x="105167" y="135082"/>
                      <a:pt x="110778" y="133158"/>
                    </a:cubicBezTo>
                    <a:cubicBezTo>
                      <a:pt x="114138" y="131984"/>
                      <a:pt x="116421" y="128787"/>
                      <a:pt x="116421" y="125199"/>
                    </a:cubicBezTo>
                    <a:lnTo>
                      <a:pt x="116421" y="116652"/>
                    </a:lnTo>
                    <a:cubicBezTo>
                      <a:pt x="93196" y="103800"/>
                      <a:pt x="70492" y="88534"/>
                      <a:pt x="50594" y="71604"/>
                    </a:cubicBezTo>
                    <a:cubicBezTo>
                      <a:pt x="48311" y="69647"/>
                      <a:pt x="48702" y="66059"/>
                      <a:pt x="51345" y="64656"/>
                    </a:cubicBezTo>
                    <a:cubicBezTo>
                      <a:pt x="74048" y="52652"/>
                      <a:pt x="96164" y="38267"/>
                      <a:pt x="116421" y="22283"/>
                    </a:cubicBezTo>
                    <a:lnTo>
                      <a:pt x="116421" y="8387"/>
                    </a:lnTo>
                    <a:cubicBezTo>
                      <a:pt x="116421" y="3623"/>
                      <a:pt x="112518" y="1"/>
                      <a:pt x="108026" y="1"/>
                    </a:cubicBezTo>
                    <a:close/>
                  </a:path>
                </a:pathLst>
              </a:custGeom>
              <a:solidFill>
                <a:srgbClr val="FFF8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1578800" y="272375"/>
                <a:ext cx="2186350" cy="3520500"/>
              </a:xfrm>
              <a:custGeom>
                <a:rect b="b" l="l" r="r" t="t"/>
                <a:pathLst>
                  <a:path extrusionOk="0" h="140820" w="87454">
                    <a:moveTo>
                      <a:pt x="22606" y="0"/>
                    </a:moveTo>
                    <a:cubicBezTo>
                      <a:pt x="15070" y="1207"/>
                      <a:pt x="7535" y="3262"/>
                      <a:pt x="0" y="6394"/>
                    </a:cubicBezTo>
                    <a:lnTo>
                      <a:pt x="0" y="20844"/>
                    </a:lnTo>
                    <a:cubicBezTo>
                      <a:pt x="23323" y="33859"/>
                      <a:pt x="45472" y="48506"/>
                      <a:pt x="65827" y="65664"/>
                    </a:cubicBezTo>
                    <a:cubicBezTo>
                      <a:pt x="68143" y="67588"/>
                      <a:pt x="67752" y="71209"/>
                      <a:pt x="65077" y="72612"/>
                    </a:cubicBezTo>
                    <a:cubicBezTo>
                      <a:pt x="42210" y="84616"/>
                      <a:pt x="20453" y="98643"/>
                      <a:pt x="0" y="114855"/>
                    </a:cubicBezTo>
                    <a:lnTo>
                      <a:pt x="0" y="140820"/>
                    </a:lnTo>
                    <a:cubicBezTo>
                      <a:pt x="7731" y="137591"/>
                      <a:pt x="15429" y="135536"/>
                      <a:pt x="23128" y="134361"/>
                    </a:cubicBezTo>
                    <a:cubicBezTo>
                      <a:pt x="43287" y="119063"/>
                      <a:pt x="64685" y="105525"/>
                      <a:pt x="87454" y="94369"/>
                    </a:cubicBezTo>
                    <a:cubicBezTo>
                      <a:pt x="83018" y="78190"/>
                      <a:pt x="82104" y="60673"/>
                      <a:pt x="85562" y="43809"/>
                    </a:cubicBezTo>
                    <a:cubicBezTo>
                      <a:pt x="66153" y="27401"/>
                      <a:pt x="44918" y="12787"/>
                      <a:pt x="22606" y="0"/>
                    </a:cubicBezTo>
                    <a:close/>
                  </a:path>
                </a:pathLst>
              </a:custGeom>
              <a:solidFill>
                <a:srgbClr val="FFEA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607" name="Google Shape;607;p27"/>
              <p:cNvSpPr/>
              <p:nvPr/>
            </p:nvSpPr>
            <p:spPr>
              <a:xfrm>
                <a:off x="1190625" y="238125"/>
                <a:ext cx="420000" cy="5219200"/>
              </a:xfrm>
              <a:custGeom>
                <a:rect b="b" l="l" r="r" t="t"/>
                <a:pathLst>
                  <a:path extrusionOk="0" h="208768" w="16800">
                    <a:moveTo>
                      <a:pt x="8416" y="0"/>
                    </a:moveTo>
                    <a:cubicBezTo>
                      <a:pt x="3751" y="0"/>
                      <a:pt x="0" y="3751"/>
                      <a:pt x="0" y="8416"/>
                    </a:cubicBezTo>
                    <a:lnTo>
                      <a:pt x="0" y="200351"/>
                    </a:lnTo>
                    <a:cubicBezTo>
                      <a:pt x="0" y="205016"/>
                      <a:pt x="3751" y="208767"/>
                      <a:pt x="8416" y="208767"/>
                    </a:cubicBezTo>
                    <a:cubicBezTo>
                      <a:pt x="13048" y="208767"/>
                      <a:pt x="16799" y="205016"/>
                      <a:pt x="16799" y="200351"/>
                    </a:cubicBezTo>
                    <a:lnTo>
                      <a:pt x="16799" y="8416"/>
                    </a:lnTo>
                    <a:cubicBezTo>
                      <a:pt x="16799" y="3751"/>
                      <a:pt x="13048" y="0"/>
                      <a:pt x="8416" y="0"/>
                    </a:cubicBezTo>
                    <a:close/>
                  </a:path>
                </a:pathLst>
              </a:custGeom>
              <a:solidFill>
                <a:srgbClr val="2F6D8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608" name="Google Shape;608;p27"/>
            <p:cNvGrpSpPr/>
            <p:nvPr/>
          </p:nvGrpSpPr>
          <p:grpSpPr>
            <a:xfrm rot="279575">
              <a:off x="1014806" y="3536935"/>
              <a:ext cx="167045" cy="163369"/>
              <a:chOff x="1190625" y="237875"/>
              <a:chExt cx="5219200" cy="5219450"/>
            </a:xfrm>
          </p:grpSpPr>
          <p:sp>
            <p:nvSpPr>
              <p:cNvPr id="609" name="Google Shape;609;p27"/>
              <p:cNvSpPr/>
              <p:nvPr/>
            </p:nvSpPr>
            <p:spPr>
              <a:xfrm>
                <a:off x="2842000" y="457475"/>
                <a:ext cx="3567825" cy="3529100"/>
              </a:xfrm>
              <a:custGeom>
                <a:rect b="b" l="l" r="r" t="t"/>
                <a:pathLst>
                  <a:path extrusionOk="0" h="141164" w="142713">
                    <a:moveTo>
                      <a:pt x="50887" y="1"/>
                    </a:moveTo>
                    <a:lnTo>
                      <a:pt x="50887" y="1"/>
                    </a:lnTo>
                    <a:cubicBezTo>
                      <a:pt x="0" y="43614"/>
                      <a:pt x="22606" y="109571"/>
                      <a:pt x="69741" y="138048"/>
                    </a:cubicBezTo>
                    <a:cubicBezTo>
                      <a:pt x="80468" y="139877"/>
                      <a:pt x="91195" y="141164"/>
                      <a:pt x="101922" y="141164"/>
                    </a:cubicBezTo>
                    <a:cubicBezTo>
                      <a:pt x="108027" y="141164"/>
                      <a:pt x="114132" y="140747"/>
                      <a:pt x="120237" y="139777"/>
                    </a:cubicBezTo>
                    <a:cubicBezTo>
                      <a:pt x="120237" y="139777"/>
                      <a:pt x="121411" y="129241"/>
                      <a:pt x="127022" y="127316"/>
                    </a:cubicBezTo>
                    <a:cubicBezTo>
                      <a:pt x="130414" y="126142"/>
                      <a:pt x="142712" y="119063"/>
                      <a:pt x="142712" y="119063"/>
                    </a:cubicBezTo>
                    <a:lnTo>
                      <a:pt x="142712" y="24694"/>
                    </a:lnTo>
                    <a:lnTo>
                      <a:pt x="133970" y="21497"/>
                    </a:lnTo>
                    <a:cubicBezTo>
                      <a:pt x="133970" y="15919"/>
                      <a:pt x="120009" y="5383"/>
                      <a:pt x="120009" y="5383"/>
                    </a:cubicBezTo>
                    <a:cubicBezTo>
                      <a:pt x="113965" y="6333"/>
                      <a:pt x="107919" y="6742"/>
                      <a:pt x="101871" y="6742"/>
                    </a:cubicBezTo>
                    <a:cubicBezTo>
                      <a:pt x="84876" y="6742"/>
                      <a:pt x="67873" y="3513"/>
                      <a:pt x="50887" y="1"/>
                    </a:cubicBezTo>
                    <a:close/>
                  </a:path>
                </a:pathLst>
              </a:custGeom>
              <a:solidFill>
                <a:srgbClr val="7FB0E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1578800" y="237875"/>
                <a:ext cx="3006750" cy="3670800"/>
              </a:xfrm>
              <a:custGeom>
                <a:rect b="b" l="l" r="r" t="t"/>
                <a:pathLst>
                  <a:path extrusionOk="0" h="146832" w="120270">
                    <a:moveTo>
                      <a:pt x="40815" y="1"/>
                    </a:moveTo>
                    <a:cubicBezTo>
                      <a:pt x="34744" y="1"/>
                      <a:pt x="28674" y="415"/>
                      <a:pt x="22606" y="1380"/>
                    </a:cubicBezTo>
                    <a:cubicBezTo>
                      <a:pt x="22606" y="1380"/>
                      <a:pt x="19246" y="13254"/>
                      <a:pt x="11711" y="16385"/>
                    </a:cubicBezTo>
                    <a:lnTo>
                      <a:pt x="0" y="22224"/>
                    </a:lnTo>
                    <a:lnTo>
                      <a:pt x="0" y="127912"/>
                    </a:lnTo>
                    <a:cubicBezTo>
                      <a:pt x="985" y="127501"/>
                      <a:pt x="2095" y="127322"/>
                      <a:pt x="3281" y="127322"/>
                    </a:cubicBezTo>
                    <a:cubicBezTo>
                      <a:pt x="11404" y="127322"/>
                      <a:pt x="23128" y="135741"/>
                      <a:pt x="23128" y="135741"/>
                    </a:cubicBezTo>
                    <a:cubicBezTo>
                      <a:pt x="29048" y="134829"/>
                      <a:pt x="34968" y="134435"/>
                      <a:pt x="40887" y="134435"/>
                    </a:cubicBezTo>
                    <a:cubicBezTo>
                      <a:pt x="67350" y="134435"/>
                      <a:pt x="93799" y="142300"/>
                      <a:pt x="120269" y="146832"/>
                    </a:cubicBezTo>
                    <a:cubicBezTo>
                      <a:pt x="83279" y="118812"/>
                      <a:pt x="69219" y="53180"/>
                      <a:pt x="101415" y="8752"/>
                    </a:cubicBezTo>
                    <a:cubicBezTo>
                      <a:pt x="81224" y="4589"/>
                      <a:pt x="61014" y="1"/>
                      <a:pt x="40815" y="1"/>
                    </a:cubicBezTo>
                    <a:close/>
                  </a:path>
                </a:pathLst>
              </a:custGeom>
              <a:solidFill>
                <a:srgbClr val="68A2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3499275" y="517750"/>
                <a:ext cx="2910550" cy="3434150"/>
              </a:xfrm>
              <a:custGeom>
                <a:rect b="b" l="l" r="r" t="t"/>
                <a:pathLst>
                  <a:path extrusionOk="0" h="137366" w="116422">
                    <a:moveTo>
                      <a:pt x="108026" y="1"/>
                    </a:moveTo>
                    <a:cubicBezTo>
                      <a:pt x="107259" y="1"/>
                      <a:pt x="106474" y="106"/>
                      <a:pt x="105689" y="330"/>
                    </a:cubicBezTo>
                    <a:cubicBezTo>
                      <a:pt x="101710" y="1472"/>
                      <a:pt x="97697" y="2352"/>
                      <a:pt x="93718" y="2972"/>
                    </a:cubicBezTo>
                    <a:cubicBezTo>
                      <a:pt x="72123" y="19445"/>
                      <a:pt x="49224" y="33961"/>
                      <a:pt x="24890" y="44954"/>
                    </a:cubicBezTo>
                    <a:cubicBezTo>
                      <a:pt x="24340" y="45199"/>
                      <a:pt x="23757" y="45319"/>
                      <a:pt x="23178" y="45319"/>
                    </a:cubicBezTo>
                    <a:cubicBezTo>
                      <a:pt x="22141" y="45319"/>
                      <a:pt x="21118" y="44936"/>
                      <a:pt x="20323" y="44204"/>
                    </a:cubicBezTo>
                    <a:cubicBezTo>
                      <a:pt x="16539" y="40713"/>
                      <a:pt x="12690" y="37321"/>
                      <a:pt x="8743" y="33994"/>
                    </a:cubicBezTo>
                    <a:lnTo>
                      <a:pt x="8743" y="33994"/>
                    </a:lnTo>
                    <a:cubicBezTo>
                      <a:pt x="1" y="51641"/>
                      <a:pt x="1" y="69321"/>
                      <a:pt x="10635" y="84554"/>
                    </a:cubicBezTo>
                    <a:cubicBezTo>
                      <a:pt x="12005" y="83902"/>
                      <a:pt x="13375" y="83217"/>
                      <a:pt x="14745" y="82564"/>
                    </a:cubicBezTo>
                    <a:cubicBezTo>
                      <a:pt x="15302" y="82304"/>
                      <a:pt x="15902" y="82176"/>
                      <a:pt x="16500" y="82176"/>
                    </a:cubicBezTo>
                    <a:cubicBezTo>
                      <a:pt x="17548" y="82176"/>
                      <a:pt x="18588" y="82567"/>
                      <a:pt x="19377" y="83315"/>
                    </a:cubicBezTo>
                    <a:cubicBezTo>
                      <a:pt x="41754" y="103963"/>
                      <a:pt x="67361" y="122165"/>
                      <a:pt x="93946" y="137366"/>
                    </a:cubicBezTo>
                    <a:cubicBezTo>
                      <a:pt x="99557" y="136453"/>
                      <a:pt x="105167" y="135082"/>
                      <a:pt x="110778" y="133158"/>
                    </a:cubicBezTo>
                    <a:cubicBezTo>
                      <a:pt x="114138" y="131984"/>
                      <a:pt x="116421" y="128787"/>
                      <a:pt x="116421" y="125199"/>
                    </a:cubicBezTo>
                    <a:lnTo>
                      <a:pt x="116421" y="116652"/>
                    </a:lnTo>
                    <a:cubicBezTo>
                      <a:pt x="93196" y="103800"/>
                      <a:pt x="70492" y="88534"/>
                      <a:pt x="50594" y="71604"/>
                    </a:cubicBezTo>
                    <a:cubicBezTo>
                      <a:pt x="48311" y="69647"/>
                      <a:pt x="48702" y="66059"/>
                      <a:pt x="51345" y="64656"/>
                    </a:cubicBezTo>
                    <a:cubicBezTo>
                      <a:pt x="74048" y="52652"/>
                      <a:pt x="96164" y="38267"/>
                      <a:pt x="116421" y="22283"/>
                    </a:cubicBezTo>
                    <a:lnTo>
                      <a:pt x="116421" y="8387"/>
                    </a:lnTo>
                    <a:cubicBezTo>
                      <a:pt x="116421" y="3623"/>
                      <a:pt x="112518" y="1"/>
                      <a:pt x="108026" y="1"/>
                    </a:cubicBezTo>
                    <a:close/>
                  </a:path>
                </a:pathLst>
              </a:custGeom>
              <a:solidFill>
                <a:srgbClr val="FFF8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1578800" y="272375"/>
                <a:ext cx="2186350" cy="3520500"/>
              </a:xfrm>
              <a:custGeom>
                <a:rect b="b" l="l" r="r" t="t"/>
                <a:pathLst>
                  <a:path extrusionOk="0" h="140820" w="87454">
                    <a:moveTo>
                      <a:pt x="22606" y="0"/>
                    </a:moveTo>
                    <a:cubicBezTo>
                      <a:pt x="15070" y="1207"/>
                      <a:pt x="7535" y="3262"/>
                      <a:pt x="0" y="6394"/>
                    </a:cubicBezTo>
                    <a:lnTo>
                      <a:pt x="0" y="20844"/>
                    </a:lnTo>
                    <a:cubicBezTo>
                      <a:pt x="23323" y="33859"/>
                      <a:pt x="45472" y="48506"/>
                      <a:pt x="65827" y="65664"/>
                    </a:cubicBezTo>
                    <a:cubicBezTo>
                      <a:pt x="68143" y="67588"/>
                      <a:pt x="67752" y="71209"/>
                      <a:pt x="65077" y="72612"/>
                    </a:cubicBezTo>
                    <a:cubicBezTo>
                      <a:pt x="42210" y="84616"/>
                      <a:pt x="20453" y="98643"/>
                      <a:pt x="0" y="114855"/>
                    </a:cubicBezTo>
                    <a:lnTo>
                      <a:pt x="0" y="140820"/>
                    </a:lnTo>
                    <a:cubicBezTo>
                      <a:pt x="7731" y="137591"/>
                      <a:pt x="15429" y="135536"/>
                      <a:pt x="23128" y="134361"/>
                    </a:cubicBezTo>
                    <a:cubicBezTo>
                      <a:pt x="43287" y="119063"/>
                      <a:pt x="64685" y="105525"/>
                      <a:pt x="87454" y="94369"/>
                    </a:cubicBezTo>
                    <a:cubicBezTo>
                      <a:pt x="83018" y="78190"/>
                      <a:pt x="82104" y="60673"/>
                      <a:pt x="85562" y="43809"/>
                    </a:cubicBezTo>
                    <a:cubicBezTo>
                      <a:pt x="66153" y="27401"/>
                      <a:pt x="44918" y="12787"/>
                      <a:pt x="22606" y="0"/>
                    </a:cubicBezTo>
                    <a:close/>
                  </a:path>
                </a:pathLst>
              </a:custGeom>
              <a:solidFill>
                <a:srgbClr val="FFEA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1190625" y="238125"/>
                <a:ext cx="420000" cy="5219200"/>
              </a:xfrm>
              <a:custGeom>
                <a:rect b="b" l="l" r="r" t="t"/>
                <a:pathLst>
                  <a:path extrusionOk="0" h="208768" w="16800">
                    <a:moveTo>
                      <a:pt x="8416" y="0"/>
                    </a:moveTo>
                    <a:cubicBezTo>
                      <a:pt x="3751" y="0"/>
                      <a:pt x="0" y="3751"/>
                      <a:pt x="0" y="8416"/>
                    </a:cubicBezTo>
                    <a:lnTo>
                      <a:pt x="0" y="200351"/>
                    </a:lnTo>
                    <a:cubicBezTo>
                      <a:pt x="0" y="205016"/>
                      <a:pt x="3751" y="208767"/>
                      <a:pt x="8416" y="208767"/>
                    </a:cubicBezTo>
                    <a:cubicBezTo>
                      <a:pt x="13048" y="208767"/>
                      <a:pt x="16799" y="205016"/>
                      <a:pt x="16799" y="200351"/>
                    </a:cubicBezTo>
                    <a:lnTo>
                      <a:pt x="16799" y="8416"/>
                    </a:lnTo>
                    <a:cubicBezTo>
                      <a:pt x="16799" y="3751"/>
                      <a:pt x="13048" y="0"/>
                      <a:pt x="8416" y="0"/>
                    </a:cubicBezTo>
                    <a:close/>
                  </a:path>
                </a:pathLst>
              </a:custGeom>
              <a:solidFill>
                <a:srgbClr val="2F6D8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pic>
          <p:nvPicPr>
            <p:cNvPr id="614" name="Google Shape;614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350" y="3418775"/>
              <a:ext cx="885249" cy="148249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15" name="Google Shape;615;p27"/>
          <p:cNvCxnSpPr>
            <a:stCxn id="593" idx="3"/>
          </p:cNvCxnSpPr>
          <p:nvPr/>
        </p:nvCxnSpPr>
        <p:spPr>
          <a:xfrm>
            <a:off x="3100025" y="1818050"/>
            <a:ext cx="1048500" cy="623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16" name="Google Shape;616;p27"/>
          <p:cNvCxnSpPr/>
          <p:nvPr/>
        </p:nvCxnSpPr>
        <p:spPr>
          <a:xfrm flipH="1">
            <a:off x="4903079" y="1818050"/>
            <a:ext cx="1220700" cy="70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17" name="Google Shape;617;p27"/>
          <p:cNvCxnSpPr>
            <a:stCxn id="597" idx="3"/>
          </p:cNvCxnSpPr>
          <p:nvPr/>
        </p:nvCxnSpPr>
        <p:spPr>
          <a:xfrm flipH="1" rot="10800000">
            <a:off x="3100025" y="2848125"/>
            <a:ext cx="1434600" cy="440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18" name="Google Shape;618;p27"/>
          <p:cNvCxnSpPr>
            <a:stCxn id="598" idx="1"/>
          </p:cNvCxnSpPr>
          <p:nvPr/>
        </p:nvCxnSpPr>
        <p:spPr>
          <a:xfrm flipH="1">
            <a:off x="4830174" y="3288825"/>
            <a:ext cx="1213800" cy="16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8"/>
          <p:cNvSpPr txBox="1"/>
          <p:nvPr>
            <p:ph type="title"/>
          </p:nvPr>
        </p:nvSpPr>
        <p:spPr>
          <a:xfrm>
            <a:off x="2070325" y="1126113"/>
            <a:ext cx="5624016" cy="25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000">
                <a:latin typeface="Alfa Slab One"/>
                <a:ea typeface="Alfa Slab One"/>
                <a:cs typeface="Alfa Slab One"/>
                <a:sym typeface="Alfa Slab One"/>
              </a:rPr>
              <a:t>NHỮNG CÂU TỤC NGỮ THAM KHẢO</a:t>
            </a:r>
            <a:endParaRPr sz="4000">
              <a:solidFill>
                <a:schemeClr val="lt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24" name="Google Shape;624;p28"/>
          <p:cNvSpPr/>
          <p:nvPr/>
        </p:nvSpPr>
        <p:spPr>
          <a:xfrm>
            <a:off x="7303024" y="3016295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25" name="Google Shape;625;p28"/>
          <p:cNvSpPr/>
          <p:nvPr/>
        </p:nvSpPr>
        <p:spPr>
          <a:xfrm>
            <a:off x="7303023" y="899375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26" name="Google Shape;626;p28"/>
          <p:cNvSpPr/>
          <p:nvPr/>
        </p:nvSpPr>
        <p:spPr>
          <a:xfrm>
            <a:off x="1503671" y="937144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27" name="Google Shape;627;p28"/>
          <p:cNvSpPr/>
          <p:nvPr/>
        </p:nvSpPr>
        <p:spPr>
          <a:xfrm>
            <a:off x="1215368" y="296024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628" name="Google Shape;6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775" y="3836400"/>
            <a:ext cx="4340142" cy="13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5095" y="3836400"/>
            <a:ext cx="4340142" cy="13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88925" y="4114776"/>
            <a:ext cx="3320750" cy="127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9035" y="4246326"/>
            <a:ext cx="2978427" cy="11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8"/>
          <p:cNvSpPr/>
          <p:nvPr/>
        </p:nvSpPr>
        <p:spPr>
          <a:xfrm flipH="1">
            <a:off x="4233705" y="36394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grpSp>
        <p:nvGrpSpPr>
          <p:cNvPr id="633" name="Google Shape;633;p28"/>
          <p:cNvGrpSpPr/>
          <p:nvPr/>
        </p:nvGrpSpPr>
        <p:grpSpPr>
          <a:xfrm flipH="1" rot="115705">
            <a:off x="8433337" y="4117344"/>
            <a:ext cx="155098" cy="151976"/>
            <a:chOff x="1190625" y="237875"/>
            <a:chExt cx="5219200" cy="5219450"/>
          </a:xfrm>
        </p:grpSpPr>
        <p:sp>
          <p:nvSpPr>
            <p:cNvPr id="634" name="Google Shape;634;p28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639" name="Google Shape;639;p28"/>
          <p:cNvGrpSpPr/>
          <p:nvPr/>
        </p:nvGrpSpPr>
        <p:grpSpPr>
          <a:xfrm flipH="1" rot="115705">
            <a:off x="841912" y="4031619"/>
            <a:ext cx="155098" cy="151976"/>
            <a:chOff x="1190625" y="237875"/>
            <a:chExt cx="5219200" cy="5219450"/>
          </a:xfrm>
        </p:grpSpPr>
        <p:sp>
          <p:nvSpPr>
            <p:cNvPr id="640" name="Google Shape;640;p28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9"/>
          <p:cNvSpPr txBox="1"/>
          <p:nvPr>
            <p:ph idx="4294967295" type="subTitle"/>
          </p:nvPr>
        </p:nvSpPr>
        <p:spPr>
          <a:xfrm>
            <a:off x="0" y="333747"/>
            <a:ext cx="8284975" cy="39865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-"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Một giọt máu đào, hơn ao nước lã.</a:t>
            </a:r>
            <a:endParaRPr/>
          </a:p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-"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Bán anh em xa, mua láng giềng gần.</a:t>
            </a:r>
            <a:endParaRPr/>
          </a:p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-"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Cười người chớ vội cười lâu,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Cười người hôm trước, hôm sau người cười.</a:t>
            </a:r>
            <a:endParaRPr/>
          </a:p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-"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Đời cha ăn mặn, đời con khát nước.</a:t>
            </a:r>
            <a:endParaRPr/>
          </a:p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-"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Chuồn choồn bay thấp thì mưa</a:t>
            </a:r>
            <a:endParaRPr b="0" i="1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Bay cao thì nắng, bay vừa thì râm.</a:t>
            </a:r>
            <a:endParaRPr/>
          </a:p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-"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Dày sao thì nắng, vắng sao thì mưa.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……</a:t>
            </a:r>
            <a:endParaRPr b="0" i="1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7367748" y="823175"/>
            <a:ext cx="549861" cy="257684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1215371" y="823182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4331543" y="4001722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8684" y="2927426"/>
            <a:ext cx="3305027" cy="249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7641" y="2927426"/>
            <a:ext cx="3305027" cy="249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9100" y="4464326"/>
            <a:ext cx="2710400" cy="104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4575" y="4464326"/>
            <a:ext cx="2710400" cy="104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7" name="Google Shape;657;p29"/>
          <p:cNvGrpSpPr/>
          <p:nvPr/>
        </p:nvGrpSpPr>
        <p:grpSpPr>
          <a:xfrm flipH="1" rot="115705">
            <a:off x="2244362" y="4355394"/>
            <a:ext cx="155098" cy="151976"/>
            <a:chOff x="1190625" y="237875"/>
            <a:chExt cx="5219200" cy="5219450"/>
          </a:xfrm>
        </p:grpSpPr>
        <p:sp>
          <p:nvSpPr>
            <p:cNvPr id="658" name="Google Shape;658;p29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9"/>
          <p:cNvGrpSpPr/>
          <p:nvPr/>
        </p:nvGrpSpPr>
        <p:grpSpPr>
          <a:xfrm flipH="1" rot="115705">
            <a:off x="6892587" y="4355394"/>
            <a:ext cx="155098" cy="151976"/>
            <a:chOff x="1190625" y="237875"/>
            <a:chExt cx="5219200" cy="5219450"/>
          </a:xfrm>
        </p:grpSpPr>
        <p:sp>
          <p:nvSpPr>
            <p:cNvPr id="664" name="Google Shape;664;p29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"/>
          <p:cNvSpPr txBox="1"/>
          <p:nvPr>
            <p:ph type="title"/>
          </p:nvPr>
        </p:nvSpPr>
        <p:spPr>
          <a:xfrm>
            <a:off x="1920407" y="820432"/>
            <a:ext cx="6677451" cy="130542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b="1" lang="en-US" sz="3600">
                <a:latin typeface="Cambria"/>
                <a:ea typeface="Cambria"/>
                <a:cs typeface="Cambria"/>
                <a:sym typeface="Cambria"/>
              </a:rPr>
              <a:t>Bách chiến bách thắng</a:t>
            </a:r>
            <a:endParaRPr b="1" sz="36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5" name="Google Shape;355;p3"/>
          <p:cNvSpPr/>
          <p:nvPr/>
        </p:nvSpPr>
        <p:spPr>
          <a:xfrm>
            <a:off x="4582543" y="73869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Thành ngữ việt nam bằng tranh | Tiki" id="356" name="Google Shape;35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95581" y="-297366"/>
            <a:ext cx="6417004" cy="7016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0"/>
          <p:cNvSpPr txBox="1"/>
          <p:nvPr>
            <p:ph type="title"/>
          </p:nvPr>
        </p:nvSpPr>
        <p:spPr>
          <a:xfrm>
            <a:off x="2366988" y="2362869"/>
            <a:ext cx="4410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400">
                <a:latin typeface="Arial"/>
                <a:ea typeface="Arial"/>
                <a:cs typeface="Arial"/>
                <a:sym typeface="Arial"/>
              </a:rPr>
              <a:t>TỔNG KẾT</a:t>
            </a:r>
            <a:endParaRPr sz="5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0"/>
          <p:cNvSpPr txBox="1"/>
          <p:nvPr>
            <p:ph idx="2" type="title"/>
          </p:nvPr>
        </p:nvSpPr>
        <p:spPr>
          <a:xfrm>
            <a:off x="3867588" y="920595"/>
            <a:ext cx="1550232" cy="10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6600">
                <a:latin typeface="Arial"/>
                <a:ea typeface="Arial"/>
                <a:cs typeface="Arial"/>
                <a:sym typeface="Arial"/>
              </a:rPr>
              <a:t>III.</a:t>
            </a:r>
            <a:endParaRPr sz="6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0"/>
          <p:cNvSpPr/>
          <p:nvPr/>
        </p:nvSpPr>
        <p:spPr>
          <a:xfrm>
            <a:off x="7540349" y="3059182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0"/>
          <p:cNvSpPr/>
          <p:nvPr/>
        </p:nvSpPr>
        <p:spPr>
          <a:xfrm>
            <a:off x="1491196" y="1267169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0"/>
          <p:cNvSpPr/>
          <p:nvPr/>
        </p:nvSpPr>
        <p:spPr>
          <a:xfrm>
            <a:off x="927068" y="294709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0"/>
          <p:cNvSpPr/>
          <p:nvPr/>
        </p:nvSpPr>
        <p:spPr>
          <a:xfrm>
            <a:off x="7540358" y="1261350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0"/>
          <p:cNvSpPr/>
          <p:nvPr/>
        </p:nvSpPr>
        <p:spPr>
          <a:xfrm>
            <a:off x="4233749" y="801082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0"/>
          <p:cNvSpPr/>
          <p:nvPr/>
        </p:nvSpPr>
        <p:spPr>
          <a:xfrm>
            <a:off x="4149871" y="4007289"/>
            <a:ext cx="844249" cy="395990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1" name="Google Shape;681;p30"/>
          <p:cNvCxnSpPr/>
          <p:nvPr/>
        </p:nvCxnSpPr>
        <p:spPr>
          <a:xfrm rot="10800000">
            <a:off x="6691463" y="3431407"/>
            <a:ext cx="457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2" name="Google Shape;682;p30"/>
          <p:cNvCxnSpPr/>
          <p:nvPr/>
        </p:nvCxnSpPr>
        <p:spPr>
          <a:xfrm rot="10800000">
            <a:off x="1995338" y="3431407"/>
            <a:ext cx="457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1"/>
          <p:cNvSpPr txBox="1"/>
          <p:nvPr>
            <p:ph idx="1" type="subTitle"/>
          </p:nvPr>
        </p:nvSpPr>
        <p:spPr>
          <a:xfrm>
            <a:off x="1565494" y="1361246"/>
            <a:ext cx="2742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1" lang="en-US" sz="2400">
                <a:latin typeface="Cambria"/>
                <a:ea typeface="Cambria"/>
                <a:cs typeface="Cambria"/>
                <a:sym typeface="Cambria"/>
              </a:rPr>
              <a:t>1. Nghệ thuật</a:t>
            </a:r>
            <a:endParaRPr b="1"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8" name="Google Shape;688;p31"/>
          <p:cNvSpPr txBox="1"/>
          <p:nvPr>
            <p:ph idx="2" type="subTitle"/>
          </p:nvPr>
        </p:nvSpPr>
        <p:spPr>
          <a:xfrm>
            <a:off x="4760519" y="1361246"/>
            <a:ext cx="2742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1" lang="en-US" sz="2400">
                <a:latin typeface="Cambria"/>
                <a:ea typeface="Cambria"/>
                <a:cs typeface="Cambria"/>
                <a:sym typeface="Cambria"/>
              </a:rPr>
              <a:t>2. Nội dung</a:t>
            </a:r>
            <a:endParaRPr b="1"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9" name="Google Shape;689;p31"/>
          <p:cNvSpPr txBox="1"/>
          <p:nvPr>
            <p:ph idx="3" type="subTitle"/>
          </p:nvPr>
        </p:nvSpPr>
        <p:spPr>
          <a:xfrm>
            <a:off x="4760518" y="1823607"/>
            <a:ext cx="3195025" cy="2213133"/>
          </a:xfrm>
          <a:prstGeom prst="rect">
            <a:avLst/>
          </a:prstGeom>
          <a:solidFill>
            <a:srgbClr val="F4FA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600">
                <a:latin typeface="Cambria"/>
                <a:ea typeface="Cambria"/>
                <a:cs typeface="Cambria"/>
                <a:sym typeface="Cambria"/>
              </a:rPr>
              <a:t>Là những bài học về cuộc sống, kinh nghiệm về lao động sản xuất và con người.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0" name="Google Shape;690;p31"/>
          <p:cNvSpPr txBox="1"/>
          <p:nvPr>
            <p:ph idx="4" type="subTitle"/>
          </p:nvPr>
        </p:nvSpPr>
        <p:spPr>
          <a:xfrm>
            <a:off x="1113069" y="1823607"/>
            <a:ext cx="3182000" cy="2213133"/>
          </a:xfrm>
          <a:prstGeom prst="rect">
            <a:avLst/>
          </a:prstGeom>
          <a:solidFill>
            <a:srgbClr val="F4FA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600">
                <a:latin typeface="Cambria"/>
                <a:ea typeface="Cambria"/>
                <a:cs typeface="Cambria"/>
                <a:sym typeface="Cambria"/>
              </a:rPr>
              <a:t>Hình thức ngắn gọn, có vần điệu, dễ nhớ.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600">
                <a:latin typeface="Cambria"/>
                <a:ea typeface="Cambria"/>
                <a:cs typeface="Cambria"/>
                <a:sym typeface="Cambria"/>
              </a:rPr>
              <a:t>Sử dụng các nghệ thuật đối, ẩn dụ, ngôn ngữ giàu hình tượng.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1215371" y="823182"/>
            <a:ext cx="388279" cy="182133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7689602" y="1694921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93" name="Google Shape;69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6681" y="3958649"/>
            <a:ext cx="2164526" cy="163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5743" y="3958649"/>
            <a:ext cx="2164526" cy="163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00211" y="4160252"/>
            <a:ext cx="5111921" cy="19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2839" y="4160252"/>
            <a:ext cx="5111921" cy="19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3239" y="4160252"/>
            <a:ext cx="5111921" cy="196439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31"/>
          <p:cNvSpPr/>
          <p:nvPr/>
        </p:nvSpPr>
        <p:spPr>
          <a:xfrm>
            <a:off x="723162" y="1616255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"/>
          <p:cNvSpPr txBox="1"/>
          <p:nvPr>
            <p:ph type="title"/>
          </p:nvPr>
        </p:nvSpPr>
        <p:spPr>
          <a:xfrm>
            <a:off x="1920407" y="820432"/>
            <a:ext cx="6677451" cy="130542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b="1" lang="en-US" sz="3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Châu chấu đá xe.</a:t>
            </a:r>
            <a:endParaRPr b="1" sz="3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4582543" y="73869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Sách Thành Ngữ Và Tục Ngữ Việt Nam | Shopee Việt Nam" id="363" name="Google Shape;363;p4"/>
          <p:cNvPicPr preferRelativeResize="0"/>
          <p:nvPr/>
        </p:nvPicPr>
        <p:blipFill rotWithShape="1">
          <a:blip r:embed="rId3">
            <a:alphaModFix/>
          </a:blip>
          <a:srcRect b="0" l="0" r="30344" t="17436"/>
          <a:stretch/>
        </p:blipFill>
        <p:spPr>
          <a:xfrm>
            <a:off x="-103613" y="594733"/>
            <a:ext cx="4460865" cy="5287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"/>
          <p:cNvSpPr/>
          <p:nvPr/>
        </p:nvSpPr>
        <p:spPr>
          <a:xfrm>
            <a:off x="891081" y="2871477"/>
            <a:ext cx="815311" cy="382083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6236018" y="3077622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cxnSp>
        <p:nvCxnSpPr>
          <p:cNvPr id="370" name="Google Shape;370;p5"/>
          <p:cNvCxnSpPr/>
          <p:nvPr/>
        </p:nvCxnSpPr>
        <p:spPr>
          <a:xfrm rot="10800000">
            <a:off x="789513" y="2670413"/>
            <a:ext cx="1833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p5"/>
          <p:cNvCxnSpPr/>
          <p:nvPr/>
        </p:nvCxnSpPr>
        <p:spPr>
          <a:xfrm rot="10800000">
            <a:off x="6520588" y="2670413"/>
            <a:ext cx="1833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2" name="Google Shape;37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6450" y="4359513"/>
            <a:ext cx="2882575" cy="110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3825" y="4281513"/>
            <a:ext cx="2882575" cy="110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626400" y="3683151"/>
            <a:ext cx="5645773" cy="178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200827" y="3492301"/>
            <a:ext cx="5645773" cy="19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"/>
          <p:cNvSpPr/>
          <p:nvPr/>
        </p:nvSpPr>
        <p:spPr>
          <a:xfrm>
            <a:off x="8244383" y="2966938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291" y="1129921"/>
            <a:ext cx="8047417" cy="2883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0725" y="4241125"/>
            <a:ext cx="3723279" cy="117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6225" y="3963975"/>
            <a:ext cx="4600566" cy="14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MỤC TIÊU BÀI HỌC</a:t>
            </a:r>
            <a:endParaRPr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5" name="Google Shape;385;p6"/>
          <p:cNvSpPr txBox="1"/>
          <p:nvPr>
            <p:ph idx="5" type="title"/>
          </p:nvPr>
        </p:nvSpPr>
        <p:spPr>
          <a:xfrm>
            <a:off x="1019363" y="1676088"/>
            <a:ext cx="8340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01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6" name="Google Shape;386;p6"/>
          <p:cNvSpPr txBox="1"/>
          <p:nvPr>
            <p:ph idx="6" type="title"/>
          </p:nvPr>
        </p:nvSpPr>
        <p:spPr>
          <a:xfrm>
            <a:off x="4780238" y="1676088"/>
            <a:ext cx="8340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02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7" name="Google Shape;387;p6"/>
          <p:cNvSpPr txBox="1"/>
          <p:nvPr>
            <p:ph idx="7" type="title"/>
          </p:nvPr>
        </p:nvSpPr>
        <p:spPr>
          <a:xfrm>
            <a:off x="1019363" y="3109488"/>
            <a:ext cx="8340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03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8" name="Google Shape;388;p6"/>
          <p:cNvSpPr txBox="1"/>
          <p:nvPr>
            <p:ph idx="8" type="title"/>
          </p:nvPr>
        </p:nvSpPr>
        <p:spPr>
          <a:xfrm>
            <a:off x="4780238" y="3109488"/>
            <a:ext cx="8340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04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9" name="Google Shape;389;p6"/>
          <p:cNvSpPr txBox="1"/>
          <p:nvPr>
            <p:ph idx="9" type="subTitle"/>
          </p:nvPr>
        </p:nvSpPr>
        <p:spPr>
          <a:xfrm>
            <a:off x="5614240" y="1901176"/>
            <a:ext cx="25104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Những kinh nghiệm, bài học thể hiện qua các câu tục ngữ.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0" name="Google Shape;390;p6"/>
          <p:cNvSpPr txBox="1"/>
          <p:nvPr>
            <p:ph idx="13" type="subTitle"/>
          </p:nvPr>
        </p:nvSpPr>
        <p:spPr>
          <a:xfrm>
            <a:off x="1853363" y="1901176"/>
            <a:ext cx="25104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Những đặc điểm về hình thức của tục ngữ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1" name="Google Shape;391;p6"/>
          <p:cNvSpPr txBox="1"/>
          <p:nvPr>
            <p:ph idx="14" type="subTitle"/>
          </p:nvPr>
        </p:nvSpPr>
        <p:spPr>
          <a:xfrm>
            <a:off x="5614240" y="3328584"/>
            <a:ext cx="25104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You can describe the topic of the section here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2" name="Google Shape;392;p6"/>
          <p:cNvSpPr txBox="1"/>
          <p:nvPr>
            <p:ph idx="15" type="subTitle"/>
          </p:nvPr>
        </p:nvSpPr>
        <p:spPr>
          <a:xfrm>
            <a:off x="1853363" y="3328584"/>
            <a:ext cx="25104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800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You can describe the topic of the section here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93" name="Google Shape;39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9674" y="4096813"/>
            <a:ext cx="4180086" cy="132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"/>
          <p:cNvSpPr txBox="1"/>
          <p:nvPr>
            <p:ph idx="1" type="subTitle"/>
          </p:nvPr>
        </p:nvSpPr>
        <p:spPr>
          <a:xfrm>
            <a:off x="1866900" y="1572950"/>
            <a:ext cx="2510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Hs trình bày được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5" name="Google Shape;395;p6"/>
          <p:cNvSpPr txBox="1"/>
          <p:nvPr>
            <p:ph idx="2" type="subTitle"/>
          </p:nvPr>
        </p:nvSpPr>
        <p:spPr>
          <a:xfrm>
            <a:off x="5614250" y="1572950"/>
            <a:ext cx="2510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HS phân tích được 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6" name="Google Shape;396;p6"/>
          <p:cNvSpPr txBox="1"/>
          <p:nvPr>
            <p:ph idx="3" type="subTitle"/>
          </p:nvPr>
        </p:nvSpPr>
        <p:spPr>
          <a:xfrm>
            <a:off x="1866900" y="2945775"/>
            <a:ext cx="2510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SCHEDULE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7" name="Google Shape;397;p6"/>
          <p:cNvSpPr txBox="1"/>
          <p:nvPr>
            <p:ph idx="4" type="subTitle"/>
          </p:nvPr>
        </p:nvSpPr>
        <p:spPr>
          <a:xfrm>
            <a:off x="5614250" y="2945775"/>
            <a:ext cx="25104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GAMES &amp; QUIZ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0526" y="990989"/>
            <a:ext cx="4180076" cy="316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2599" y="3237788"/>
            <a:ext cx="4180086" cy="132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6424" y="3237788"/>
            <a:ext cx="4180086" cy="132056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7"/>
          <p:cNvSpPr/>
          <p:nvPr/>
        </p:nvSpPr>
        <p:spPr>
          <a:xfrm>
            <a:off x="7901216" y="740518"/>
            <a:ext cx="676472" cy="317378"/>
          </a:xfrm>
          <a:custGeom>
            <a:rect b="b" l="l" r="r" t="t"/>
            <a:pathLst>
              <a:path extrusionOk="0" h="11848" w="25258">
                <a:moveTo>
                  <a:pt x="20771" y="2219"/>
                </a:moveTo>
                <a:cubicBezTo>
                  <a:pt x="19158" y="1563"/>
                  <a:pt x="17544" y="1765"/>
                  <a:pt x="16335" y="2571"/>
                </a:cubicBezTo>
                <a:cubicBezTo>
                  <a:pt x="14721" y="857"/>
                  <a:pt x="12301" y="0"/>
                  <a:pt x="9831" y="202"/>
                </a:cubicBezTo>
                <a:cubicBezTo>
                  <a:pt x="7512" y="404"/>
                  <a:pt x="5848" y="1714"/>
                  <a:pt x="5495" y="3580"/>
                </a:cubicBezTo>
                <a:cubicBezTo>
                  <a:pt x="2773" y="3328"/>
                  <a:pt x="555" y="5596"/>
                  <a:pt x="151" y="8722"/>
                </a:cubicBezTo>
                <a:cubicBezTo>
                  <a:pt x="0" y="9680"/>
                  <a:pt x="656" y="10335"/>
                  <a:pt x="1361" y="10537"/>
                </a:cubicBezTo>
                <a:cubicBezTo>
                  <a:pt x="1563" y="10688"/>
                  <a:pt x="1765" y="10789"/>
                  <a:pt x="2067" y="10839"/>
                </a:cubicBezTo>
                <a:cubicBezTo>
                  <a:pt x="7159" y="11797"/>
                  <a:pt x="12352" y="11848"/>
                  <a:pt x="17494" y="11344"/>
                </a:cubicBezTo>
                <a:cubicBezTo>
                  <a:pt x="20317" y="11041"/>
                  <a:pt x="24502" y="10587"/>
                  <a:pt x="24955" y="7058"/>
                </a:cubicBezTo>
                <a:cubicBezTo>
                  <a:pt x="25258" y="4689"/>
                  <a:pt x="22586" y="2924"/>
                  <a:pt x="20771" y="2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06" name="Google Shape;406;p7"/>
          <p:cNvSpPr txBox="1"/>
          <p:nvPr>
            <p:ph type="title"/>
          </p:nvPr>
        </p:nvSpPr>
        <p:spPr>
          <a:xfrm>
            <a:off x="987525" y="1677338"/>
            <a:ext cx="4138150" cy="11674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>
                <a:latin typeface="Ole"/>
                <a:ea typeface="Ole"/>
                <a:cs typeface="Ole"/>
                <a:sym typeface="Ole"/>
              </a:rPr>
              <a:t>ĐỌC VĂN BẢN </a:t>
            </a:r>
            <a:endParaRPr b="1"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07" name="Google Shape;407;p7"/>
          <p:cNvSpPr txBox="1"/>
          <p:nvPr>
            <p:ph idx="2" type="title"/>
          </p:nvPr>
        </p:nvSpPr>
        <p:spPr>
          <a:xfrm>
            <a:off x="2329850" y="835550"/>
            <a:ext cx="1352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-US">
                <a:latin typeface="Ole"/>
                <a:ea typeface="Ole"/>
                <a:cs typeface="Ole"/>
                <a:sym typeface="Ole"/>
              </a:rPr>
              <a:t>I.</a:t>
            </a:r>
            <a:endParaRPr b="1">
              <a:latin typeface="Ole"/>
              <a:ea typeface="Ole"/>
              <a:cs typeface="Ole"/>
              <a:sym typeface="Ole"/>
            </a:endParaRPr>
          </a:p>
        </p:txBody>
      </p:sp>
      <p:pic>
        <p:nvPicPr>
          <p:cNvPr id="408" name="Google Shape;40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0600" y="4077041"/>
            <a:ext cx="372775" cy="59577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/>
          <p:nvPr/>
        </p:nvSpPr>
        <p:spPr>
          <a:xfrm>
            <a:off x="5803374" y="1536295"/>
            <a:ext cx="676507" cy="239027"/>
          </a:xfrm>
          <a:custGeom>
            <a:rect b="b" l="l" r="r" t="t"/>
            <a:pathLst>
              <a:path extrusionOk="0" h="22587" w="63927">
                <a:moveTo>
                  <a:pt x="63221" y="12504"/>
                </a:moveTo>
                <a:cubicBezTo>
                  <a:pt x="62112" y="8269"/>
                  <a:pt x="57675" y="6353"/>
                  <a:pt x="53995" y="7563"/>
                </a:cubicBezTo>
                <a:cubicBezTo>
                  <a:pt x="53541" y="5496"/>
                  <a:pt x="52533" y="3580"/>
                  <a:pt x="50768" y="2169"/>
                </a:cubicBezTo>
                <a:cubicBezTo>
                  <a:pt x="48550" y="404"/>
                  <a:pt x="45525" y="1"/>
                  <a:pt x="42803" y="354"/>
                </a:cubicBezTo>
                <a:cubicBezTo>
                  <a:pt x="37560" y="1060"/>
                  <a:pt x="32266" y="4286"/>
                  <a:pt x="29796" y="9126"/>
                </a:cubicBezTo>
                <a:cubicBezTo>
                  <a:pt x="27880" y="7815"/>
                  <a:pt x="25611" y="6958"/>
                  <a:pt x="23444" y="6706"/>
                </a:cubicBezTo>
                <a:cubicBezTo>
                  <a:pt x="20671" y="6404"/>
                  <a:pt x="18654" y="7866"/>
                  <a:pt x="18049" y="10235"/>
                </a:cubicBezTo>
                <a:cubicBezTo>
                  <a:pt x="13008" y="8874"/>
                  <a:pt x="7563" y="8471"/>
                  <a:pt x="3278" y="12100"/>
                </a:cubicBezTo>
                <a:cubicBezTo>
                  <a:pt x="1614" y="13512"/>
                  <a:pt x="354" y="15428"/>
                  <a:pt x="202" y="17696"/>
                </a:cubicBezTo>
                <a:cubicBezTo>
                  <a:pt x="1" y="20419"/>
                  <a:pt x="2723" y="21528"/>
                  <a:pt x="4941" y="21427"/>
                </a:cubicBezTo>
                <a:cubicBezTo>
                  <a:pt x="5093" y="21427"/>
                  <a:pt x="5294" y="21377"/>
                  <a:pt x="5446" y="21326"/>
                </a:cubicBezTo>
                <a:cubicBezTo>
                  <a:pt x="5647" y="21377"/>
                  <a:pt x="5849" y="21427"/>
                  <a:pt x="6051" y="21427"/>
                </a:cubicBezTo>
                <a:cubicBezTo>
                  <a:pt x="15529" y="21427"/>
                  <a:pt x="25006" y="20873"/>
                  <a:pt x="34484" y="21225"/>
                </a:cubicBezTo>
                <a:cubicBezTo>
                  <a:pt x="40837" y="21427"/>
                  <a:pt x="47189" y="22587"/>
                  <a:pt x="53541" y="22183"/>
                </a:cubicBezTo>
                <a:cubicBezTo>
                  <a:pt x="56364" y="22032"/>
                  <a:pt x="58734" y="21427"/>
                  <a:pt x="60952" y="19612"/>
                </a:cubicBezTo>
                <a:cubicBezTo>
                  <a:pt x="63069" y="17898"/>
                  <a:pt x="63927" y="15075"/>
                  <a:pt x="63221" y="125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10" name="Google Shape;410;p7"/>
          <p:cNvSpPr/>
          <p:nvPr/>
        </p:nvSpPr>
        <p:spPr>
          <a:xfrm>
            <a:off x="971793" y="706772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11" name="Google Shape;411;p7"/>
          <p:cNvSpPr/>
          <p:nvPr/>
        </p:nvSpPr>
        <p:spPr>
          <a:xfrm>
            <a:off x="8050246" y="1995613"/>
            <a:ext cx="372783" cy="193770"/>
          </a:xfrm>
          <a:custGeom>
            <a:rect b="b" l="l" r="r" t="t"/>
            <a:pathLst>
              <a:path extrusionOk="0" h="12605" w="24250">
                <a:moveTo>
                  <a:pt x="23140" y="7059"/>
                </a:moveTo>
                <a:cubicBezTo>
                  <a:pt x="22485" y="6000"/>
                  <a:pt x="21477" y="5597"/>
                  <a:pt x="20368" y="5647"/>
                </a:cubicBezTo>
                <a:cubicBezTo>
                  <a:pt x="20519" y="4790"/>
                  <a:pt x="20368" y="3883"/>
                  <a:pt x="19763" y="3026"/>
                </a:cubicBezTo>
                <a:cubicBezTo>
                  <a:pt x="18704" y="1463"/>
                  <a:pt x="16788" y="606"/>
                  <a:pt x="14973" y="303"/>
                </a:cubicBezTo>
                <a:cubicBezTo>
                  <a:pt x="13057" y="1"/>
                  <a:pt x="10990" y="253"/>
                  <a:pt x="9478" y="1564"/>
                </a:cubicBezTo>
                <a:cubicBezTo>
                  <a:pt x="8570" y="2270"/>
                  <a:pt x="8167" y="3278"/>
                  <a:pt x="8066" y="4337"/>
                </a:cubicBezTo>
                <a:cubicBezTo>
                  <a:pt x="7764" y="4286"/>
                  <a:pt x="7512" y="4236"/>
                  <a:pt x="7209" y="4236"/>
                </a:cubicBezTo>
                <a:cubicBezTo>
                  <a:pt x="6050" y="4236"/>
                  <a:pt x="5243" y="4790"/>
                  <a:pt x="4890" y="5647"/>
                </a:cubicBezTo>
                <a:cubicBezTo>
                  <a:pt x="3731" y="5244"/>
                  <a:pt x="2470" y="5546"/>
                  <a:pt x="1462" y="6706"/>
                </a:cubicBezTo>
                <a:cubicBezTo>
                  <a:pt x="151" y="8319"/>
                  <a:pt x="0" y="10890"/>
                  <a:pt x="2218" y="11747"/>
                </a:cubicBezTo>
                <a:cubicBezTo>
                  <a:pt x="2369" y="12000"/>
                  <a:pt x="2672" y="12201"/>
                  <a:pt x="3075" y="12252"/>
                </a:cubicBezTo>
                <a:cubicBezTo>
                  <a:pt x="6554" y="12554"/>
                  <a:pt x="10033" y="12554"/>
                  <a:pt x="13511" y="12504"/>
                </a:cubicBezTo>
                <a:cubicBezTo>
                  <a:pt x="14923" y="12504"/>
                  <a:pt x="16385" y="12453"/>
                  <a:pt x="17847" y="12504"/>
                </a:cubicBezTo>
                <a:cubicBezTo>
                  <a:pt x="18905" y="12554"/>
                  <a:pt x="19964" y="12605"/>
                  <a:pt x="20972" y="12302"/>
                </a:cubicBezTo>
                <a:cubicBezTo>
                  <a:pt x="23140" y="11647"/>
                  <a:pt x="24249" y="9025"/>
                  <a:pt x="23140" y="705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sp>
        <p:nvSpPr>
          <p:cNvPr id="412" name="Google Shape;412;p7"/>
          <p:cNvSpPr/>
          <p:nvPr/>
        </p:nvSpPr>
        <p:spPr>
          <a:xfrm rot="347263">
            <a:off x="1765282" y="3567300"/>
            <a:ext cx="323451" cy="151580"/>
          </a:xfrm>
          <a:custGeom>
            <a:rect b="b" l="l" r="r" t="t"/>
            <a:pathLst>
              <a:path extrusionOk="0" h="24855" w="53037">
                <a:moveTo>
                  <a:pt x="43559" y="4638"/>
                </a:moveTo>
                <a:cubicBezTo>
                  <a:pt x="40232" y="3328"/>
                  <a:pt x="36854" y="3731"/>
                  <a:pt x="34283" y="5445"/>
                </a:cubicBezTo>
                <a:cubicBezTo>
                  <a:pt x="30905" y="1815"/>
                  <a:pt x="25813" y="0"/>
                  <a:pt x="20671" y="454"/>
                </a:cubicBezTo>
                <a:cubicBezTo>
                  <a:pt x="15730" y="857"/>
                  <a:pt x="12302" y="3630"/>
                  <a:pt x="11546" y="7512"/>
                </a:cubicBezTo>
                <a:cubicBezTo>
                  <a:pt x="5899" y="7008"/>
                  <a:pt x="1211" y="11747"/>
                  <a:pt x="303" y="18301"/>
                </a:cubicBezTo>
                <a:cubicBezTo>
                  <a:pt x="1" y="20317"/>
                  <a:pt x="1412" y="21729"/>
                  <a:pt x="2925" y="22132"/>
                </a:cubicBezTo>
                <a:cubicBezTo>
                  <a:pt x="3278" y="22485"/>
                  <a:pt x="3782" y="22687"/>
                  <a:pt x="4387" y="22838"/>
                </a:cubicBezTo>
                <a:cubicBezTo>
                  <a:pt x="15024" y="24754"/>
                  <a:pt x="25964" y="24855"/>
                  <a:pt x="36703" y="23796"/>
                </a:cubicBezTo>
                <a:cubicBezTo>
                  <a:pt x="42702" y="23191"/>
                  <a:pt x="51424" y="22233"/>
                  <a:pt x="52381" y="14822"/>
                </a:cubicBezTo>
                <a:cubicBezTo>
                  <a:pt x="53037" y="9881"/>
                  <a:pt x="47441" y="6100"/>
                  <a:pt x="43559" y="46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Ole"/>
              <a:ea typeface="Ole"/>
              <a:cs typeface="Ole"/>
              <a:sym typeface="Ole"/>
            </a:endParaRPr>
          </a:p>
        </p:txBody>
      </p:sp>
      <p:pic>
        <p:nvPicPr>
          <p:cNvPr id="413" name="Google Shape;41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692" y="4047411"/>
            <a:ext cx="219690" cy="351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7"/>
          <p:cNvCxnSpPr/>
          <p:nvPr/>
        </p:nvCxnSpPr>
        <p:spPr>
          <a:xfrm rot="10800000">
            <a:off x="5125675" y="2745700"/>
            <a:ext cx="457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5" name="Google Shape;415;p7"/>
          <p:cNvCxnSpPr/>
          <p:nvPr/>
        </p:nvCxnSpPr>
        <p:spPr>
          <a:xfrm rot="10800000">
            <a:off x="429550" y="2745700"/>
            <a:ext cx="457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6" name="Google Shape;41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78975" y="3305012"/>
            <a:ext cx="1454501" cy="18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9937" y="3798463"/>
            <a:ext cx="913401" cy="115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6749" y="4105302"/>
            <a:ext cx="1528699" cy="115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8236" y="4105302"/>
            <a:ext cx="1528699" cy="115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8055" y="4418986"/>
            <a:ext cx="2339635" cy="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1705" y="4418986"/>
            <a:ext cx="2339635" cy="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6993" y="4418986"/>
            <a:ext cx="2339635" cy="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95725" y="4362487"/>
            <a:ext cx="2845952" cy="89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6625" y="4362487"/>
            <a:ext cx="2845952" cy="89907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8"/>
          <p:cNvSpPr txBox="1"/>
          <p:nvPr>
            <p:ph idx="1" type="subTitle"/>
          </p:nvPr>
        </p:nvSpPr>
        <p:spPr>
          <a:xfrm>
            <a:off x="298774" y="356839"/>
            <a:ext cx="4273226" cy="42820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1. Gió heo may, chuồn chuồn bay thì bão.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2. Kiến cánh vỡ tổ bay ra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Bão táp mưa sa gần tới.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3. Mây kéo xuống biển thì năng chang chang</a:t>
            </a:r>
            <a:endParaRPr i="1"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Mây kéo lên ngàn thì mưa như trút.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4. Đêm tháng Năm chưa nằm đã sáng.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Ngày tháng Mười chưa cười đã tối.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5. Nắng chóng trưa, mưa chóng tối.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6. Nhất nước, nhì phân, tam cần, tứ giống.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7. Nắng tốt dưa, mưa tốt lúa.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0" name="Google Shape;430;p8"/>
          <p:cNvSpPr/>
          <p:nvPr/>
        </p:nvSpPr>
        <p:spPr>
          <a:xfrm>
            <a:off x="7232818" y="4105297"/>
            <a:ext cx="676590" cy="351093"/>
          </a:xfrm>
          <a:custGeom>
            <a:rect b="b" l="l" r="r" t="t"/>
            <a:pathLst>
              <a:path extrusionOk="0" h="22839" w="44013">
                <a:moveTo>
                  <a:pt x="41945" y="12856"/>
                </a:moveTo>
                <a:cubicBezTo>
                  <a:pt x="40836" y="10890"/>
                  <a:pt x="38920" y="10235"/>
                  <a:pt x="36954" y="10285"/>
                </a:cubicBezTo>
                <a:cubicBezTo>
                  <a:pt x="37206" y="8672"/>
                  <a:pt x="36954" y="7059"/>
                  <a:pt x="35895" y="5496"/>
                </a:cubicBezTo>
                <a:cubicBezTo>
                  <a:pt x="33929" y="2673"/>
                  <a:pt x="30451" y="1110"/>
                  <a:pt x="27174" y="555"/>
                </a:cubicBezTo>
                <a:cubicBezTo>
                  <a:pt x="23645" y="1"/>
                  <a:pt x="19914" y="454"/>
                  <a:pt x="17141" y="2824"/>
                </a:cubicBezTo>
                <a:cubicBezTo>
                  <a:pt x="15528" y="4185"/>
                  <a:pt x="14822" y="6000"/>
                  <a:pt x="14570" y="7916"/>
                </a:cubicBezTo>
                <a:cubicBezTo>
                  <a:pt x="14066" y="7764"/>
                  <a:pt x="13562" y="7714"/>
                  <a:pt x="13007" y="7714"/>
                </a:cubicBezTo>
                <a:cubicBezTo>
                  <a:pt x="10991" y="7714"/>
                  <a:pt x="9529" y="8773"/>
                  <a:pt x="8823" y="10235"/>
                </a:cubicBezTo>
                <a:cubicBezTo>
                  <a:pt x="6756" y="9529"/>
                  <a:pt x="4437" y="10033"/>
                  <a:pt x="2622" y="12251"/>
                </a:cubicBezTo>
                <a:cubicBezTo>
                  <a:pt x="202" y="15175"/>
                  <a:pt x="0" y="19813"/>
                  <a:pt x="3983" y="21326"/>
                </a:cubicBezTo>
                <a:cubicBezTo>
                  <a:pt x="4285" y="21830"/>
                  <a:pt x="4790" y="22183"/>
                  <a:pt x="5546" y="22284"/>
                </a:cubicBezTo>
                <a:cubicBezTo>
                  <a:pt x="11848" y="22838"/>
                  <a:pt x="18149" y="22788"/>
                  <a:pt x="24451" y="22687"/>
                </a:cubicBezTo>
                <a:cubicBezTo>
                  <a:pt x="27123" y="22687"/>
                  <a:pt x="29745" y="22586"/>
                  <a:pt x="32366" y="22738"/>
                </a:cubicBezTo>
                <a:cubicBezTo>
                  <a:pt x="34282" y="22838"/>
                  <a:pt x="36248" y="22838"/>
                  <a:pt x="38063" y="22334"/>
                </a:cubicBezTo>
                <a:cubicBezTo>
                  <a:pt x="42046" y="21175"/>
                  <a:pt x="44012" y="16436"/>
                  <a:pt x="41945" y="128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31" name="Google Shape;431;p8"/>
          <p:cNvGrpSpPr/>
          <p:nvPr/>
        </p:nvGrpSpPr>
        <p:grpSpPr>
          <a:xfrm rot="-115705">
            <a:off x="8664237" y="4249869"/>
            <a:ext cx="155098" cy="151976"/>
            <a:chOff x="1190625" y="237875"/>
            <a:chExt cx="5219200" cy="5219450"/>
          </a:xfrm>
        </p:grpSpPr>
        <p:sp>
          <p:nvSpPr>
            <p:cNvPr id="432" name="Google Shape;432;p8"/>
            <p:cNvSpPr/>
            <p:nvPr/>
          </p:nvSpPr>
          <p:spPr>
            <a:xfrm>
              <a:off x="2842000" y="457475"/>
              <a:ext cx="3567825" cy="3529100"/>
            </a:xfrm>
            <a:custGeom>
              <a:rect b="b" l="l" r="r" t="t"/>
              <a:pathLst>
                <a:path extrusionOk="0" h="141164" w="142713">
                  <a:moveTo>
                    <a:pt x="50887" y="1"/>
                  </a:moveTo>
                  <a:lnTo>
                    <a:pt x="50887" y="1"/>
                  </a:lnTo>
                  <a:cubicBezTo>
                    <a:pt x="0" y="43614"/>
                    <a:pt x="22606" y="109571"/>
                    <a:pt x="69741" y="138048"/>
                  </a:cubicBezTo>
                  <a:cubicBezTo>
                    <a:pt x="80468" y="139877"/>
                    <a:pt x="91195" y="141164"/>
                    <a:pt x="101922" y="141164"/>
                  </a:cubicBezTo>
                  <a:cubicBezTo>
                    <a:pt x="108027" y="141164"/>
                    <a:pt x="114132" y="140747"/>
                    <a:pt x="120237" y="139777"/>
                  </a:cubicBezTo>
                  <a:cubicBezTo>
                    <a:pt x="120237" y="139777"/>
                    <a:pt x="121411" y="129241"/>
                    <a:pt x="127022" y="127316"/>
                  </a:cubicBezTo>
                  <a:cubicBezTo>
                    <a:pt x="130414" y="126142"/>
                    <a:pt x="142712" y="119063"/>
                    <a:pt x="142712" y="119063"/>
                  </a:cubicBezTo>
                  <a:lnTo>
                    <a:pt x="142712" y="24694"/>
                  </a:lnTo>
                  <a:lnTo>
                    <a:pt x="133970" y="21497"/>
                  </a:lnTo>
                  <a:cubicBezTo>
                    <a:pt x="133970" y="15919"/>
                    <a:pt x="120009" y="5383"/>
                    <a:pt x="120009" y="5383"/>
                  </a:cubicBezTo>
                  <a:cubicBezTo>
                    <a:pt x="113965" y="6333"/>
                    <a:pt x="107919" y="6742"/>
                    <a:pt x="101871" y="6742"/>
                  </a:cubicBezTo>
                  <a:cubicBezTo>
                    <a:pt x="84876" y="6742"/>
                    <a:pt x="67873" y="3513"/>
                    <a:pt x="50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1578800" y="237875"/>
              <a:ext cx="3006750" cy="3670800"/>
            </a:xfrm>
            <a:custGeom>
              <a:rect b="b" l="l" r="r" t="t"/>
              <a:pathLst>
                <a:path extrusionOk="0" h="146832" w="120270">
                  <a:moveTo>
                    <a:pt x="40815" y="1"/>
                  </a:moveTo>
                  <a:cubicBezTo>
                    <a:pt x="34744" y="1"/>
                    <a:pt x="28674" y="415"/>
                    <a:pt x="22606" y="1380"/>
                  </a:cubicBezTo>
                  <a:cubicBezTo>
                    <a:pt x="22606" y="1380"/>
                    <a:pt x="19246" y="13254"/>
                    <a:pt x="11711" y="16385"/>
                  </a:cubicBezTo>
                  <a:lnTo>
                    <a:pt x="0" y="22224"/>
                  </a:lnTo>
                  <a:lnTo>
                    <a:pt x="0" y="127912"/>
                  </a:lnTo>
                  <a:cubicBezTo>
                    <a:pt x="985" y="127501"/>
                    <a:pt x="2095" y="127322"/>
                    <a:pt x="3281" y="127322"/>
                  </a:cubicBezTo>
                  <a:cubicBezTo>
                    <a:pt x="11404" y="127322"/>
                    <a:pt x="23128" y="135741"/>
                    <a:pt x="23128" y="135741"/>
                  </a:cubicBezTo>
                  <a:cubicBezTo>
                    <a:pt x="29048" y="134829"/>
                    <a:pt x="34968" y="134435"/>
                    <a:pt x="40887" y="134435"/>
                  </a:cubicBezTo>
                  <a:cubicBezTo>
                    <a:pt x="67350" y="134435"/>
                    <a:pt x="93799" y="142300"/>
                    <a:pt x="120269" y="146832"/>
                  </a:cubicBezTo>
                  <a:cubicBezTo>
                    <a:pt x="83279" y="118812"/>
                    <a:pt x="69219" y="53180"/>
                    <a:pt x="101415" y="8752"/>
                  </a:cubicBezTo>
                  <a:cubicBezTo>
                    <a:pt x="81224" y="4589"/>
                    <a:pt x="61014" y="1"/>
                    <a:pt x="40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499275" y="517750"/>
              <a:ext cx="2910550" cy="3434150"/>
            </a:xfrm>
            <a:custGeom>
              <a:rect b="b" l="l" r="r" t="t"/>
              <a:pathLst>
                <a:path extrusionOk="0" h="137366" w="116422">
                  <a:moveTo>
                    <a:pt x="108026" y="1"/>
                  </a:moveTo>
                  <a:cubicBezTo>
                    <a:pt x="107259" y="1"/>
                    <a:pt x="106474" y="106"/>
                    <a:pt x="105689" y="330"/>
                  </a:cubicBezTo>
                  <a:cubicBezTo>
                    <a:pt x="101710" y="1472"/>
                    <a:pt x="97697" y="2352"/>
                    <a:pt x="93718" y="2972"/>
                  </a:cubicBezTo>
                  <a:cubicBezTo>
                    <a:pt x="72123" y="19445"/>
                    <a:pt x="49224" y="33961"/>
                    <a:pt x="24890" y="44954"/>
                  </a:cubicBezTo>
                  <a:cubicBezTo>
                    <a:pt x="24340" y="45199"/>
                    <a:pt x="23757" y="45319"/>
                    <a:pt x="23178" y="45319"/>
                  </a:cubicBezTo>
                  <a:cubicBezTo>
                    <a:pt x="22141" y="45319"/>
                    <a:pt x="21118" y="44936"/>
                    <a:pt x="20323" y="44204"/>
                  </a:cubicBezTo>
                  <a:cubicBezTo>
                    <a:pt x="16539" y="40713"/>
                    <a:pt x="12690" y="37321"/>
                    <a:pt x="8743" y="33994"/>
                  </a:cubicBezTo>
                  <a:lnTo>
                    <a:pt x="8743" y="33994"/>
                  </a:lnTo>
                  <a:cubicBezTo>
                    <a:pt x="1" y="51641"/>
                    <a:pt x="1" y="69321"/>
                    <a:pt x="10635" y="84554"/>
                  </a:cubicBezTo>
                  <a:cubicBezTo>
                    <a:pt x="12005" y="83902"/>
                    <a:pt x="13375" y="83217"/>
                    <a:pt x="14745" y="82564"/>
                  </a:cubicBezTo>
                  <a:cubicBezTo>
                    <a:pt x="15302" y="82304"/>
                    <a:pt x="15902" y="82176"/>
                    <a:pt x="16500" y="82176"/>
                  </a:cubicBezTo>
                  <a:cubicBezTo>
                    <a:pt x="17548" y="82176"/>
                    <a:pt x="18588" y="82567"/>
                    <a:pt x="19377" y="83315"/>
                  </a:cubicBezTo>
                  <a:cubicBezTo>
                    <a:pt x="41754" y="103963"/>
                    <a:pt x="67361" y="122165"/>
                    <a:pt x="93946" y="137366"/>
                  </a:cubicBezTo>
                  <a:cubicBezTo>
                    <a:pt x="99557" y="136453"/>
                    <a:pt x="105167" y="135082"/>
                    <a:pt x="110778" y="133158"/>
                  </a:cubicBezTo>
                  <a:cubicBezTo>
                    <a:pt x="114138" y="131984"/>
                    <a:pt x="116421" y="128787"/>
                    <a:pt x="116421" y="125199"/>
                  </a:cubicBezTo>
                  <a:lnTo>
                    <a:pt x="116421" y="116652"/>
                  </a:lnTo>
                  <a:cubicBezTo>
                    <a:pt x="93196" y="103800"/>
                    <a:pt x="70492" y="88534"/>
                    <a:pt x="50594" y="71604"/>
                  </a:cubicBezTo>
                  <a:cubicBezTo>
                    <a:pt x="48311" y="69647"/>
                    <a:pt x="48702" y="66059"/>
                    <a:pt x="51345" y="64656"/>
                  </a:cubicBezTo>
                  <a:cubicBezTo>
                    <a:pt x="74048" y="52652"/>
                    <a:pt x="96164" y="38267"/>
                    <a:pt x="116421" y="22283"/>
                  </a:cubicBezTo>
                  <a:lnTo>
                    <a:pt x="116421" y="8387"/>
                  </a:lnTo>
                  <a:cubicBezTo>
                    <a:pt x="116421" y="3623"/>
                    <a:pt x="112518" y="1"/>
                    <a:pt x="108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1578800" y="272375"/>
              <a:ext cx="2186350" cy="3520500"/>
            </a:xfrm>
            <a:custGeom>
              <a:rect b="b" l="l" r="r" t="t"/>
              <a:pathLst>
                <a:path extrusionOk="0" h="140820" w="87454">
                  <a:moveTo>
                    <a:pt x="22606" y="0"/>
                  </a:moveTo>
                  <a:cubicBezTo>
                    <a:pt x="15070" y="1207"/>
                    <a:pt x="7535" y="3262"/>
                    <a:pt x="0" y="6394"/>
                  </a:cubicBezTo>
                  <a:lnTo>
                    <a:pt x="0" y="20844"/>
                  </a:lnTo>
                  <a:cubicBezTo>
                    <a:pt x="23323" y="33859"/>
                    <a:pt x="45472" y="48506"/>
                    <a:pt x="65827" y="65664"/>
                  </a:cubicBezTo>
                  <a:cubicBezTo>
                    <a:pt x="68143" y="67588"/>
                    <a:pt x="67752" y="71209"/>
                    <a:pt x="65077" y="72612"/>
                  </a:cubicBezTo>
                  <a:cubicBezTo>
                    <a:pt x="42210" y="84616"/>
                    <a:pt x="20453" y="98643"/>
                    <a:pt x="0" y="114855"/>
                  </a:cubicBezTo>
                  <a:lnTo>
                    <a:pt x="0" y="140820"/>
                  </a:lnTo>
                  <a:cubicBezTo>
                    <a:pt x="7731" y="137591"/>
                    <a:pt x="15429" y="135536"/>
                    <a:pt x="23128" y="134361"/>
                  </a:cubicBezTo>
                  <a:cubicBezTo>
                    <a:pt x="43287" y="119063"/>
                    <a:pt x="64685" y="105525"/>
                    <a:pt x="87454" y="94369"/>
                  </a:cubicBezTo>
                  <a:cubicBezTo>
                    <a:pt x="83018" y="78190"/>
                    <a:pt x="82104" y="60673"/>
                    <a:pt x="85562" y="43809"/>
                  </a:cubicBezTo>
                  <a:cubicBezTo>
                    <a:pt x="66153" y="27401"/>
                    <a:pt x="44918" y="12787"/>
                    <a:pt x="22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1190625" y="238125"/>
              <a:ext cx="420000" cy="5219200"/>
            </a:xfrm>
            <a:custGeom>
              <a:rect b="b" l="l" r="r" t="t"/>
              <a:pathLst>
                <a:path extrusionOk="0" h="208768" w="16800">
                  <a:moveTo>
                    <a:pt x="8416" y="0"/>
                  </a:moveTo>
                  <a:cubicBezTo>
                    <a:pt x="3751" y="0"/>
                    <a:pt x="0" y="3751"/>
                    <a:pt x="0" y="8416"/>
                  </a:cubicBezTo>
                  <a:lnTo>
                    <a:pt x="0" y="200351"/>
                  </a:lnTo>
                  <a:cubicBezTo>
                    <a:pt x="0" y="205016"/>
                    <a:pt x="3751" y="208767"/>
                    <a:pt x="8416" y="208767"/>
                  </a:cubicBezTo>
                  <a:cubicBezTo>
                    <a:pt x="13048" y="208767"/>
                    <a:pt x="16799" y="205016"/>
                    <a:pt x="16799" y="200351"/>
                  </a:cubicBezTo>
                  <a:lnTo>
                    <a:pt x="16799" y="8416"/>
                  </a:lnTo>
                  <a:cubicBezTo>
                    <a:pt x="16799" y="3751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37" name="Google Shape;437;p8"/>
          <p:cNvSpPr txBox="1"/>
          <p:nvPr>
            <p:ph idx="2" type="subTitle"/>
          </p:nvPr>
        </p:nvSpPr>
        <p:spPr>
          <a:xfrm>
            <a:off x="5092391" y="380991"/>
            <a:ext cx="3852000" cy="42820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8. Làm ruộng ba năm không bằng chăn tằm một lứa.</a:t>
            </a:r>
            <a:endParaRPr i="1" sz="1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9. Người sống hơn đống vàng.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10. Đói cho sạch, rách cho thơm.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11. Không thầy đố mày làm nên.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12. Học thày chẳng tày học bạn.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13. Muốn lành nghề, chớ nề học hỏi.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14. Ăn quả nhớ kẻ trồng cây.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15. Một cây làm chẳng nên non</a:t>
            </a:r>
            <a:endParaRPr/>
          </a:p>
          <a:p>
            <a:pPr indent="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600">
                <a:latin typeface="Cambria"/>
                <a:ea typeface="Cambria"/>
                <a:cs typeface="Cambria"/>
                <a:sym typeface="Cambria"/>
              </a:rPr>
              <a:t>Ba cây chụm lại nên hòn núi cao.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"/>
          <p:cNvSpPr txBox="1"/>
          <p:nvPr>
            <p:ph type="title"/>
          </p:nvPr>
        </p:nvSpPr>
        <p:spPr>
          <a:xfrm>
            <a:off x="2029807" y="82496"/>
            <a:ext cx="4372390" cy="55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2800">
                <a:latin typeface="Cambria"/>
                <a:ea typeface="Cambria"/>
                <a:cs typeface="Cambria"/>
                <a:sym typeface="Cambria"/>
              </a:rPr>
              <a:t>Nhiệm vụ sau đọc</a:t>
            </a:r>
            <a:endParaRPr b="1" sz="2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3" name="Google Shape;443;p9"/>
          <p:cNvSpPr txBox="1"/>
          <p:nvPr>
            <p:ph idx="4" type="subTitle"/>
          </p:nvPr>
        </p:nvSpPr>
        <p:spPr>
          <a:xfrm>
            <a:off x="3703705" y="2207941"/>
            <a:ext cx="2307000" cy="2371491"/>
          </a:xfrm>
          <a:prstGeom prst="rect">
            <a:avLst/>
          </a:prstGeom>
          <a:solidFill>
            <a:srgbClr val="F4FA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Em hãy viết lại 3 nghệ thuật mà em tìm được trong các câu tục ngữ mình vừa đọc. 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4" name="Google Shape;444;p9"/>
          <p:cNvSpPr txBox="1"/>
          <p:nvPr>
            <p:ph idx="5" type="subTitle"/>
          </p:nvPr>
        </p:nvSpPr>
        <p:spPr>
          <a:xfrm>
            <a:off x="422374" y="2207941"/>
            <a:ext cx="2889823" cy="2371491"/>
          </a:xfrm>
          <a:prstGeom prst="rect">
            <a:avLst/>
          </a:prstGeom>
          <a:solidFill>
            <a:srgbClr val="F4FA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Em hãy viết 3 nhận xét/đánh giá của cá nhân về hình thức của những câu tục ngữ (Độ dài, thể loại, gieo vần,…)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5" name="Google Shape;445;p9"/>
          <p:cNvSpPr txBox="1"/>
          <p:nvPr>
            <p:ph idx="6" type="subTitle"/>
          </p:nvPr>
        </p:nvSpPr>
        <p:spPr>
          <a:xfrm>
            <a:off x="6402214" y="2207941"/>
            <a:ext cx="2307000" cy="2371491"/>
          </a:xfrm>
          <a:prstGeom prst="rect">
            <a:avLst/>
          </a:prstGeom>
          <a:solidFill>
            <a:srgbClr val="F4FA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Em sẽ phân chia các câu tục ngữ đã đọc thành mấy chủ đề? Đó là những chủ đề nào?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6" name="Google Shape;446;p9"/>
          <p:cNvSpPr txBox="1"/>
          <p:nvPr>
            <p:ph idx="1" type="subTitle"/>
          </p:nvPr>
        </p:nvSpPr>
        <p:spPr>
          <a:xfrm>
            <a:off x="425731" y="1498146"/>
            <a:ext cx="2886441" cy="55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1" lang="en-US" sz="2000">
                <a:latin typeface="Cambria"/>
                <a:ea typeface="Cambria"/>
                <a:cs typeface="Cambria"/>
                <a:sym typeface="Cambria"/>
              </a:rPr>
              <a:t>Hình thức</a:t>
            </a:r>
            <a:endParaRPr b="1"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7" name="Google Shape;447;p9"/>
          <p:cNvSpPr txBox="1"/>
          <p:nvPr>
            <p:ph idx="2" type="subTitle"/>
          </p:nvPr>
        </p:nvSpPr>
        <p:spPr>
          <a:xfrm>
            <a:off x="3705047" y="1498146"/>
            <a:ext cx="2304300" cy="55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1" lang="en-US" sz="2000">
                <a:latin typeface="Cambria"/>
                <a:ea typeface="Cambria"/>
                <a:cs typeface="Cambria"/>
                <a:sym typeface="Cambria"/>
              </a:rPr>
              <a:t>Nghệ thuật</a:t>
            </a:r>
            <a:endParaRPr b="1"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8" name="Google Shape;448;p9"/>
          <p:cNvSpPr txBox="1"/>
          <p:nvPr>
            <p:ph idx="3" type="subTitle"/>
          </p:nvPr>
        </p:nvSpPr>
        <p:spPr>
          <a:xfrm>
            <a:off x="6402197" y="1498146"/>
            <a:ext cx="2304300" cy="55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1" lang="en-US" sz="2000">
                <a:latin typeface="Cambria"/>
                <a:ea typeface="Cambria"/>
                <a:cs typeface="Cambria"/>
                <a:sym typeface="Cambria"/>
              </a:rPr>
              <a:t>Chủ đề</a:t>
            </a:r>
            <a:endParaRPr b="1" sz="20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lementary Activities to Celebrate St Andrew's Day by Slidesgo">
  <a:themeElements>
    <a:clrScheme name="Simple Light">
      <a:dk1>
        <a:srgbClr val="214E5D"/>
      </a:dk1>
      <a:lt1>
        <a:srgbClr val="2F6D82"/>
      </a:lt1>
      <a:dk2>
        <a:srgbClr val="D3D3D3"/>
      </a:dk2>
      <a:lt2>
        <a:srgbClr val="68A77F"/>
      </a:lt2>
      <a:accent1>
        <a:srgbClr val="CAEB94"/>
      </a:accent1>
      <a:accent2>
        <a:srgbClr val="B86D68"/>
      </a:accent2>
      <a:accent3>
        <a:srgbClr val="8075B7"/>
      </a:accent3>
      <a:accent4>
        <a:srgbClr val="005BB2"/>
      </a:accent4>
      <a:accent5>
        <a:srgbClr val="FFFFFF"/>
      </a:accent5>
      <a:accent6>
        <a:srgbClr val="FFFDD0"/>
      </a:accent6>
      <a:hlink>
        <a:srgbClr val="214E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