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18"/>
  </p:notesMasterIdLst>
  <p:sldIdLst>
    <p:sldId id="256" r:id="rId2"/>
    <p:sldId id="258" r:id="rId3"/>
    <p:sldId id="259" r:id="rId4"/>
    <p:sldId id="264" r:id="rId5"/>
    <p:sldId id="284" r:id="rId6"/>
    <p:sldId id="261" r:id="rId7"/>
    <p:sldId id="276" r:id="rId8"/>
    <p:sldId id="266" r:id="rId9"/>
    <p:sldId id="285" r:id="rId10"/>
    <p:sldId id="287" r:id="rId11"/>
    <p:sldId id="288" r:id="rId12"/>
    <p:sldId id="263" r:id="rId13"/>
    <p:sldId id="265" r:id="rId14"/>
    <p:sldId id="271" r:id="rId15"/>
    <p:sldId id="279" r:id="rId16"/>
    <p:sldId id="280" r:id="rId17"/>
  </p:sldIdLst>
  <p:sldSz cx="9144000" cy="5143500" type="screen16x9"/>
  <p:notesSz cx="6858000" cy="9144000"/>
  <p:embeddedFontLst>
    <p:embeddedFont>
      <p:font typeface="Jua" panose="020B0604020202020204" charset="-127"/>
      <p:regular r:id="rId19"/>
    </p:embeddedFont>
    <p:embeddedFont>
      <p:font typeface="Bebas Neue" panose="020B0604020202020204" charset="0"/>
      <p:regular r:id="rId20"/>
    </p:embeddedFont>
    <p:embeddedFont>
      <p:font typeface="Cambria" panose="02040503050406030204" pitchFamily="18" charset="0"/>
      <p:regular r:id="rId21"/>
      <p:bold r:id="rId22"/>
      <p:italic r:id="rId23"/>
      <p:boldItalic r:id="rId24"/>
    </p:embeddedFont>
    <p:embeddedFont>
      <p:font typeface="Londrina Solid" panose="020B0604020202020204" charset="0"/>
      <p:regular r:id="rId25"/>
    </p:embeddedFont>
    <p:embeddedFont>
      <p:font typeface="Londrina Solid Black" panose="020B0604020202020204" charset="0"/>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CE2"/>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396C83-740E-4FA9-9D81-507519D3B2E8}">
  <a:tblStyle styleId="{F3396C83-740E-4FA9-9D81-507519D3B2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94660"/>
  </p:normalViewPr>
  <p:slideViewPr>
    <p:cSldViewPr snapToGrid="0">
      <p:cViewPr varScale="1">
        <p:scale>
          <a:sx n="103" d="100"/>
          <a:sy n="103" d="100"/>
        </p:scale>
        <p:origin x="835"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42ee4901a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42ee4901a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6757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42ee4901a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42ee4901a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791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42ee4901a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42ee4901a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42ee4901a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42ee4901a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42ee4901a3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42ee4901a3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42ee4901a3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42ee4901a3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42ee4901a3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142ee4901a3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371ff7c2d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371ff7c2db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429e725f6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429e725f6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42ee4901a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42ee4901a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429e725f6d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429e725f6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152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429e725f6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429e725f6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42ee4901a3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142ee4901a3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42ee4901a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42ee4901a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42ee4901a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42ee4901a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745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31.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png"/><Relationship Id="rId9"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8.png"/><Relationship Id="rId9" Type="http://schemas.openxmlformats.org/officeDocument/2006/relationships/image" Target="../media/image2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34.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7.png"/><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61900" y="1190175"/>
            <a:ext cx="4121100" cy="2353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8500">
                <a:latin typeface="Londrina Solid"/>
                <a:ea typeface="Londrina Solid"/>
                <a:cs typeface="Londrina Solid"/>
                <a:sym typeface="Londrina Soli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61900" y="3590800"/>
            <a:ext cx="41211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Jua"/>
                <a:ea typeface="Jua"/>
                <a:cs typeface="Jua"/>
                <a:sym typeface="Ju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rot="6072136">
            <a:off x="5098297" y="4363095"/>
            <a:ext cx="738231" cy="1373833"/>
          </a:xfrm>
          <a:prstGeom prst="rect">
            <a:avLst/>
          </a:prstGeom>
          <a:noFill/>
          <a:ln>
            <a:noFill/>
          </a:ln>
        </p:spPr>
      </p:pic>
      <p:pic>
        <p:nvPicPr>
          <p:cNvPr id="12" name="Google Shape;12;p2"/>
          <p:cNvPicPr preferRelativeResize="0"/>
          <p:nvPr/>
        </p:nvPicPr>
        <p:blipFill>
          <a:blip r:embed="rId3">
            <a:alphaModFix/>
          </a:blip>
          <a:stretch>
            <a:fillRect/>
          </a:stretch>
        </p:blipFill>
        <p:spPr>
          <a:xfrm rot="1092437">
            <a:off x="3765088" y="-385425"/>
            <a:ext cx="1150475" cy="858350"/>
          </a:xfrm>
          <a:prstGeom prst="rect">
            <a:avLst/>
          </a:prstGeom>
          <a:noFill/>
          <a:ln>
            <a:noFill/>
          </a:ln>
        </p:spPr>
      </p:pic>
      <p:grpSp>
        <p:nvGrpSpPr>
          <p:cNvPr id="13" name="Google Shape;13;p2"/>
          <p:cNvGrpSpPr/>
          <p:nvPr/>
        </p:nvGrpSpPr>
        <p:grpSpPr>
          <a:xfrm>
            <a:off x="-44430" y="4388330"/>
            <a:ext cx="2118430" cy="1157217"/>
            <a:chOff x="5998001" y="4185945"/>
            <a:chExt cx="2840099" cy="1551230"/>
          </a:xfrm>
        </p:grpSpPr>
        <p:pic>
          <p:nvPicPr>
            <p:cNvPr id="14" name="Google Shape;14;p2"/>
            <p:cNvPicPr preferRelativeResize="0"/>
            <p:nvPr/>
          </p:nvPicPr>
          <p:blipFill rotWithShape="1">
            <a:blip r:embed="rId4">
              <a:alphaModFix/>
            </a:blip>
            <a:srcRect l="23733"/>
            <a:stretch/>
          </p:blipFill>
          <p:spPr>
            <a:xfrm rot="5400000">
              <a:off x="7804850" y="4272374"/>
              <a:ext cx="768225" cy="1298275"/>
            </a:xfrm>
            <a:prstGeom prst="rect">
              <a:avLst/>
            </a:prstGeom>
            <a:noFill/>
            <a:ln>
              <a:noFill/>
            </a:ln>
          </p:spPr>
        </p:pic>
        <p:pic>
          <p:nvPicPr>
            <p:cNvPr id="15" name="Google Shape;15;p2"/>
            <p:cNvPicPr preferRelativeResize="0"/>
            <p:nvPr/>
          </p:nvPicPr>
          <p:blipFill>
            <a:blip r:embed="rId4">
              <a:alphaModFix/>
            </a:blip>
            <a:stretch>
              <a:fillRect/>
            </a:stretch>
          </p:blipFill>
          <p:spPr>
            <a:xfrm rot="7375840">
              <a:off x="6312987" y="4312422"/>
              <a:ext cx="1007300" cy="1298275"/>
            </a:xfrm>
            <a:prstGeom prst="rect">
              <a:avLst/>
            </a:prstGeom>
            <a:noFill/>
            <a:ln>
              <a:noFill/>
            </a:ln>
          </p:spPr>
        </p:pic>
      </p:grpSp>
      <p:pic>
        <p:nvPicPr>
          <p:cNvPr id="16" name="Google Shape;16;p2"/>
          <p:cNvPicPr preferRelativeResize="0"/>
          <p:nvPr/>
        </p:nvPicPr>
        <p:blipFill>
          <a:blip r:embed="rId5">
            <a:alphaModFix/>
          </a:blip>
          <a:stretch>
            <a:fillRect/>
          </a:stretch>
        </p:blipFill>
        <p:spPr>
          <a:xfrm rot="992475">
            <a:off x="-352701" y="3914614"/>
            <a:ext cx="1312149" cy="1387773"/>
          </a:xfrm>
          <a:prstGeom prst="rect">
            <a:avLst/>
          </a:prstGeom>
          <a:noFill/>
          <a:ln>
            <a:noFill/>
          </a:ln>
        </p:spPr>
      </p:pic>
      <p:pic>
        <p:nvPicPr>
          <p:cNvPr id="17" name="Google Shape;17;p2"/>
          <p:cNvPicPr preferRelativeResize="0"/>
          <p:nvPr/>
        </p:nvPicPr>
        <p:blipFill rotWithShape="1">
          <a:blip r:embed="rId4">
            <a:alphaModFix/>
          </a:blip>
          <a:srcRect l="23733"/>
          <a:stretch/>
        </p:blipFill>
        <p:spPr>
          <a:xfrm rot="-5400000">
            <a:off x="8361102" y="-217742"/>
            <a:ext cx="631174" cy="1066663"/>
          </a:xfrm>
          <a:prstGeom prst="rect">
            <a:avLst/>
          </a:prstGeom>
          <a:noFill/>
          <a:ln>
            <a:noFill/>
          </a:ln>
        </p:spPr>
      </p:pic>
      <p:pic>
        <p:nvPicPr>
          <p:cNvPr id="18" name="Google Shape;18;p2"/>
          <p:cNvPicPr preferRelativeResize="0"/>
          <p:nvPr/>
        </p:nvPicPr>
        <p:blipFill>
          <a:blip r:embed="rId6">
            <a:alphaModFix/>
          </a:blip>
          <a:stretch>
            <a:fillRect/>
          </a:stretch>
        </p:blipFill>
        <p:spPr>
          <a:xfrm rot="5400000">
            <a:off x="-273488" y="-148000"/>
            <a:ext cx="1285775" cy="12969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326"/>
        <p:cNvGrpSpPr/>
        <p:nvPr/>
      </p:nvGrpSpPr>
      <p:grpSpPr>
        <a:xfrm>
          <a:off x="0" y="0"/>
          <a:ext cx="0" cy="0"/>
          <a:chOff x="0" y="0"/>
          <a:chExt cx="0" cy="0"/>
        </a:xfrm>
      </p:grpSpPr>
      <p:pic>
        <p:nvPicPr>
          <p:cNvPr id="327" name="Google Shape;327;p30"/>
          <p:cNvPicPr preferRelativeResize="0"/>
          <p:nvPr/>
        </p:nvPicPr>
        <p:blipFill>
          <a:blip r:embed="rId2">
            <a:alphaModFix/>
          </a:blip>
          <a:stretch>
            <a:fillRect/>
          </a:stretch>
        </p:blipFill>
        <p:spPr>
          <a:xfrm rot="-946679" flipH="1">
            <a:off x="-405350" y="3783646"/>
            <a:ext cx="1657549" cy="1649700"/>
          </a:xfrm>
          <a:prstGeom prst="rect">
            <a:avLst/>
          </a:prstGeom>
          <a:noFill/>
          <a:ln>
            <a:noFill/>
          </a:ln>
        </p:spPr>
      </p:pic>
      <p:pic>
        <p:nvPicPr>
          <p:cNvPr id="328" name="Google Shape;328;p30"/>
          <p:cNvPicPr preferRelativeResize="0"/>
          <p:nvPr/>
        </p:nvPicPr>
        <p:blipFill>
          <a:blip r:embed="rId3">
            <a:alphaModFix/>
          </a:blip>
          <a:stretch>
            <a:fillRect/>
          </a:stretch>
        </p:blipFill>
        <p:spPr>
          <a:xfrm>
            <a:off x="-549187" y="105825"/>
            <a:ext cx="1150475" cy="858350"/>
          </a:xfrm>
          <a:prstGeom prst="rect">
            <a:avLst/>
          </a:prstGeom>
          <a:noFill/>
          <a:ln>
            <a:noFill/>
          </a:ln>
        </p:spPr>
      </p:pic>
      <p:pic>
        <p:nvPicPr>
          <p:cNvPr id="329" name="Google Shape;329;p30"/>
          <p:cNvPicPr preferRelativeResize="0"/>
          <p:nvPr/>
        </p:nvPicPr>
        <p:blipFill rotWithShape="1">
          <a:blip r:embed="rId4">
            <a:alphaModFix/>
          </a:blip>
          <a:srcRect r="25121"/>
          <a:stretch/>
        </p:blipFill>
        <p:spPr>
          <a:xfrm rot="5400000">
            <a:off x="7782687" y="-251060"/>
            <a:ext cx="1421600" cy="1301025"/>
          </a:xfrm>
          <a:prstGeom prst="rect">
            <a:avLst/>
          </a:prstGeom>
          <a:noFill/>
          <a:ln>
            <a:noFill/>
          </a:ln>
        </p:spPr>
      </p:pic>
      <p:pic>
        <p:nvPicPr>
          <p:cNvPr id="330" name="Google Shape;330;p30"/>
          <p:cNvPicPr preferRelativeResize="0"/>
          <p:nvPr/>
        </p:nvPicPr>
        <p:blipFill>
          <a:blip r:embed="rId5">
            <a:alphaModFix/>
          </a:blip>
          <a:stretch>
            <a:fillRect/>
          </a:stretch>
        </p:blipFill>
        <p:spPr>
          <a:xfrm rot="5400002">
            <a:off x="7197313" y="3815238"/>
            <a:ext cx="726475" cy="2200049"/>
          </a:xfrm>
          <a:prstGeom prst="rect">
            <a:avLst/>
          </a:prstGeom>
          <a:noFill/>
          <a:ln>
            <a:noFill/>
          </a:ln>
        </p:spPr>
      </p:pic>
      <p:pic>
        <p:nvPicPr>
          <p:cNvPr id="331" name="Google Shape;331;p30"/>
          <p:cNvPicPr preferRelativeResize="0"/>
          <p:nvPr/>
        </p:nvPicPr>
        <p:blipFill>
          <a:blip r:embed="rId6">
            <a:alphaModFix amt="63000"/>
          </a:blip>
          <a:stretch>
            <a:fillRect/>
          </a:stretch>
        </p:blipFill>
        <p:spPr>
          <a:xfrm>
            <a:off x="3840675" y="-188263"/>
            <a:ext cx="455037" cy="468038"/>
          </a:xfrm>
          <a:prstGeom prst="rect">
            <a:avLst/>
          </a:prstGeom>
          <a:noFill/>
          <a:ln>
            <a:noFill/>
          </a:ln>
        </p:spPr>
      </p:pic>
      <p:pic>
        <p:nvPicPr>
          <p:cNvPr id="332" name="Google Shape;332;p30"/>
          <p:cNvPicPr preferRelativeResize="0"/>
          <p:nvPr/>
        </p:nvPicPr>
        <p:blipFill>
          <a:blip r:embed="rId7">
            <a:alphaModFix/>
          </a:blip>
          <a:stretch>
            <a:fillRect/>
          </a:stretch>
        </p:blipFill>
        <p:spPr>
          <a:xfrm>
            <a:off x="3998586" y="-4"/>
            <a:ext cx="447125" cy="459900"/>
          </a:xfrm>
          <a:prstGeom prst="rect">
            <a:avLst/>
          </a:prstGeom>
          <a:noFill/>
          <a:ln>
            <a:noFill/>
          </a:ln>
        </p:spPr>
      </p:pic>
      <p:pic>
        <p:nvPicPr>
          <p:cNvPr id="333" name="Google Shape;333;p30"/>
          <p:cNvPicPr preferRelativeResize="0"/>
          <p:nvPr/>
        </p:nvPicPr>
        <p:blipFill>
          <a:blip r:embed="rId8">
            <a:alphaModFix/>
          </a:blip>
          <a:stretch>
            <a:fillRect/>
          </a:stretch>
        </p:blipFill>
        <p:spPr>
          <a:xfrm rot="5399985">
            <a:off x="2998864" y="4415962"/>
            <a:ext cx="638850" cy="1188922"/>
          </a:xfrm>
          <a:prstGeom prst="rect">
            <a:avLst/>
          </a:prstGeom>
          <a:noFill/>
          <a:ln>
            <a:noFill/>
          </a:ln>
        </p:spPr>
      </p:pic>
      <p:sp>
        <p:nvSpPr>
          <p:cNvPr id="334" name="Google Shape;334;p30"/>
          <p:cNvSpPr txBox="1">
            <a:spLocks noGrp="1"/>
          </p:cNvSpPr>
          <p:nvPr>
            <p:ph type="title"/>
          </p:nvPr>
        </p:nvSpPr>
        <p:spPr>
          <a:xfrm>
            <a:off x="4746575" y="858438"/>
            <a:ext cx="3496200" cy="11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5" name="Google Shape;335;p30"/>
          <p:cNvSpPr txBox="1">
            <a:spLocks noGrp="1"/>
          </p:cNvSpPr>
          <p:nvPr>
            <p:ph type="subTitle" idx="1"/>
          </p:nvPr>
        </p:nvSpPr>
        <p:spPr>
          <a:xfrm>
            <a:off x="4566725" y="2191675"/>
            <a:ext cx="3855900" cy="2137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62"/>
        <p:cNvGrpSpPr/>
        <p:nvPr/>
      </p:nvGrpSpPr>
      <p:grpSpPr>
        <a:xfrm>
          <a:off x="0" y="0"/>
          <a:ext cx="0" cy="0"/>
          <a:chOff x="0" y="0"/>
          <a:chExt cx="0" cy="0"/>
        </a:xfrm>
      </p:grpSpPr>
      <p:pic>
        <p:nvPicPr>
          <p:cNvPr id="363" name="Google Shape;363;p33"/>
          <p:cNvPicPr preferRelativeResize="0"/>
          <p:nvPr/>
        </p:nvPicPr>
        <p:blipFill>
          <a:blip r:embed="rId2">
            <a:alphaModFix amt="79000"/>
          </a:blip>
          <a:stretch>
            <a:fillRect/>
          </a:stretch>
        </p:blipFill>
        <p:spPr>
          <a:xfrm>
            <a:off x="8492475" y="3228914"/>
            <a:ext cx="1332600" cy="1211886"/>
          </a:xfrm>
          <a:prstGeom prst="rect">
            <a:avLst/>
          </a:prstGeom>
          <a:noFill/>
          <a:ln>
            <a:noFill/>
          </a:ln>
        </p:spPr>
      </p:pic>
      <p:pic>
        <p:nvPicPr>
          <p:cNvPr id="364" name="Google Shape;364;p33"/>
          <p:cNvPicPr preferRelativeResize="0"/>
          <p:nvPr/>
        </p:nvPicPr>
        <p:blipFill rotWithShape="1">
          <a:blip r:embed="rId3">
            <a:alphaModFix/>
          </a:blip>
          <a:srcRect r="25121"/>
          <a:stretch/>
        </p:blipFill>
        <p:spPr>
          <a:xfrm>
            <a:off x="6618725" y="4142463"/>
            <a:ext cx="1150475" cy="1052905"/>
          </a:xfrm>
          <a:prstGeom prst="rect">
            <a:avLst/>
          </a:prstGeom>
          <a:noFill/>
          <a:ln>
            <a:noFill/>
          </a:ln>
        </p:spPr>
      </p:pic>
      <p:pic>
        <p:nvPicPr>
          <p:cNvPr id="365" name="Google Shape;365;p33"/>
          <p:cNvPicPr preferRelativeResize="0"/>
          <p:nvPr/>
        </p:nvPicPr>
        <p:blipFill>
          <a:blip r:embed="rId4">
            <a:alphaModFix/>
          </a:blip>
          <a:stretch>
            <a:fillRect/>
          </a:stretch>
        </p:blipFill>
        <p:spPr>
          <a:xfrm rot="5399984">
            <a:off x="1150918" y="3972358"/>
            <a:ext cx="854965" cy="1591083"/>
          </a:xfrm>
          <a:prstGeom prst="rect">
            <a:avLst/>
          </a:prstGeom>
          <a:noFill/>
          <a:ln>
            <a:noFill/>
          </a:ln>
        </p:spPr>
      </p:pic>
      <p:pic>
        <p:nvPicPr>
          <p:cNvPr id="366" name="Google Shape;366;p33"/>
          <p:cNvPicPr preferRelativeResize="0"/>
          <p:nvPr/>
        </p:nvPicPr>
        <p:blipFill>
          <a:blip r:embed="rId5">
            <a:alphaModFix/>
          </a:blip>
          <a:stretch>
            <a:fillRect/>
          </a:stretch>
        </p:blipFill>
        <p:spPr>
          <a:xfrm rot="-1773463">
            <a:off x="-353040" y="3729485"/>
            <a:ext cx="1520328" cy="1758030"/>
          </a:xfrm>
          <a:prstGeom prst="rect">
            <a:avLst/>
          </a:prstGeom>
          <a:noFill/>
          <a:ln>
            <a:noFill/>
          </a:ln>
        </p:spPr>
      </p:pic>
      <p:pic>
        <p:nvPicPr>
          <p:cNvPr id="367" name="Google Shape;367;p33"/>
          <p:cNvPicPr preferRelativeResize="0"/>
          <p:nvPr/>
        </p:nvPicPr>
        <p:blipFill>
          <a:blip r:embed="rId6">
            <a:alphaModFix/>
          </a:blip>
          <a:stretch>
            <a:fillRect/>
          </a:stretch>
        </p:blipFill>
        <p:spPr>
          <a:xfrm rot="-1226929">
            <a:off x="7381825" y="3763863"/>
            <a:ext cx="1951051" cy="1689275"/>
          </a:xfrm>
          <a:prstGeom prst="rect">
            <a:avLst/>
          </a:prstGeom>
          <a:noFill/>
          <a:ln>
            <a:noFill/>
          </a:ln>
        </p:spPr>
      </p:pic>
      <p:pic>
        <p:nvPicPr>
          <p:cNvPr id="368" name="Google Shape;368;p33"/>
          <p:cNvPicPr preferRelativeResize="0"/>
          <p:nvPr/>
        </p:nvPicPr>
        <p:blipFill>
          <a:blip r:embed="rId7">
            <a:alphaModFix/>
          </a:blip>
          <a:stretch>
            <a:fillRect/>
          </a:stretch>
        </p:blipFill>
        <p:spPr>
          <a:xfrm rot="-1799988">
            <a:off x="8428722" y="-289891"/>
            <a:ext cx="990505" cy="1441185"/>
          </a:xfrm>
          <a:prstGeom prst="rect">
            <a:avLst/>
          </a:prstGeom>
          <a:noFill/>
          <a:ln>
            <a:noFill/>
          </a:ln>
        </p:spPr>
      </p:pic>
      <p:pic>
        <p:nvPicPr>
          <p:cNvPr id="369" name="Google Shape;369;p33"/>
          <p:cNvPicPr preferRelativeResize="0"/>
          <p:nvPr/>
        </p:nvPicPr>
        <p:blipFill>
          <a:blip r:embed="rId8">
            <a:alphaModFix/>
          </a:blip>
          <a:stretch>
            <a:fillRect/>
          </a:stretch>
        </p:blipFill>
        <p:spPr>
          <a:xfrm rot="10800000">
            <a:off x="-213962" y="-177501"/>
            <a:ext cx="1242150" cy="1216400"/>
          </a:xfrm>
          <a:prstGeom prst="rect">
            <a:avLst/>
          </a:prstGeom>
          <a:noFill/>
          <a:ln>
            <a:noFill/>
          </a:ln>
        </p:spPr>
      </p:pic>
      <p:pic>
        <p:nvPicPr>
          <p:cNvPr id="370" name="Google Shape;370;p33"/>
          <p:cNvPicPr preferRelativeResize="0"/>
          <p:nvPr/>
        </p:nvPicPr>
        <p:blipFill>
          <a:blip r:embed="rId9">
            <a:alphaModFix/>
          </a:blip>
          <a:stretch>
            <a:fillRect/>
          </a:stretch>
        </p:blipFill>
        <p:spPr>
          <a:xfrm>
            <a:off x="-571087" y="1722125"/>
            <a:ext cx="1150475" cy="858350"/>
          </a:xfrm>
          <a:prstGeom prst="rect">
            <a:avLst/>
          </a:prstGeom>
          <a:noFill/>
          <a:ln>
            <a:noFill/>
          </a:ln>
        </p:spPr>
      </p:pic>
      <p:sp>
        <p:nvSpPr>
          <p:cNvPr id="371" name="Google Shape;371;p33"/>
          <p:cNvSpPr txBox="1">
            <a:spLocks noGrp="1"/>
          </p:cNvSpPr>
          <p:nvPr>
            <p:ph type="title"/>
          </p:nvPr>
        </p:nvSpPr>
        <p:spPr>
          <a:xfrm>
            <a:off x="720000" y="33865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2" name="Google Shape;372;p33"/>
          <p:cNvSpPr txBox="1">
            <a:spLocks noGrp="1"/>
          </p:cNvSpPr>
          <p:nvPr>
            <p:ph type="subTitle" idx="1"/>
          </p:nvPr>
        </p:nvSpPr>
        <p:spPr>
          <a:xfrm>
            <a:off x="720000" y="2244975"/>
            <a:ext cx="2165100" cy="829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3" name="Google Shape;373;p33"/>
          <p:cNvSpPr txBox="1">
            <a:spLocks noGrp="1"/>
          </p:cNvSpPr>
          <p:nvPr>
            <p:ph type="subTitle" idx="2"/>
          </p:nvPr>
        </p:nvSpPr>
        <p:spPr>
          <a:xfrm>
            <a:off x="720000" y="1772775"/>
            <a:ext cx="2165100" cy="47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74" name="Google Shape;374;p33"/>
          <p:cNvSpPr txBox="1">
            <a:spLocks noGrp="1"/>
          </p:cNvSpPr>
          <p:nvPr>
            <p:ph type="subTitle" idx="3"/>
          </p:nvPr>
        </p:nvSpPr>
        <p:spPr>
          <a:xfrm>
            <a:off x="3489425" y="3611600"/>
            <a:ext cx="2165100" cy="829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5" name="Google Shape;375;p33"/>
          <p:cNvSpPr txBox="1">
            <a:spLocks noGrp="1"/>
          </p:cNvSpPr>
          <p:nvPr>
            <p:ph type="subTitle" idx="4"/>
          </p:nvPr>
        </p:nvSpPr>
        <p:spPr>
          <a:xfrm>
            <a:off x="3489445" y="3139400"/>
            <a:ext cx="2165100" cy="47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76" name="Google Shape;376;p33"/>
          <p:cNvSpPr txBox="1">
            <a:spLocks noGrp="1"/>
          </p:cNvSpPr>
          <p:nvPr>
            <p:ph type="subTitle" idx="5"/>
          </p:nvPr>
        </p:nvSpPr>
        <p:spPr>
          <a:xfrm>
            <a:off x="6258878" y="2244975"/>
            <a:ext cx="2165100" cy="829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7" name="Google Shape;377;p33"/>
          <p:cNvSpPr txBox="1">
            <a:spLocks noGrp="1"/>
          </p:cNvSpPr>
          <p:nvPr>
            <p:ph type="subTitle" idx="6"/>
          </p:nvPr>
        </p:nvSpPr>
        <p:spPr>
          <a:xfrm>
            <a:off x="6258896" y="1772775"/>
            <a:ext cx="2165100" cy="47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78"/>
        <p:cNvGrpSpPr/>
        <p:nvPr/>
      </p:nvGrpSpPr>
      <p:grpSpPr>
        <a:xfrm>
          <a:off x="0" y="0"/>
          <a:ext cx="0" cy="0"/>
          <a:chOff x="0" y="0"/>
          <a:chExt cx="0" cy="0"/>
        </a:xfrm>
      </p:grpSpPr>
      <p:pic>
        <p:nvPicPr>
          <p:cNvPr id="379" name="Google Shape;379;p34"/>
          <p:cNvPicPr preferRelativeResize="0"/>
          <p:nvPr/>
        </p:nvPicPr>
        <p:blipFill>
          <a:blip r:embed="rId2">
            <a:alphaModFix/>
          </a:blip>
          <a:stretch>
            <a:fillRect/>
          </a:stretch>
        </p:blipFill>
        <p:spPr>
          <a:xfrm rot="-9900001" flipH="1">
            <a:off x="8117876" y="-390524"/>
            <a:ext cx="1499874" cy="1492750"/>
          </a:xfrm>
          <a:prstGeom prst="rect">
            <a:avLst/>
          </a:prstGeom>
          <a:noFill/>
          <a:ln>
            <a:noFill/>
          </a:ln>
        </p:spPr>
      </p:pic>
      <p:pic>
        <p:nvPicPr>
          <p:cNvPr id="380" name="Google Shape;380;p34"/>
          <p:cNvPicPr preferRelativeResize="0"/>
          <p:nvPr/>
        </p:nvPicPr>
        <p:blipFill>
          <a:blip r:embed="rId3">
            <a:alphaModFix/>
          </a:blip>
          <a:stretch>
            <a:fillRect/>
          </a:stretch>
        </p:blipFill>
        <p:spPr>
          <a:xfrm rot="2866547">
            <a:off x="-417424" y="3655275"/>
            <a:ext cx="1701711" cy="1479174"/>
          </a:xfrm>
          <a:prstGeom prst="rect">
            <a:avLst/>
          </a:prstGeom>
          <a:noFill/>
          <a:ln>
            <a:noFill/>
          </a:ln>
        </p:spPr>
      </p:pic>
      <p:pic>
        <p:nvPicPr>
          <p:cNvPr id="381" name="Google Shape;381;p34"/>
          <p:cNvPicPr preferRelativeResize="0"/>
          <p:nvPr/>
        </p:nvPicPr>
        <p:blipFill>
          <a:blip r:embed="rId4">
            <a:alphaModFix/>
          </a:blip>
          <a:stretch>
            <a:fillRect/>
          </a:stretch>
        </p:blipFill>
        <p:spPr>
          <a:xfrm rot="-832070">
            <a:off x="7496588" y="4016020"/>
            <a:ext cx="1508225" cy="1344805"/>
          </a:xfrm>
          <a:prstGeom prst="rect">
            <a:avLst/>
          </a:prstGeom>
          <a:noFill/>
          <a:ln>
            <a:noFill/>
          </a:ln>
        </p:spPr>
      </p:pic>
      <p:pic>
        <p:nvPicPr>
          <p:cNvPr id="382" name="Google Shape;382;p34"/>
          <p:cNvPicPr preferRelativeResize="0"/>
          <p:nvPr/>
        </p:nvPicPr>
        <p:blipFill>
          <a:blip r:embed="rId5">
            <a:alphaModFix/>
          </a:blip>
          <a:stretch>
            <a:fillRect/>
          </a:stretch>
        </p:blipFill>
        <p:spPr>
          <a:xfrm rot="-16">
            <a:off x="-139857" y="-63342"/>
            <a:ext cx="854965" cy="1591083"/>
          </a:xfrm>
          <a:prstGeom prst="rect">
            <a:avLst/>
          </a:prstGeom>
          <a:noFill/>
          <a:ln>
            <a:noFill/>
          </a:ln>
        </p:spPr>
      </p:pic>
      <p:pic>
        <p:nvPicPr>
          <p:cNvPr id="383" name="Google Shape;383;p34"/>
          <p:cNvPicPr preferRelativeResize="0"/>
          <p:nvPr/>
        </p:nvPicPr>
        <p:blipFill>
          <a:blip r:embed="rId6">
            <a:alphaModFix/>
          </a:blip>
          <a:stretch>
            <a:fillRect/>
          </a:stretch>
        </p:blipFill>
        <p:spPr>
          <a:xfrm rot="5399983">
            <a:off x="8487087" y="4137191"/>
            <a:ext cx="669525" cy="1245996"/>
          </a:xfrm>
          <a:prstGeom prst="rect">
            <a:avLst/>
          </a:prstGeom>
          <a:noFill/>
          <a:ln>
            <a:noFill/>
          </a:ln>
        </p:spPr>
      </p:pic>
      <p:pic>
        <p:nvPicPr>
          <p:cNvPr id="384" name="Google Shape;384;p34"/>
          <p:cNvPicPr preferRelativeResize="0"/>
          <p:nvPr/>
        </p:nvPicPr>
        <p:blipFill>
          <a:blip r:embed="rId7">
            <a:alphaModFix/>
          </a:blip>
          <a:stretch>
            <a:fillRect/>
          </a:stretch>
        </p:blipFill>
        <p:spPr>
          <a:xfrm rot="-5400000">
            <a:off x="363200" y="4436948"/>
            <a:ext cx="1111333" cy="1088275"/>
          </a:xfrm>
          <a:prstGeom prst="rect">
            <a:avLst/>
          </a:prstGeom>
          <a:noFill/>
          <a:ln>
            <a:noFill/>
          </a:ln>
        </p:spPr>
      </p:pic>
      <p:pic>
        <p:nvPicPr>
          <p:cNvPr id="385" name="Google Shape;385;p34"/>
          <p:cNvPicPr preferRelativeResize="0"/>
          <p:nvPr/>
        </p:nvPicPr>
        <p:blipFill rotWithShape="1">
          <a:blip r:embed="rId8">
            <a:alphaModFix/>
          </a:blip>
          <a:srcRect l="16872" t="22308" r="25126" b="45818"/>
          <a:stretch/>
        </p:blipFill>
        <p:spPr>
          <a:xfrm rot="-35" flipH="1">
            <a:off x="5749209" y="-131453"/>
            <a:ext cx="1088284" cy="409832"/>
          </a:xfrm>
          <a:prstGeom prst="rect">
            <a:avLst/>
          </a:prstGeom>
          <a:noFill/>
          <a:ln>
            <a:noFill/>
          </a:ln>
        </p:spPr>
      </p:pic>
      <p:pic>
        <p:nvPicPr>
          <p:cNvPr id="386" name="Google Shape;386;p34"/>
          <p:cNvPicPr preferRelativeResize="0"/>
          <p:nvPr/>
        </p:nvPicPr>
        <p:blipFill>
          <a:blip r:embed="rId9">
            <a:alphaModFix amt="63000"/>
          </a:blip>
          <a:stretch>
            <a:fillRect/>
          </a:stretch>
        </p:blipFill>
        <p:spPr>
          <a:xfrm>
            <a:off x="8640288" y="978162"/>
            <a:ext cx="455037" cy="468038"/>
          </a:xfrm>
          <a:prstGeom prst="rect">
            <a:avLst/>
          </a:prstGeom>
          <a:noFill/>
          <a:ln>
            <a:noFill/>
          </a:ln>
        </p:spPr>
      </p:pic>
      <p:pic>
        <p:nvPicPr>
          <p:cNvPr id="387" name="Google Shape;387;p34"/>
          <p:cNvPicPr preferRelativeResize="0"/>
          <p:nvPr/>
        </p:nvPicPr>
        <p:blipFill rotWithShape="1">
          <a:blip r:embed="rId8">
            <a:alphaModFix/>
          </a:blip>
          <a:srcRect l="16872" t="22308" r="25126" b="45818"/>
          <a:stretch/>
        </p:blipFill>
        <p:spPr>
          <a:xfrm rot="-35" flipH="1">
            <a:off x="2791284" y="4820322"/>
            <a:ext cx="1088284" cy="409832"/>
          </a:xfrm>
          <a:prstGeom prst="rect">
            <a:avLst/>
          </a:prstGeom>
          <a:noFill/>
          <a:ln>
            <a:noFill/>
          </a:ln>
        </p:spPr>
      </p:pic>
      <p:sp>
        <p:nvSpPr>
          <p:cNvPr id="388" name="Google Shape;388;p34"/>
          <p:cNvSpPr txBox="1">
            <a:spLocks noGrp="1"/>
          </p:cNvSpPr>
          <p:nvPr>
            <p:ph type="title"/>
          </p:nvPr>
        </p:nvSpPr>
        <p:spPr>
          <a:xfrm>
            <a:off x="720000" y="33865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9" name="Google Shape;389;p34"/>
          <p:cNvSpPr txBox="1">
            <a:spLocks noGrp="1"/>
          </p:cNvSpPr>
          <p:nvPr>
            <p:ph type="subTitle" idx="1"/>
          </p:nvPr>
        </p:nvSpPr>
        <p:spPr>
          <a:xfrm>
            <a:off x="715100" y="2134987"/>
            <a:ext cx="20664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0" name="Google Shape;390;p34"/>
          <p:cNvSpPr txBox="1">
            <a:spLocks noGrp="1"/>
          </p:cNvSpPr>
          <p:nvPr>
            <p:ph type="subTitle" idx="2"/>
          </p:nvPr>
        </p:nvSpPr>
        <p:spPr>
          <a:xfrm>
            <a:off x="715100" y="1662788"/>
            <a:ext cx="2066400" cy="47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91" name="Google Shape;391;p34"/>
          <p:cNvSpPr txBox="1">
            <a:spLocks noGrp="1"/>
          </p:cNvSpPr>
          <p:nvPr>
            <p:ph type="subTitle" idx="3"/>
          </p:nvPr>
        </p:nvSpPr>
        <p:spPr>
          <a:xfrm>
            <a:off x="6357612" y="2134987"/>
            <a:ext cx="20664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2" name="Google Shape;392;p34"/>
          <p:cNvSpPr txBox="1">
            <a:spLocks noGrp="1"/>
          </p:cNvSpPr>
          <p:nvPr>
            <p:ph type="subTitle" idx="4"/>
          </p:nvPr>
        </p:nvSpPr>
        <p:spPr>
          <a:xfrm>
            <a:off x="6357612" y="1662788"/>
            <a:ext cx="2066400" cy="47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93" name="Google Shape;393;p34"/>
          <p:cNvSpPr txBox="1">
            <a:spLocks noGrp="1"/>
          </p:cNvSpPr>
          <p:nvPr>
            <p:ph type="subTitle" idx="5"/>
          </p:nvPr>
        </p:nvSpPr>
        <p:spPr>
          <a:xfrm>
            <a:off x="1328397" y="3739937"/>
            <a:ext cx="20664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4" name="Google Shape;394;p34"/>
          <p:cNvSpPr txBox="1">
            <a:spLocks noGrp="1"/>
          </p:cNvSpPr>
          <p:nvPr>
            <p:ph type="subTitle" idx="6"/>
          </p:nvPr>
        </p:nvSpPr>
        <p:spPr>
          <a:xfrm>
            <a:off x="1328397" y="3267738"/>
            <a:ext cx="2066400" cy="47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95" name="Google Shape;395;p34"/>
          <p:cNvSpPr txBox="1">
            <a:spLocks noGrp="1"/>
          </p:cNvSpPr>
          <p:nvPr>
            <p:ph type="subTitle" idx="7"/>
          </p:nvPr>
        </p:nvSpPr>
        <p:spPr>
          <a:xfrm>
            <a:off x="5749194" y="3739938"/>
            <a:ext cx="20664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6" name="Google Shape;396;p34"/>
          <p:cNvSpPr txBox="1">
            <a:spLocks noGrp="1"/>
          </p:cNvSpPr>
          <p:nvPr>
            <p:ph type="subTitle" idx="8"/>
          </p:nvPr>
        </p:nvSpPr>
        <p:spPr>
          <a:xfrm>
            <a:off x="5749194" y="3267738"/>
            <a:ext cx="2066400" cy="472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17"/>
        <p:cNvGrpSpPr/>
        <p:nvPr/>
      </p:nvGrpSpPr>
      <p:grpSpPr>
        <a:xfrm>
          <a:off x="0" y="0"/>
          <a:ext cx="0" cy="0"/>
          <a:chOff x="0" y="0"/>
          <a:chExt cx="0" cy="0"/>
        </a:xfrm>
      </p:grpSpPr>
      <p:sp>
        <p:nvSpPr>
          <p:cNvPr id="418" name="Google Shape;418;p36"/>
          <p:cNvSpPr txBox="1">
            <a:spLocks noGrp="1"/>
          </p:cNvSpPr>
          <p:nvPr>
            <p:ph type="title"/>
          </p:nvPr>
        </p:nvSpPr>
        <p:spPr>
          <a:xfrm>
            <a:off x="720000" y="33865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9" name="Google Shape;419;p36"/>
          <p:cNvSpPr txBox="1">
            <a:spLocks noGrp="1"/>
          </p:cNvSpPr>
          <p:nvPr>
            <p:ph type="subTitle" idx="1"/>
          </p:nvPr>
        </p:nvSpPr>
        <p:spPr>
          <a:xfrm>
            <a:off x="715100" y="1671500"/>
            <a:ext cx="20355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6"/>
          <p:cNvSpPr txBox="1">
            <a:spLocks noGrp="1"/>
          </p:cNvSpPr>
          <p:nvPr>
            <p:ph type="subTitle" idx="2"/>
          </p:nvPr>
        </p:nvSpPr>
        <p:spPr>
          <a:xfrm>
            <a:off x="715100" y="1199300"/>
            <a:ext cx="2035500" cy="472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21" name="Google Shape;421;p36"/>
          <p:cNvSpPr txBox="1">
            <a:spLocks noGrp="1"/>
          </p:cNvSpPr>
          <p:nvPr>
            <p:ph type="subTitle" idx="3"/>
          </p:nvPr>
        </p:nvSpPr>
        <p:spPr>
          <a:xfrm>
            <a:off x="715100" y="2853650"/>
            <a:ext cx="20355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6"/>
          <p:cNvSpPr txBox="1">
            <a:spLocks noGrp="1"/>
          </p:cNvSpPr>
          <p:nvPr>
            <p:ph type="subTitle" idx="4"/>
          </p:nvPr>
        </p:nvSpPr>
        <p:spPr>
          <a:xfrm>
            <a:off x="715100" y="2381450"/>
            <a:ext cx="2035500" cy="472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23" name="Google Shape;423;p36"/>
          <p:cNvSpPr txBox="1">
            <a:spLocks noGrp="1"/>
          </p:cNvSpPr>
          <p:nvPr>
            <p:ph type="subTitle" idx="5"/>
          </p:nvPr>
        </p:nvSpPr>
        <p:spPr>
          <a:xfrm>
            <a:off x="6388500" y="4035800"/>
            <a:ext cx="2035500" cy="5727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6"/>
          <p:cNvSpPr txBox="1">
            <a:spLocks noGrp="1"/>
          </p:cNvSpPr>
          <p:nvPr>
            <p:ph type="subTitle" idx="6"/>
          </p:nvPr>
        </p:nvSpPr>
        <p:spPr>
          <a:xfrm>
            <a:off x="6388500" y="3563600"/>
            <a:ext cx="2035500" cy="4722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25" name="Google Shape;425;p36"/>
          <p:cNvSpPr txBox="1">
            <a:spLocks noGrp="1"/>
          </p:cNvSpPr>
          <p:nvPr>
            <p:ph type="subTitle" idx="7"/>
          </p:nvPr>
        </p:nvSpPr>
        <p:spPr>
          <a:xfrm>
            <a:off x="715100" y="4035800"/>
            <a:ext cx="2035500" cy="5727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6" name="Google Shape;426;p36"/>
          <p:cNvSpPr txBox="1">
            <a:spLocks noGrp="1"/>
          </p:cNvSpPr>
          <p:nvPr>
            <p:ph type="subTitle" idx="8"/>
          </p:nvPr>
        </p:nvSpPr>
        <p:spPr>
          <a:xfrm>
            <a:off x="715100" y="3563600"/>
            <a:ext cx="2035500" cy="472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27" name="Google Shape;427;p36"/>
          <p:cNvSpPr txBox="1">
            <a:spLocks noGrp="1"/>
          </p:cNvSpPr>
          <p:nvPr>
            <p:ph type="subTitle" idx="9"/>
          </p:nvPr>
        </p:nvSpPr>
        <p:spPr>
          <a:xfrm>
            <a:off x="6388500" y="1671500"/>
            <a:ext cx="2035500" cy="5727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8" name="Google Shape;428;p36"/>
          <p:cNvSpPr txBox="1">
            <a:spLocks noGrp="1"/>
          </p:cNvSpPr>
          <p:nvPr>
            <p:ph type="subTitle" idx="13"/>
          </p:nvPr>
        </p:nvSpPr>
        <p:spPr>
          <a:xfrm>
            <a:off x="6388500" y="1199300"/>
            <a:ext cx="2035500" cy="4722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29" name="Google Shape;429;p36"/>
          <p:cNvSpPr txBox="1">
            <a:spLocks noGrp="1"/>
          </p:cNvSpPr>
          <p:nvPr>
            <p:ph type="subTitle" idx="14"/>
          </p:nvPr>
        </p:nvSpPr>
        <p:spPr>
          <a:xfrm>
            <a:off x="6388500" y="2853650"/>
            <a:ext cx="2035500" cy="5727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30" name="Google Shape;430;p36"/>
          <p:cNvSpPr txBox="1">
            <a:spLocks noGrp="1"/>
          </p:cNvSpPr>
          <p:nvPr>
            <p:ph type="subTitle" idx="15"/>
          </p:nvPr>
        </p:nvSpPr>
        <p:spPr>
          <a:xfrm>
            <a:off x="6388500" y="2381450"/>
            <a:ext cx="2035500" cy="472200"/>
          </a:xfrm>
          <a:prstGeom prst="rect">
            <a:avLst/>
          </a:prstGeom>
          <a:ln>
            <a:noFill/>
          </a:ln>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pic>
        <p:nvPicPr>
          <p:cNvPr id="431" name="Google Shape;431;p36"/>
          <p:cNvPicPr preferRelativeResize="0"/>
          <p:nvPr/>
        </p:nvPicPr>
        <p:blipFill>
          <a:blip r:embed="rId2">
            <a:alphaModFix/>
          </a:blip>
          <a:stretch>
            <a:fillRect/>
          </a:stretch>
        </p:blipFill>
        <p:spPr>
          <a:xfrm>
            <a:off x="-272147" y="4256222"/>
            <a:ext cx="992150" cy="1000750"/>
          </a:xfrm>
          <a:prstGeom prst="rect">
            <a:avLst/>
          </a:prstGeom>
          <a:noFill/>
          <a:ln>
            <a:noFill/>
          </a:ln>
        </p:spPr>
      </p:pic>
      <p:pic>
        <p:nvPicPr>
          <p:cNvPr id="432" name="Google Shape;432;p36"/>
          <p:cNvPicPr preferRelativeResize="0"/>
          <p:nvPr/>
        </p:nvPicPr>
        <p:blipFill>
          <a:blip r:embed="rId3">
            <a:alphaModFix/>
          </a:blip>
          <a:stretch>
            <a:fillRect/>
          </a:stretch>
        </p:blipFill>
        <p:spPr>
          <a:xfrm rot="-45">
            <a:off x="7683081" y="78002"/>
            <a:ext cx="1842190" cy="521819"/>
          </a:xfrm>
          <a:prstGeom prst="rect">
            <a:avLst/>
          </a:prstGeom>
          <a:noFill/>
          <a:ln>
            <a:noFill/>
          </a:ln>
        </p:spPr>
      </p:pic>
      <p:pic>
        <p:nvPicPr>
          <p:cNvPr id="433" name="Google Shape;433;p36"/>
          <p:cNvPicPr preferRelativeResize="0"/>
          <p:nvPr/>
        </p:nvPicPr>
        <p:blipFill>
          <a:blip r:embed="rId4">
            <a:alphaModFix/>
          </a:blip>
          <a:stretch>
            <a:fillRect/>
          </a:stretch>
        </p:blipFill>
        <p:spPr>
          <a:xfrm>
            <a:off x="8540098" y="395050"/>
            <a:ext cx="447125" cy="459900"/>
          </a:xfrm>
          <a:prstGeom prst="rect">
            <a:avLst/>
          </a:prstGeom>
          <a:noFill/>
          <a:ln>
            <a:noFill/>
          </a:ln>
        </p:spPr>
      </p:pic>
      <p:pic>
        <p:nvPicPr>
          <p:cNvPr id="434" name="Google Shape;434;p36"/>
          <p:cNvPicPr preferRelativeResize="0"/>
          <p:nvPr/>
        </p:nvPicPr>
        <p:blipFill>
          <a:blip r:embed="rId5">
            <a:alphaModFix amt="63000"/>
          </a:blip>
          <a:stretch>
            <a:fillRect/>
          </a:stretch>
        </p:blipFill>
        <p:spPr>
          <a:xfrm>
            <a:off x="148850" y="390987"/>
            <a:ext cx="455037" cy="468038"/>
          </a:xfrm>
          <a:prstGeom prst="rect">
            <a:avLst/>
          </a:prstGeom>
          <a:noFill/>
          <a:ln>
            <a:noFill/>
          </a:ln>
        </p:spPr>
      </p:pic>
      <p:pic>
        <p:nvPicPr>
          <p:cNvPr id="435" name="Google Shape;435;p36"/>
          <p:cNvPicPr preferRelativeResize="0"/>
          <p:nvPr/>
        </p:nvPicPr>
        <p:blipFill>
          <a:blip r:embed="rId6">
            <a:alphaModFix/>
          </a:blip>
          <a:stretch>
            <a:fillRect/>
          </a:stretch>
        </p:blipFill>
        <p:spPr>
          <a:xfrm rot="1552367">
            <a:off x="7962600" y="4410639"/>
            <a:ext cx="1404918" cy="1375775"/>
          </a:xfrm>
          <a:prstGeom prst="rect">
            <a:avLst/>
          </a:prstGeom>
          <a:noFill/>
          <a:ln>
            <a:noFill/>
          </a:ln>
        </p:spPr>
      </p:pic>
      <p:pic>
        <p:nvPicPr>
          <p:cNvPr id="436" name="Google Shape;436;p36"/>
          <p:cNvPicPr preferRelativeResize="0"/>
          <p:nvPr/>
        </p:nvPicPr>
        <p:blipFill>
          <a:blip r:embed="rId7">
            <a:alphaModFix/>
          </a:blip>
          <a:stretch>
            <a:fillRect/>
          </a:stretch>
        </p:blipFill>
        <p:spPr>
          <a:xfrm rot="2967002">
            <a:off x="-135038" y="-396576"/>
            <a:ext cx="615225" cy="1863150"/>
          </a:xfrm>
          <a:prstGeom prst="rect">
            <a:avLst/>
          </a:prstGeom>
          <a:noFill/>
          <a:ln>
            <a:noFill/>
          </a:ln>
        </p:spPr>
      </p:pic>
      <p:pic>
        <p:nvPicPr>
          <p:cNvPr id="437" name="Google Shape;437;p36"/>
          <p:cNvPicPr preferRelativeResize="0"/>
          <p:nvPr/>
        </p:nvPicPr>
        <p:blipFill rotWithShape="1">
          <a:blip r:embed="rId8">
            <a:alphaModFix/>
          </a:blip>
          <a:srcRect l="16872" t="22308" r="25126" b="45818"/>
          <a:stretch/>
        </p:blipFill>
        <p:spPr>
          <a:xfrm rot="5399965" flipH="1">
            <a:off x="-320216" y="3902822"/>
            <a:ext cx="1088284" cy="409832"/>
          </a:xfrm>
          <a:prstGeom prst="rect">
            <a:avLst/>
          </a:prstGeom>
          <a:noFill/>
          <a:ln>
            <a:noFill/>
          </a:ln>
        </p:spPr>
      </p:pic>
      <p:grpSp>
        <p:nvGrpSpPr>
          <p:cNvPr id="438" name="Google Shape;438;p36"/>
          <p:cNvGrpSpPr/>
          <p:nvPr/>
        </p:nvGrpSpPr>
        <p:grpSpPr>
          <a:xfrm>
            <a:off x="5368929" y="4790805"/>
            <a:ext cx="1658700" cy="615425"/>
            <a:chOff x="2750604" y="4745742"/>
            <a:chExt cx="1658700" cy="615425"/>
          </a:xfrm>
        </p:grpSpPr>
        <p:pic>
          <p:nvPicPr>
            <p:cNvPr id="439" name="Google Shape;439;p36"/>
            <p:cNvPicPr preferRelativeResize="0"/>
            <p:nvPr/>
          </p:nvPicPr>
          <p:blipFill>
            <a:blip r:embed="rId9">
              <a:alphaModFix/>
            </a:blip>
            <a:stretch>
              <a:fillRect/>
            </a:stretch>
          </p:blipFill>
          <p:spPr>
            <a:xfrm rot="5400000">
              <a:off x="2839517" y="4656830"/>
              <a:ext cx="615425" cy="793250"/>
            </a:xfrm>
            <a:prstGeom prst="rect">
              <a:avLst/>
            </a:prstGeom>
            <a:noFill/>
            <a:ln>
              <a:noFill/>
            </a:ln>
          </p:spPr>
        </p:pic>
        <p:pic>
          <p:nvPicPr>
            <p:cNvPr id="440" name="Google Shape;440;p36"/>
            <p:cNvPicPr preferRelativeResize="0"/>
            <p:nvPr/>
          </p:nvPicPr>
          <p:blipFill>
            <a:blip r:embed="rId9">
              <a:alphaModFix/>
            </a:blip>
            <a:stretch>
              <a:fillRect/>
            </a:stretch>
          </p:blipFill>
          <p:spPr>
            <a:xfrm rot="-5400000">
              <a:off x="3704967" y="4656830"/>
              <a:ext cx="615425" cy="79325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91"/>
        <p:cNvGrpSpPr/>
        <p:nvPr/>
      </p:nvGrpSpPr>
      <p:grpSpPr>
        <a:xfrm>
          <a:off x="0" y="0"/>
          <a:ext cx="0" cy="0"/>
          <a:chOff x="0" y="0"/>
          <a:chExt cx="0" cy="0"/>
        </a:xfrm>
      </p:grpSpPr>
      <p:pic>
        <p:nvPicPr>
          <p:cNvPr id="492" name="Google Shape;492;p40"/>
          <p:cNvPicPr preferRelativeResize="0"/>
          <p:nvPr/>
        </p:nvPicPr>
        <p:blipFill>
          <a:blip r:embed="rId2">
            <a:alphaModFix/>
          </a:blip>
          <a:stretch>
            <a:fillRect/>
          </a:stretch>
        </p:blipFill>
        <p:spPr>
          <a:xfrm rot="5400000">
            <a:off x="-166652" y="119927"/>
            <a:ext cx="1629275" cy="1295975"/>
          </a:xfrm>
          <a:prstGeom prst="rect">
            <a:avLst/>
          </a:prstGeom>
          <a:noFill/>
          <a:ln>
            <a:noFill/>
          </a:ln>
        </p:spPr>
      </p:pic>
      <p:pic>
        <p:nvPicPr>
          <p:cNvPr id="493" name="Google Shape;493;p40"/>
          <p:cNvPicPr preferRelativeResize="0"/>
          <p:nvPr/>
        </p:nvPicPr>
        <p:blipFill>
          <a:blip r:embed="rId3">
            <a:alphaModFix/>
          </a:blip>
          <a:stretch>
            <a:fillRect/>
          </a:stretch>
        </p:blipFill>
        <p:spPr>
          <a:xfrm rot="-1959083">
            <a:off x="7954469" y="408990"/>
            <a:ext cx="1842190" cy="521819"/>
          </a:xfrm>
          <a:prstGeom prst="rect">
            <a:avLst/>
          </a:prstGeom>
          <a:noFill/>
          <a:ln>
            <a:noFill/>
          </a:ln>
        </p:spPr>
      </p:pic>
      <p:pic>
        <p:nvPicPr>
          <p:cNvPr id="494" name="Google Shape;494;p40"/>
          <p:cNvPicPr preferRelativeResize="0"/>
          <p:nvPr/>
        </p:nvPicPr>
        <p:blipFill>
          <a:blip r:embed="rId4">
            <a:alphaModFix/>
          </a:blip>
          <a:stretch>
            <a:fillRect/>
          </a:stretch>
        </p:blipFill>
        <p:spPr>
          <a:xfrm>
            <a:off x="7898200" y="3993996"/>
            <a:ext cx="1350900" cy="1322879"/>
          </a:xfrm>
          <a:prstGeom prst="rect">
            <a:avLst/>
          </a:prstGeom>
          <a:noFill/>
          <a:ln>
            <a:noFill/>
          </a:ln>
        </p:spPr>
      </p:pic>
      <p:pic>
        <p:nvPicPr>
          <p:cNvPr id="495" name="Google Shape;495;p40"/>
          <p:cNvPicPr preferRelativeResize="0"/>
          <p:nvPr/>
        </p:nvPicPr>
        <p:blipFill>
          <a:blip r:embed="rId5">
            <a:alphaModFix/>
          </a:blip>
          <a:stretch>
            <a:fillRect/>
          </a:stretch>
        </p:blipFill>
        <p:spPr>
          <a:xfrm rot="613879">
            <a:off x="4300" y="1161203"/>
            <a:ext cx="730301" cy="1359070"/>
          </a:xfrm>
          <a:prstGeom prst="rect">
            <a:avLst/>
          </a:prstGeom>
          <a:noFill/>
          <a:ln>
            <a:noFill/>
          </a:ln>
        </p:spPr>
      </p:pic>
      <p:pic>
        <p:nvPicPr>
          <p:cNvPr id="496" name="Google Shape;496;p40"/>
          <p:cNvPicPr preferRelativeResize="0"/>
          <p:nvPr/>
        </p:nvPicPr>
        <p:blipFill>
          <a:blip r:embed="rId6">
            <a:alphaModFix/>
          </a:blip>
          <a:stretch>
            <a:fillRect/>
          </a:stretch>
        </p:blipFill>
        <p:spPr>
          <a:xfrm rot="-8100001">
            <a:off x="7753875" y="-280101"/>
            <a:ext cx="836251" cy="1216750"/>
          </a:xfrm>
          <a:prstGeom prst="rect">
            <a:avLst/>
          </a:prstGeom>
          <a:noFill/>
          <a:ln>
            <a:noFill/>
          </a:ln>
        </p:spPr>
      </p:pic>
      <p:pic>
        <p:nvPicPr>
          <p:cNvPr id="497" name="Google Shape;497;p40"/>
          <p:cNvPicPr preferRelativeResize="0"/>
          <p:nvPr/>
        </p:nvPicPr>
        <p:blipFill>
          <a:blip r:embed="rId7">
            <a:alphaModFix/>
          </a:blip>
          <a:stretch>
            <a:fillRect/>
          </a:stretch>
        </p:blipFill>
        <p:spPr>
          <a:xfrm rot="5399983">
            <a:off x="1003337" y="4320266"/>
            <a:ext cx="669525" cy="1245996"/>
          </a:xfrm>
          <a:prstGeom prst="rect">
            <a:avLst/>
          </a:prstGeom>
          <a:noFill/>
          <a:ln>
            <a:noFill/>
          </a:ln>
        </p:spPr>
      </p:pic>
      <p:pic>
        <p:nvPicPr>
          <p:cNvPr id="498" name="Google Shape;498;p40"/>
          <p:cNvPicPr preferRelativeResize="0"/>
          <p:nvPr/>
        </p:nvPicPr>
        <p:blipFill>
          <a:blip r:embed="rId8">
            <a:alphaModFix/>
          </a:blip>
          <a:stretch>
            <a:fillRect/>
          </a:stretch>
        </p:blipFill>
        <p:spPr>
          <a:xfrm>
            <a:off x="458452" y="4608500"/>
            <a:ext cx="379075" cy="389906"/>
          </a:xfrm>
          <a:prstGeom prst="rect">
            <a:avLst/>
          </a:prstGeom>
          <a:noFill/>
          <a:ln>
            <a:noFill/>
          </a:ln>
        </p:spPr>
      </p:pic>
      <p:pic>
        <p:nvPicPr>
          <p:cNvPr id="499" name="Google Shape;499;p40"/>
          <p:cNvPicPr preferRelativeResize="0"/>
          <p:nvPr/>
        </p:nvPicPr>
        <p:blipFill>
          <a:blip r:embed="rId9">
            <a:alphaModFix amt="63000"/>
          </a:blip>
          <a:stretch>
            <a:fillRect/>
          </a:stretch>
        </p:blipFill>
        <p:spPr>
          <a:xfrm>
            <a:off x="1961100" y="4382040"/>
            <a:ext cx="311000" cy="31988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00"/>
        <p:cNvGrpSpPr/>
        <p:nvPr/>
      </p:nvGrpSpPr>
      <p:grpSpPr>
        <a:xfrm>
          <a:off x="0" y="0"/>
          <a:ext cx="0" cy="0"/>
          <a:chOff x="0" y="0"/>
          <a:chExt cx="0" cy="0"/>
        </a:xfrm>
      </p:grpSpPr>
      <p:pic>
        <p:nvPicPr>
          <p:cNvPr id="501" name="Google Shape;501;p41"/>
          <p:cNvPicPr preferRelativeResize="0"/>
          <p:nvPr/>
        </p:nvPicPr>
        <p:blipFill rotWithShape="1">
          <a:blip r:embed="rId2">
            <a:alphaModFix/>
          </a:blip>
          <a:srcRect r="25121"/>
          <a:stretch/>
        </p:blipFill>
        <p:spPr>
          <a:xfrm>
            <a:off x="7701000" y="3822877"/>
            <a:ext cx="1443000" cy="1320625"/>
          </a:xfrm>
          <a:prstGeom prst="rect">
            <a:avLst/>
          </a:prstGeom>
          <a:noFill/>
          <a:ln>
            <a:noFill/>
          </a:ln>
        </p:spPr>
      </p:pic>
      <p:pic>
        <p:nvPicPr>
          <p:cNvPr id="502" name="Google Shape;502;p41"/>
          <p:cNvPicPr preferRelativeResize="0"/>
          <p:nvPr/>
        </p:nvPicPr>
        <p:blipFill>
          <a:blip r:embed="rId3">
            <a:alphaModFix/>
          </a:blip>
          <a:stretch>
            <a:fillRect/>
          </a:stretch>
        </p:blipFill>
        <p:spPr>
          <a:xfrm rot="-16">
            <a:off x="-30776" y="-76174"/>
            <a:ext cx="1045626" cy="1945896"/>
          </a:xfrm>
          <a:prstGeom prst="rect">
            <a:avLst/>
          </a:prstGeom>
          <a:noFill/>
          <a:ln>
            <a:noFill/>
          </a:ln>
        </p:spPr>
      </p:pic>
      <p:pic>
        <p:nvPicPr>
          <p:cNvPr id="503" name="Google Shape;503;p41"/>
          <p:cNvPicPr preferRelativeResize="0"/>
          <p:nvPr/>
        </p:nvPicPr>
        <p:blipFill>
          <a:blip r:embed="rId4">
            <a:alphaModFix/>
          </a:blip>
          <a:stretch>
            <a:fillRect/>
          </a:stretch>
        </p:blipFill>
        <p:spPr>
          <a:xfrm rot="1070302">
            <a:off x="-734529" y="3891873"/>
            <a:ext cx="2262483" cy="1958926"/>
          </a:xfrm>
          <a:prstGeom prst="rect">
            <a:avLst/>
          </a:prstGeom>
          <a:noFill/>
          <a:ln>
            <a:noFill/>
          </a:ln>
        </p:spPr>
      </p:pic>
      <p:pic>
        <p:nvPicPr>
          <p:cNvPr id="504" name="Google Shape;504;p41"/>
          <p:cNvPicPr preferRelativeResize="0"/>
          <p:nvPr/>
        </p:nvPicPr>
        <p:blipFill>
          <a:blip r:embed="rId5">
            <a:alphaModFix/>
          </a:blip>
          <a:stretch>
            <a:fillRect/>
          </a:stretch>
        </p:blipFill>
        <p:spPr>
          <a:xfrm rot="10800000">
            <a:off x="6932063" y="-340951"/>
            <a:ext cx="1242150" cy="1216400"/>
          </a:xfrm>
          <a:prstGeom prst="rect">
            <a:avLst/>
          </a:prstGeom>
          <a:noFill/>
          <a:ln>
            <a:noFill/>
          </a:ln>
        </p:spPr>
      </p:pic>
      <p:pic>
        <p:nvPicPr>
          <p:cNvPr id="505" name="Google Shape;505;p41"/>
          <p:cNvPicPr preferRelativeResize="0"/>
          <p:nvPr/>
        </p:nvPicPr>
        <p:blipFill>
          <a:blip r:embed="rId6">
            <a:alphaModFix/>
          </a:blip>
          <a:stretch>
            <a:fillRect/>
          </a:stretch>
        </p:blipFill>
        <p:spPr>
          <a:xfrm>
            <a:off x="6349688" y="4442163"/>
            <a:ext cx="1150475" cy="858350"/>
          </a:xfrm>
          <a:prstGeom prst="rect">
            <a:avLst/>
          </a:prstGeom>
          <a:noFill/>
          <a:ln>
            <a:noFill/>
          </a:ln>
        </p:spPr>
      </p:pic>
      <p:pic>
        <p:nvPicPr>
          <p:cNvPr id="506" name="Google Shape;506;p41"/>
          <p:cNvPicPr preferRelativeResize="0"/>
          <p:nvPr/>
        </p:nvPicPr>
        <p:blipFill>
          <a:blip r:embed="rId7">
            <a:alphaModFix/>
          </a:blip>
          <a:stretch>
            <a:fillRect/>
          </a:stretch>
        </p:blipFill>
        <p:spPr>
          <a:xfrm rot="-4813568">
            <a:off x="7648175" y="-374075"/>
            <a:ext cx="1679150" cy="1715000"/>
          </a:xfrm>
          <a:prstGeom prst="rect">
            <a:avLst/>
          </a:prstGeom>
          <a:noFill/>
          <a:ln>
            <a:noFill/>
          </a:ln>
        </p:spPr>
      </p:pic>
      <p:pic>
        <p:nvPicPr>
          <p:cNvPr id="507" name="Google Shape;507;p41"/>
          <p:cNvPicPr preferRelativeResize="0"/>
          <p:nvPr/>
        </p:nvPicPr>
        <p:blipFill>
          <a:blip r:embed="rId8">
            <a:alphaModFix/>
          </a:blip>
          <a:stretch>
            <a:fillRect/>
          </a:stretch>
        </p:blipFill>
        <p:spPr>
          <a:xfrm rot="5399998">
            <a:off x="-550275" y="842304"/>
            <a:ext cx="1150474" cy="1216759"/>
          </a:xfrm>
          <a:prstGeom prst="rect">
            <a:avLst/>
          </a:prstGeom>
          <a:noFill/>
          <a:ln>
            <a:noFill/>
          </a:ln>
        </p:spPr>
      </p:pic>
      <p:pic>
        <p:nvPicPr>
          <p:cNvPr id="508" name="Google Shape;508;p41"/>
          <p:cNvPicPr preferRelativeResize="0"/>
          <p:nvPr/>
        </p:nvPicPr>
        <p:blipFill rotWithShape="1">
          <a:blip r:embed="rId2">
            <a:alphaModFix/>
          </a:blip>
          <a:srcRect l="16872" t="22308" r="25126" b="45818"/>
          <a:stretch/>
        </p:blipFill>
        <p:spPr>
          <a:xfrm rot="-7967452" flipH="1">
            <a:off x="1285984" y="4666422"/>
            <a:ext cx="1088283" cy="4098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p:cNvPicPr preferRelativeResize="0"/>
          <p:nvPr/>
        </p:nvPicPr>
        <p:blipFill>
          <a:blip r:embed="rId2">
            <a:alphaModFix/>
          </a:blip>
          <a:stretch>
            <a:fillRect/>
          </a:stretch>
        </p:blipFill>
        <p:spPr>
          <a:xfrm rot="10800000">
            <a:off x="6700450" y="-136125"/>
            <a:ext cx="1653900" cy="746925"/>
          </a:xfrm>
          <a:prstGeom prst="rect">
            <a:avLst/>
          </a:prstGeom>
          <a:noFill/>
          <a:ln>
            <a:noFill/>
          </a:ln>
        </p:spPr>
      </p:pic>
      <p:pic>
        <p:nvPicPr>
          <p:cNvPr id="21" name="Google Shape;21;p3"/>
          <p:cNvPicPr preferRelativeResize="0"/>
          <p:nvPr/>
        </p:nvPicPr>
        <p:blipFill>
          <a:blip r:embed="rId3">
            <a:alphaModFix/>
          </a:blip>
          <a:stretch>
            <a:fillRect/>
          </a:stretch>
        </p:blipFill>
        <p:spPr>
          <a:xfrm rot="-534444">
            <a:off x="-1167850" y="2954275"/>
            <a:ext cx="2668400" cy="2655725"/>
          </a:xfrm>
          <a:prstGeom prst="rect">
            <a:avLst/>
          </a:prstGeom>
          <a:noFill/>
          <a:ln>
            <a:noFill/>
          </a:ln>
        </p:spPr>
      </p:pic>
      <p:pic>
        <p:nvPicPr>
          <p:cNvPr id="22" name="Google Shape;22;p3"/>
          <p:cNvPicPr preferRelativeResize="0"/>
          <p:nvPr/>
        </p:nvPicPr>
        <p:blipFill>
          <a:blip r:embed="rId3">
            <a:alphaModFix/>
          </a:blip>
          <a:stretch>
            <a:fillRect/>
          </a:stretch>
        </p:blipFill>
        <p:spPr>
          <a:xfrm rot="534444" flipH="1">
            <a:off x="7643450" y="2954275"/>
            <a:ext cx="2668400" cy="2655725"/>
          </a:xfrm>
          <a:prstGeom prst="rect">
            <a:avLst/>
          </a:prstGeom>
          <a:noFill/>
          <a:ln>
            <a:noFill/>
          </a:ln>
        </p:spPr>
      </p:pic>
      <p:pic>
        <p:nvPicPr>
          <p:cNvPr id="23" name="Google Shape;23;p3"/>
          <p:cNvPicPr preferRelativeResize="0"/>
          <p:nvPr/>
        </p:nvPicPr>
        <p:blipFill>
          <a:blip r:embed="rId4">
            <a:alphaModFix/>
          </a:blip>
          <a:stretch>
            <a:fillRect/>
          </a:stretch>
        </p:blipFill>
        <p:spPr>
          <a:xfrm rot="-900015">
            <a:off x="8218081" y="2005658"/>
            <a:ext cx="854966" cy="1591083"/>
          </a:xfrm>
          <a:prstGeom prst="rect">
            <a:avLst/>
          </a:prstGeom>
          <a:noFill/>
          <a:ln>
            <a:noFill/>
          </a:ln>
        </p:spPr>
      </p:pic>
      <p:pic>
        <p:nvPicPr>
          <p:cNvPr id="24" name="Google Shape;24;p3"/>
          <p:cNvPicPr preferRelativeResize="0"/>
          <p:nvPr/>
        </p:nvPicPr>
        <p:blipFill>
          <a:blip r:embed="rId5">
            <a:alphaModFix/>
          </a:blip>
          <a:stretch>
            <a:fillRect/>
          </a:stretch>
        </p:blipFill>
        <p:spPr>
          <a:xfrm>
            <a:off x="-186900" y="1883852"/>
            <a:ext cx="1404919" cy="1375775"/>
          </a:xfrm>
          <a:prstGeom prst="rect">
            <a:avLst/>
          </a:prstGeom>
          <a:noFill/>
          <a:ln>
            <a:noFill/>
          </a:ln>
        </p:spPr>
      </p:pic>
      <p:pic>
        <p:nvPicPr>
          <p:cNvPr id="25" name="Google Shape;25;p3"/>
          <p:cNvPicPr preferRelativeResize="0"/>
          <p:nvPr/>
        </p:nvPicPr>
        <p:blipFill>
          <a:blip r:embed="rId6">
            <a:alphaModFix/>
          </a:blip>
          <a:stretch>
            <a:fillRect/>
          </a:stretch>
        </p:blipFill>
        <p:spPr>
          <a:xfrm rot="-5400000" flipH="1">
            <a:off x="8018144" y="-344075"/>
            <a:ext cx="821517" cy="1758150"/>
          </a:xfrm>
          <a:prstGeom prst="rect">
            <a:avLst/>
          </a:prstGeom>
          <a:noFill/>
          <a:ln>
            <a:noFill/>
          </a:ln>
        </p:spPr>
      </p:pic>
      <p:pic>
        <p:nvPicPr>
          <p:cNvPr id="26" name="Google Shape;26;p3"/>
          <p:cNvPicPr preferRelativeResize="0"/>
          <p:nvPr/>
        </p:nvPicPr>
        <p:blipFill>
          <a:blip r:embed="rId7">
            <a:alphaModFix/>
          </a:blip>
          <a:stretch>
            <a:fillRect/>
          </a:stretch>
        </p:blipFill>
        <p:spPr>
          <a:xfrm>
            <a:off x="715097" y="-202215"/>
            <a:ext cx="1326300" cy="989528"/>
          </a:xfrm>
          <a:prstGeom prst="rect">
            <a:avLst/>
          </a:prstGeom>
          <a:noFill/>
          <a:ln>
            <a:noFill/>
          </a:ln>
        </p:spPr>
      </p:pic>
      <p:pic>
        <p:nvPicPr>
          <p:cNvPr id="27" name="Google Shape;27;p3"/>
          <p:cNvPicPr preferRelativeResize="0"/>
          <p:nvPr/>
        </p:nvPicPr>
        <p:blipFill>
          <a:blip r:embed="rId8">
            <a:alphaModFix/>
          </a:blip>
          <a:stretch>
            <a:fillRect/>
          </a:stretch>
        </p:blipFill>
        <p:spPr>
          <a:xfrm>
            <a:off x="1529023" y="173025"/>
            <a:ext cx="447125" cy="459900"/>
          </a:xfrm>
          <a:prstGeom prst="rect">
            <a:avLst/>
          </a:prstGeom>
          <a:noFill/>
          <a:ln>
            <a:noFill/>
          </a:ln>
        </p:spPr>
      </p:pic>
      <p:pic>
        <p:nvPicPr>
          <p:cNvPr id="28" name="Google Shape;28;p3"/>
          <p:cNvPicPr preferRelativeResize="0"/>
          <p:nvPr/>
        </p:nvPicPr>
        <p:blipFill>
          <a:blip r:embed="rId9">
            <a:alphaModFix/>
          </a:blip>
          <a:stretch>
            <a:fillRect/>
          </a:stretch>
        </p:blipFill>
        <p:spPr>
          <a:xfrm rot="1153787">
            <a:off x="1650222" y="4824218"/>
            <a:ext cx="1403052" cy="253169"/>
          </a:xfrm>
          <a:prstGeom prst="rect">
            <a:avLst/>
          </a:prstGeom>
          <a:noFill/>
          <a:ln>
            <a:noFill/>
          </a:ln>
        </p:spPr>
      </p:pic>
      <p:pic>
        <p:nvPicPr>
          <p:cNvPr id="29" name="Google Shape;29;p3"/>
          <p:cNvPicPr preferRelativeResize="0"/>
          <p:nvPr/>
        </p:nvPicPr>
        <p:blipFill rotWithShape="1">
          <a:blip r:embed="rId10">
            <a:alphaModFix/>
          </a:blip>
          <a:srcRect l="16872" t="22308" r="25126" b="45818"/>
          <a:stretch/>
        </p:blipFill>
        <p:spPr>
          <a:xfrm rot="10001372" flipH="1">
            <a:off x="6564434" y="4487622"/>
            <a:ext cx="1088284" cy="409832"/>
          </a:xfrm>
          <a:prstGeom prst="rect">
            <a:avLst/>
          </a:prstGeom>
          <a:noFill/>
          <a:ln>
            <a:noFill/>
          </a:ln>
        </p:spPr>
      </p:pic>
      <p:sp>
        <p:nvSpPr>
          <p:cNvPr id="30" name="Google Shape;30;p3"/>
          <p:cNvSpPr txBox="1">
            <a:spLocks noGrp="1"/>
          </p:cNvSpPr>
          <p:nvPr>
            <p:ph type="title"/>
          </p:nvPr>
        </p:nvSpPr>
        <p:spPr>
          <a:xfrm>
            <a:off x="2391900" y="1942150"/>
            <a:ext cx="4360200" cy="17181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solidFill>
                  <a:schemeClr val="accen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3908850" y="787325"/>
            <a:ext cx="13263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solidFill>
                  <a:schemeClr val="accent3"/>
                </a:solidFill>
                <a:latin typeface="Londrina Solid Black"/>
                <a:ea typeface="Londrina Solid Black"/>
                <a:cs typeface="Londrina Solid Black"/>
                <a:sym typeface="Londrina Solid Black"/>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3364500" y="3818600"/>
            <a:ext cx="2415000" cy="64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pic>
        <p:nvPicPr>
          <p:cNvPr id="44" name="Google Shape;44;p5"/>
          <p:cNvPicPr preferRelativeResize="0"/>
          <p:nvPr/>
        </p:nvPicPr>
        <p:blipFill>
          <a:blip r:embed="rId2">
            <a:alphaModFix/>
          </a:blip>
          <a:stretch>
            <a:fillRect/>
          </a:stretch>
        </p:blipFill>
        <p:spPr>
          <a:xfrm rot="509450">
            <a:off x="8300722" y="3802088"/>
            <a:ext cx="1412915" cy="1813925"/>
          </a:xfrm>
          <a:prstGeom prst="rect">
            <a:avLst/>
          </a:prstGeom>
          <a:noFill/>
          <a:ln>
            <a:noFill/>
          </a:ln>
        </p:spPr>
      </p:pic>
      <p:pic>
        <p:nvPicPr>
          <p:cNvPr id="45" name="Google Shape;45;p5"/>
          <p:cNvPicPr preferRelativeResize="0"/>
          <p:nvPr/>
        </p:nvPicPr>
        <p:blipFill>
          <a:blip r:embed="rId3">
            <a:alphaModFix/>
          </a:blip>
          <a:stretch>
            <a:fillRect/>
          </a:stretch>
        </p:blipFill>
        <p:spPr>
          <a:xfrm rot="5400000">
            <a:off x="15667" y="-76795"/>
            <a:ext cx="615425" cy="793250"/>
          </a:xfrm>
          <a:prstGeom prst="rect">
            <a:avLst/>
          </a:prstGeom>
          <a:noFill/>
          <a:ln>
            <a:noFill/>
          </a:ln>
        </p:spPr>
      </p:pic>
      <p:pic>
        <p:nvPicPr>
          <p:cNvPr id="46" name="Google Shape;46;p5"/>
          <p:cNvPicPr preferRelativeResize="0"/>
          <p:nvPr/>
        </p:nvPicPr>
        <p:blipFill rotWithShape="1">
          <a:blip r:embed="rId4">
            <a:alphaModFix/>
          </a:blip>
          <a:srcRect r="25121"/>
          <a:stretch/>
        </p:blipFill>
        <p:spPr>
          <a:xfrm rot="5400000">
            <a:off x="7627787" y="4657287"/>
            <a:ext cx="1150475" cy="1052905"/>
          </a:xfrm>
          <a:prstGeom prst="rect">
            <a:avLst/>
          </a:prstGeom>
          <a:noFill/>
          <a:ln>
            <a:noFill/>
          </a:ln>
        </p:spPr>
      </p:pic>
      <p:pic>
        <p:nvPicPr>
          <p:cNvPr id="47" name="Google Shape;47;p5"/>
          <p:cNvPicPr preferRelativeResize="0"/>
          <p:nvPr/>
        </p:nvPicPr>
        <p:blipFill>
          <a:blip r:embed="rId5">
            <a:alphaModFix/>
          </a:blip>
          <a:stretch>
            <a:fillRect/>
          </a:stretch>
        </p:blipFill>
        <p:spPr>
          <a:xfrm rot="962598">
            <a:off x="7712818" y="46377"/>
            <a:ext cx="1842190" cy="521820"/>
          </a:xfrm>
          <a:prstGeom prst="rect">
            <a:avLst/>
          </a:prstGeom>
          <a:noFill/>
          <a:ln>
            <a:noFill/>
          </a:ln>
        </p:spPr>
      </p:pic>
      <p:pic>
        <p:nvPicPr>
          <p:cNvPr id="48" name="Google Shape;48;p5"/>
          <p:cNvPicPr preferRelativeResize="0"/>
          <p:nvPr/>
        </p:nvPicPr>
        <p:blipFill>
          <a:blip r:embed="rId6">
            <a:alphaModFix/>
          </a:blip>
          <a:stretch>
            <a:fillRect/>
          </a:stretch>
        </p:blipFill>
        <p:spPr>
          <a:xfrm rot="7004324">
            <a:off x="-358412" y="4087789"/>
            <a:ext cx="1268850" cy="1242525"/>
          </a:xfrm>
          <a:prstGeom prst="rect">
            <a:avLst/>
          </a:prstGeom>
          <a:noFill/>
          <a:ln>
            <a:noFill/>
          </a:ln>
        </p:spPr>
      </p:pic>
      <p:pic>
        <p:nvPicPr>
          <p:cNvPr id="49" name="Google Shape;49;p5"/>
          <p:cNvPicPr preferRelativeResize="0"/>
          <p:nvPr/>
        </p:nvPicPr>
        <p:blipFill rotWithShape="1">
          <a:blip r:embed="rId7">
            <a:alphaModFix/>
          </a:blip>
          <a:srcRect l="23733"/>
          <a:stretch/>
        </p:blipFill>
        <p:spPr>
          <a:xfrm rot="9900000">
            <a:off x="-150298" y="291758"/>
            <a:ext cx="631173" cy="1066663"/>
          </a:xfrm>
          <a:prstGeom prst="rect">
            <a:avLst/>
          </a:prstGeom>
          <a:noFill/>
          <a:ln>
            <a:noFill/>
          </a:ln>
        </p:spPr>
      </p:pic>
      <p:pic>
        <p:nvPicPr>
          <p:cNvPr id="50" name="Google Shape;50;p5"/>
          <p:cNvPicPr preferRelativeResize="0"/>
          <p:nvPr/>
        </p:nvPicPr>
        <p:blipFill>
          <a:blip r:embed="rId8">
            <a:alphaModFix/>
          </a:blip>
          <a:stretch>
            <a:fillRect/>
          </a:stretch>
        </p:blipFill>
        <p:spPr>
          <a:xfrm rot="-7833833" flipH="1">
            <a:off x="7990412" y="405774"/>
            <a:ext cx="1529576" cy="1363850"/>
          </a:xfrm>
          <a:prstGeom prst="rect">
            <a:avLst/>
          </a:prstGeom>
          <a:noFill/>
          <a:ln>
            <a:noFill/>
          </a:ln>
        </p:spPr>
      </p:pic>
      <p:sp>
        <p:nvSpPr>
          <p:cNvPr id="51" name="Google Shape;51;p5"/>
          <p:cNvSpPr txBox="1">
            <a:spLocks noGrp="1"/>
          </p:cNvSpPr>
          <p:nvPr>
            <p:ph type="title"/>
          </p:nvPr>
        </p:nvSpPr>
        <p:spPr>
          <a:xfrm>
            <a:off x="720000" y="33865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txBox="1">
            <a:spLocks noGrp="1"/>
          </p:cNvSpPr>
          <p:nvPr>
            <p:ph type="subTitle" idx="1"/>
          </p:nvPr>
        </p:nvSpPr>
        <p:spPr>
          <a:xfrm>
            <a:off x="4865500" y="1940025"/>
            <a:ext cx="3563400" cy="83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5"/>
          <p:cNvSpPr txBox="1">
            <a:spLocks noGrp="1"/>
          </p:cNvSpPr>
          <p:nvPr>
            <p:ph type="subTitle" idx="2"/>
          </p:nvPr>
        </p:nvSpPr>
        <p:spPr>
          <a:xfrm>
            <a:off x="4865500" y="1467825"/>
            <a:ext cx="3563400" cy="472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4" name="Google Shape;54;p5"/>
          <p:cNvSpPr txBox="1">
            <a:spLocks noGrp="1"/>
          </p:cNvSpPr>
          <p:nvPr>
            <p:ph type="subTitle" idx="3"/>
          </p:nvPr>
        </p:nvSpPr>
        <p:spPr>
          <a:xfrm>
            <a:off x="4865500" y="3596425"/>
            <a:ext cx="3563400" cy="83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5" name="Google Shape;55;p5"/>
          <p:cNvSpPr txBox="1">
            <a:spLocks noGrp="1"/>
          </p:cNvSpPr>
          <p:nvPr>
            <p:ph type="subTitle" idx="4"/>
          </p:nvPr>
        </p:nvSpPr>
        <p:spPr>
          <a:xfrm>
            <a:off x="4865500" y="3124225"/>
            <a:ext cx="3563400" cy="472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
        <p:cNvGrpSpPr/>
        <p:nvPr/>
      </p:nvGrpSpPr>
      <p:grpSpPr>
        <a:xfrm>
          <a:off x="0" y="0"/>
          <a:ext cx="0" cy="0"/>
          <a:chOff x="0" y="0"/>
          <a:chExt cx="0" cy="0"/>
        </a:xfrm>
      </p:grpSpPr>
      <p:pic>
        <p:nvPicPr>
          <p:cNvPr id="67" name="Google Shape;67;p7"/>
          <p:cNvPicPr preferRelativeResize="0"/>
          <p:nvPr/>
        </p:nvPicPr>
        <p:blipFill>
          <a:blip r:embed="rId2">
            <a:alphaModFix/>
          </a:blip>
          <a:stretch>
            <a:fillRect/>
          </a:stretch>
        </p:blipFill>
        <p:spPr>
          <a:xfrm rot="10800000">
            <a:off x="8166178" y="-23453"/>
            <a:ext cx="977825" cy="986300"/>
          </a:xfrm>
          <a:prstGeom prst="rect">
            <a:avLst/>
          </a:prstGeom>
          <a:noFill/>
          <a:ln>
            <a:noFill/>
          </a:ln>
        </p:spPr>
      </p:pic>
      <p:pic>
        <p:nvPicPr>
          <p:cNvPr id="68" name="Google Shape;68;p7"/>
          <p:cNvPicPr preferRelativeResize="0"/>
          <p:nvPr/>
        </p:nvPicPr>
        <p:blipFill>
          <a:blip r:embed="rId3">
            <a:alphaModFix amt="79000"/>
          </a:blip>
          <a:stretch>
            <a:fillRect/>
          </a:stretch>
        </p:blipFill>
        <p:spPr>
          <a:xfrm>
            <a:off x="5898650" y="4540200"/>
            <a:ext cx="1314500" cy="1285300"/>
          </a:xfrm>
          <a:prstGeom prst="rect">
            <a:avLst/>
          </a:prstGeom>
          <a:noFill/>
          <a:ln>
            <a:noFill/>
          </a:ln>
        </p:spPr>
      </p:pic>
      <p:grpSp>
        <p:nvGrpSpPr>
          <p:cNvPr id="69" name="Google Shape;69;p7"/>
          <p:cNvGrpSpPr/>
          <p:nvPr/>
        </p:nvGrpSpPr>
        <p:grpSpPr>
          <a:xfrm>
            <a:off x="6556301" y="4462452"/>
            <a:ext cx="2587700" cy="681050"/>
            <a:chOff x="6556301" y="4462452"/>
            <a:chExt cx="2587700" cy="681050"/>
          </a:xfrm>
        </p:grpSpPr>
        <p:pic>
          <p:nvPicPr>
            <p:cNvPr id="70" name="Google Shape;70;p7"/>
            <p:cNvPicPr preferRelativeResize="0"/>
            <p:nvPr/>
          </p:nvPicPr>
          <p:blipFill>
            <a:blip r:embed="rId4">
              <a:alphaModFix/>
            </a:blip>
            <a:stretch>
              <a:fillRect/>
            </a:stretch>
          </p:blipFill>
          <p:spPr>
            <a:xfrm rot="5399983">
              <a:off x="8169764" y="4169266"/>
              <a:ext cx="681050" cy="1267421"/>
            </a:xfrm>
            <a:prstGeom prst="rect">
              <a:avLst/>
            </a:prstGeom>
            <a:noFill/>
            <a:ln>
              <a:noFill/>
            </a:ln>
          </p:spPr>
        </p:pic>
        <p:pic>
          <p:nvPicPr>
            <p:cNvPr id="71" name="Google Shape;71;p7"/>
            <p:cNvPicPr preferRelativeResize="0"/>
            <p:nvPr/>
          </p:nvPicPr>
          <p:blipFill>
            <a:blip r:embed="rId4">
              <a:alphaModFix/>
            </a:blip>
            <a:stretch>
              <a:fillRect/>
            </a:stretch>
          </p:blipFill>
          <p:spPr>
            <a:xfrm rot="-5400017">
              <a:off x="6849489" y="4169266"/>
              <a:ext cx="681050" cy="1267421"/>
            </a:xfrm>
            <a:prstGeom prst="rect">
              <a:avLst/>
            </a:prstGeom>
            <a:noFill/>
            <a:ln>
              <a:noFill/>
            </a:ln>
          </p:spPr>
        </p:pic>
      </p:grpSp>
      <p:pic>
        <p:nvPicPr>
          <p:cNvPr id="72" name="Google Shape;72;p7"/>
          <p:cNvPicPr preferRelativeResize="0"/>
          <p:nvPr/>
        </p:nvPicPr>
        <p:blipFill>
          <a:blip r:embed="rId5">
            <a:alphaModFix/>
          </a:blip>
          <a:stretch>
            <a:fillRect/>
          </a:stretch>
        </p:blipFill>
        <p:spPr>
          <a:xfrm rot="-6337427">
            <a:off x="8426670" y="535498"/>
            <a:ext cx="1175160" cy="1242881"/>
          </a:xfrm>
          <a:prstGeom prst="rect">
            <a:avLst/>
          </a:prstGeom>
          <a:noFill/>
          <a:ln>
            <a:noFill/>
          </a:ln>
        </p:spPr>
      </p:pic>
      <p:pic>
        <p:nvPicPr>
          <p:cNvPr id="73" name="Google Shape;73;p7"/>
          <p:cNvPicPr preferRelativeResize="0"/>
          <p:nvPr/>
        </p:nvPicPr>
        <p:blipFill>
          <a:blip r:embed="rId6">
            <a:alphaModFix/>
          </a:blip>
          <a:stretch>
            <a:fillRect/>
          </a:stretch>
        </p:blipFill>
        <p:spPr>
          <a:xfrm rot="5400000">
            <a:off x="-263638" y="160138"/>
            <a:ext cx="1156525" cy="800950"/>
          </a:xfrm>
          <a:prstGeom prst="rect">
            <a:avLst/>
          </a:prstGeom>
          <a:noFill/>
          <a:ln>
            <a:noFill/>
          </a:ln>
        </p:spPr>
      </p:pic>
      <p:pic>
        <p:nvPicPr>
          <p:cNvPr id="74" name="Google Shape;74;p7"/>
          <p:cNvPicPr preferRelativeResize="0"/>
          <p:nvPr/>
        </p:nvPicPr>
        <p:blipFill rotWithShape="1">
          <a:blip r:embed="rId7">
            <a:alphaModFix/>
          </a:blip>
          <a:srcRect l="50394" b="18079"/>
          <a:stretch/>
        </p:blipFill>
        <p:spPr>
          <a:xfrm rot="-836825">
            <a:off x="-218116" y="3993004"/>
            <a:ext cx="890133" cy="1619941"/>
          </a:xfrm>
          <a:prstGeom prst="rect">
            <a:avLst/>
          </a:prstGeom>
          <a:noFill/>
          <a:ln>
            <a:noFill/>
          </a:ln>
        </p:spPr>
      </p:pic>
      <p:pic>
        <p:nvPicPr>
          <p:cNvPr id="75" name="Google Shape;75;p7"/>
          <p:cNvPicPr preferRelativeResize="0"/>
          <p:nvPr/>
        </p:nvPicPr>
        <p:blipFill>
          <a:blip r:embed="rId8">
            <a:alphaModFix/>
          </a:blip>
          <a:stretch>
            <a:fillRect/>
          </a:stretch>
        </p:blipFill>
        <p:spPr>
          <a:xfrm>
            <a:off x="1022923" y="4848950"/>
            <a:ext cx="447125" cy="459900"/>
          </a:xfrm>
          <a:prstGeom prst="rect">
            <a:avLst/>
          </a:prstGeom>
          <a:noFill/>
          <a:ln>
            <a:noFill/>
          </a:ln>
        </p:spPr>
      </p:pic>
      <p:pic>
        <p:nvPicPr>
          <p:cNvPr id="76" name="Google Shape;76;p7"/>
          <p:cNvPicPr preferRelativeResize="0"/>
          <p:nvPr/>
        </p:nvPicPr>
        <p:blipFill>
          <a:blip r:embed="rId9">
            <a:alphaModFix/>
          </a:blip>
          <a:stretch>
            <a:fillRect/>
          </a:stretch>
        </p:blipFill>
        <p:spPr>
          <a:xfrm rot="-978996">
            <a:off x="155513" y="-24632"/>
            <a:ext cx="1763874" cy="318275"/>
          </a:xfrm>
          <a:prstGeom prst="rect">
            <a:avLst/>
          </a:prstGeom>
          <a:noFill/>
          <a:ln>
            <a:noFill/>
          </a:ln>
        </p:spPr>
      </p:pic>
      <p:sp>
        <p:nvSpPr>
          <p:cNvPr id="77" name="Google Shape;77;p7"/>
          <p:cNvSpPr txBox="1">
            <a:spLocks noGrp="1"/>
          </p:cNvSpPr>
          <p:nvPr>
            <p:ph type="body" idx="1"/>
          </p:nvPr>
        </p:nvSpPr>
        <p:spPr>
          <a:xfrm>
            <a:off x="4687800" y="1533525"/>
            <a:ext cx="3736200" cy="24360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1"/>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78" name="Google Shape;78;p7"/>
          <p:cNvSpPr txBox="1">
            <a:spLocks noGrp="1"/>
          </p:cNvSpPr>
          <p:nvPr>
            <p:ph type="title"/>
          </p:nvPr>
        </p:nvSpPr>
        <p:spPr>
          <a:xfrm>
            <a:off x="720000" y="33865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2"/>
        <p:cNvGrpSpPr/>
        <p:nvPr/>
      </p:nvGrpSpPr>
      <p:grpSpPr>
        <a:xfrm>
          <a:off x="0" y="0"/>
          <a:ext cx="0" cy="0"/>
          <a:chOff x="0" y="0"/>
          <a:chExt cx="0" cy="0"/>
        </a:xfrm>
      </p:grpSpPr>
      <p:sp>
        <p:nvSpPr>
          <p:cNvPr id="113" name="Google Shape;113;p11"/>
          <p:cNvSpPr txBox="1">
            <a:spLocks noGrp="1"/>
          </p:cNvSpPr>
          <p:nvPr>
            <p:ph type="title" hasCustomPrompt="1"/>
          </p:nvPr>
        </p:nvSpPr>
        <p:spPr>
          <a:xfrm>
            <a:off x="715100" y="1462950"/>
            <a:ext cx="37209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4" name="Google Shape;114;p11"/>
          <p:cNvSpPr txBox="1">
            <a:spLocks noGrp="1"/>
          </p:cNvSpPr>
          <p:nvPr>
            <p:ph type="subTitle" idx="1"/>
          </p:nvPr>
        </p:nvSpPr>
        <p:spPr>
          <a:xfrm>
            <a:off x="1218530" y="3246525"/>
            <a:ext cx="2713800" cy="70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15" name="Google Shape;115;p11"/>
          <p:cNvPicPr preferRelativeResize="0"/>
          <p:nvPr/>
        </p:nvPicPr>
        <p:blipFill>
          <a:blip r:embed="rId2">
            <a:alphaModFix/>
          </a:blip>
          <a:stretch>
            <a:fillRect/>
          </a:stretch>
        </p:blipFill>
        <p:spPr>
          <a:xfrm rot="10800000">
            <a:off x="1" y="3483901"/>
            <a:ext cx="711100" cy="916600"/>
          </a:xfrm>
          <a:prstGeom prst="rect">
            <a:avLst/>
          </a:prstGeom>
          <a:noFill/>
          <a:ln>
            <a:noFill/>
          </a:ln>
        </p:spPr>
      </p:pic>
      <p:pic>
        <p:nvPicPr>
          <p:cNvPr id="116" name="Google Shape;116;p11"/>
          <p:cNvPicPr preferRelativeResize="0"/>
          <p:nvPr/>
        </p:nvPicPr>
        <p:blipFill>
          <a:blip r:embed="rId3">
            <a:alphaModFix/>
          </a:blip>
          <a:stretch>
            <a:fillRect/>
          </a:stretch>
        </p:blipFill>
        <p:spPr>
          <a:xfrm rot="-2700000">
            <a:off x="8396013" y="3527575"/>
            <a:ext cx="1150475" cy="858350"/>
          </a:xfrm>
          <a:prstGeom prst="rect">
            <a:avLst/>
          </a:prstGeom>
          <a:noFill/>
          <a:ln>
            <a:noFill/>
          </a:ln>
        </p:spPr>
      </p:pic>
      <p:pic>
        <p:nvPicPr>
          <p:cNvPr id="117" name="Google Shape;117;p11"/>
          <p:cNvPicPr preferRelativeResize="0"/>
          <p:nvPr/>
        </p:nvPicPr>
        <p:blipFill>
          <a:blip r:embed="rId4">
            <a:alphaModFix/>
          </a:blip>
          <a:stretch>
            <a:fillRect/>
          </a:stretch>
        </p:blipFill>
        <p:spPr>
          <a:xfrm rot="5399983">
            <a:off x="4584312" y="-288234"/>
            <a:ext cx="669525" cy="1245996"/>
          </a:xfrm>
          <a:prstGeom prst="rect">
            <a:avLst/>
          </a:prstGeom>
          <a:noFill/>
          <a:ln>
            <a:noFill/>
          </a:ln>
        </p:spPr>
      </p:pic>
      <p:pic>
        <p:nvPicPr>
          <p:cNvPr id="118" name="Google Shape;118;p11"/>
          <p:cNvPicPr preferRelativeResize="0"/>
          <p:nvPr/>
        </p:nvPicPr>
        <p:blipFill>
          <a:blip r:embed="rId5">
            <a:alphaModFix/>
          </a:blip>
          <a:stretch>
            <a:fillRect/>
          </a:stretch>
        </p:blipFill>
        <p:spPr>
          <a:xfrm>
            <a:off x="-457462" y="4189299"/>
            <a:ext cx="1242150" cy="1216400"/>
          </a:xfrm>
          <a:prstGeom prst="rect">
            <a:avLst/>
          </a:prstGeom>
          <a:noFill/>
          <a:ln>
            <a:noFill/>
          </a:ln>
        </p:spPr>
      </p:pic>
      <p:pic>
        <p:nvPicPr>
          <p:cNvPr id="119" name="Google Shape;119;p11"/>
          <p:cNvPicPr preferRelativeResize="0"/>
          <p:nvPr/>
        </p:nvPicPr>
        <p:blipFill rotWithShape="1">
          <a:blip r:embed="rId6">
            <a:alphaModFix/>
          </a:blip>
          <a:srcRect r="25121"/>
          <a:stretch/>
        </p:blipFill>
        <p:spPr>
          <a:xfrm>
            <a:off x="68037" y="137563"/>
            <a:ext cx="1150475" cy="1052905"/>
          </a:xfrm>
          <a:prstGeom prst="rect">
            <a:avLst/>
          </a:prstGeom>
          <a:noFill/>
          <a:ln>
            <a:noFill/>
          </a:ln>
        </p:spPr>
      </p:pic>
      <p:pic>
        <p:nvPicPr>
          <p:cNvPr id="120" name="Google Shape;120;p11"/>
          <p:cNvPicPr preferRelativeResize="0"/>
          <p:nvPr/>
        </p:nvPicPr>
        <p:blipFill>
          <a:blip r:embed="rId7">
            <a:alphaModFix/>
          </a:blip>
          <a:stretch>
            <a:fillRect/>
          </a:stretch>
        </p:blipFill>
        <p:spPr>
          <a:xfrm rot="-1168430">
            <a:off x="2761018" y="4827740"/>
            <a:ext cx="1842191" cy="521819"/>
          </a:xfrm>
          <a:prstGeom prst="rect">
            <a:avLst/>
          </a:prstGeom>
          <a:noFill/>
          <a:ln>
            <a:noFill/>
          </a:ln>
        </p:spPr>
      </p:pic>
      <p:pic>
        <p:nvPicPr>
          <p:cNvPr id="121" name="Google Shape;121;p11"/>
          <p:cNvPicPr preferRelativeResize="0"/>
          <p:nvPr/>
        </p:nvPicPr>
        <p:blipFill rotWithShape="1">
          <a:blip r:embed="rId6">
            <a:alphaModFix/>
          </a:blip>
          <a:srcRect l="16872" t="22308" r="25126" b="45818"/>
          <a:stretch/>
        </p:blipFill>
        <p:spPr>
          <a:xfrm rot="2507559" flipH="1">
            <a:off x="8057609" y="242459"/>
            <a:ext cx="1088284" cy="40983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3"/>
        <p:cNvGrpSpPr/>
        <p:nvPr/>
      </p:nvGrpSpPr>
      <p:grpSpPr>
        <a:xfrm>
          <a:off x="0" y="0"/>
          <a:ext cx="0" cy="0"/>
          <a:chOff x="0" y="0"/>
          <a:chExt cx="0" cy="0"/>
        </a:xfrm>
      </p:grpSpPr>
      <p:pic>
        <p:nvPicPr>
          <p:cNvPr id="134" name="Google Shape;134;p14"/>
          <p:cNvPicPr preferRelativeResize="0"/>
          <p:nvPr/>
        </p:nvPicPr>
        <p:blipFill>
          <a:blip r:embed="rId2">
            <a:alphaModFix amt="63000"/>
          </a:blip>
          <a:stretch>
            <a:fillRect/>
          </a:stretch>
        </p:blipFill>
        <p:spPr>
          <a:xfrm>
            <a:off x="278075" y="3803737"/>
            <a:ext cx="455037" cy="468038"/>
          </a:xfrm>
          <a:prstGeom prst="rect">
            <a:avLst/>
          </a:prstGeom>
          <a:noFill/>
          <a:ln>
            <a:noFill/>
          </a:ln>
        </p:spPr>
      </p:pic>
      <p:pic>
        <p:nvPicPr>
          <p:cNvPr id="135" name="Google Shape;135;p14"/>
          <p:cNvPicPr preferRelativeResize="0"/>
          <p:nvPr/>
        </p:nvPicPr>
        <p:blipFill>
          <a:blip r:embed="rId3">
            <a:alphaModFix/>
          </a:blip>
          <a:stretch>
            <a:fillRect/>
          </a:stretch>
        </p:blipFill>
        <p:spPr>
          <a:xfrm rot="-5400000">
            <a:off x="8592275" y="1558463"/>
            <a:ext cx="946650" cy="1070775"/>
          </a:xfrm>
          <a:prstGeom prst="rect">
            <a:avLst/>
          </a:prstGeom>
          <a:noFill/>
          <a:ln>
            <a:noFill/>
          </a:ln>
        </p:spPr>
      </p:pic>
      <p:pic>
        <p:nvPicPr>
          <p:cNvPr id="136" name="Google Shape;136;p14"/>
          <p:cNvPicPr preferRelativeResize="0"/>
          <p:nvPr/>
        </p:nvPicPr>
        <p:blipFill>
          <a:blip r:embed="rId4">
            <a:alphaModFix/>
          </a:blip>
          <a:stretch>
            <a:fillRect/>
          </a:stretch>
        </p:blipFill>
        <p:spPr>
          <a:xfrm rot="-1986430">
            <a:off x="87475" y="4009574"/>
            <a:ext cx="836251" cy="1216751"/>
          </a:xfrm>
          <a:prstGeom prst="rect">
            <a:avLst/>
          </a:prstGeom>
          <a:noFill/>
          <a:ln>
            <a:noFill/>
          </a:ln>
        </p:spPr>
      </p:pic>
      <p:pic>
        <p:nvPicPr>
          <p:cNvPr id="137" name="Google Shape;137;p14"/>
          <p:cNvPicPr preferRelativeResize="0"/>
          <p:nvPr/>
        </p:nvPicPr>
        <p:blipFill>
          <a:blip r:embed="rId5">
            <a:alphaModFix/>
          </a:blip>
          <a:stretch>
            <a:fillRect/>
          </a:stretch>
        </p:blipFill>
        <p:spPr>
          <a:xfrm rot="5400000">
            <a:off x="8439667" y="138380"/>
            <a:ext cx="615425" cy="793250"/>
          </a:xfrm>
          <a:prstGeom prst="rect">
            <a:avLst/>
          </a:prstGeom>
          <a:noFill/>
          <a:ln>
            <a:noFill/>
          </a:ln>
        </p:spPr>
      </p:pic>
      <p:pic>
        <p:nvPicPr>
          <p:cNvPr id="138" name="Google Shape;138;p14"/>
          <p:cNvPicPr preferRelativeResize="0"/>
          <p:nvPr/>
        </p:nvPicPr>
        <p:blipFill>
          <a:blip r:embed="rId6">
            <a:alphaModFix/>
          </a:blip>
          <a:stretch>
            <a:fillRect/>
          </a:stretch>
        </p:blipFill>
        <p:spPr>
          <a:xfrm rot="-17">
            <a:off x="-89288" y="188716"/>
            <a:ext cx="669525" cy="1245996"/>
          </a:xfrm>
          <a:prstGeom prst="rect">
            <a:avLst/>
          </a:prstGeom>
          <a:noFill/>
          <a:ln>
            <a:noFill/>
          </a:ln>
        </p:spPr>
      </p:pic>
      <p:pic>
        <p:nvPicPr>
          <p:cNvPr id="139" name="Google Shape;139;p14"/>
          <p:cNvPicPr preferRelativeResize="0"/>
          <p:nvPr/>
        </p:nvPicPr>
        <p:blipFill>
          <a:blip r:embed="rId7">
            <a:alphaModFix/>
          </a:blip>
          <a:stretch>
            <a:fillRect/>
          </a:stretch>
        </p:blipFill>
        <p:spPr>
          <a:xfrm>
            <a:off x="7913738" y="4271774"/>
            <a:ext cx="1242150" cy="1216400"/>
          </a:xfrm>
          <a:prstGeom prst="rect">
            <a:avLst/>
          </a:prstGeom>
          <a:noFill/>
          <a:ln>
            <a:noFill/>
          </a:ln>
        </p:spPr>
      </p:pic>
      <p:pic>
        <p:nvPicPr>
          <p:cNvPr id="140" name="Google Shape;140;p14"/>
          <p:cNvPicPr preferRelativeResize="0"/>
          <p:nvPr/>
        </p:nvPicPr>
        <p:blipFill>
          <a:blip r:embed="rId8">
            <a:alphaModFix/>
          </a:blip>
          <a:stretch>
            <a:fillRect/>
          </a:stretch>
        </p:blipFill>
        <p:spPr>
          <a:xfrm rot="-706123">
            <a:off x="3605056" y="-259885"/>
            <a:ext cx="1842190" cy="521820"/>
          </a:xfrm>
          <a:prstGeom prst="rect">
            <a:avLst/>
          </a:prstGeom>
          <a:noFill/>
          <a:ln>
            <a:noFill/>
          </a:ln>
        </p:spPr>
      </p:pic>
      <p:pic>
        <p:nvPicPr>
          <p:cNvPr id="141" name="Google Shape;141;p14"/>
          <p:cNvPicPr preferRelativeResize="0"/>
          <p:nvPr/>
        </p:nvPicPr>
        <p:blipFill>
          <a:blip r:embed="rId9">
            <a:alphaModFix/>
          </a:blip>
          <a:stretch>
            <a:fillRect/>
          </a:stretch>
        </p:blipFill>
        <p:spPr>
          <a:xfrm flipH="1">
            <a:off x="8273925" y="3596331"/>
            <a:ext cx="1621800" cy="1614121"/>
          </a:xfrm>
          <a:prstGeom prst="rect">
            <a:avLst/>
          </a:prstGeom>
          <a:noFill/>
          <a:ln>
            <a:noFill/>
          </a:ln>
        </p:spPr>
      </p:pic>
      <p:sp>
        <p:nvSpPr>
          <p:cNvPr id="142" name="Google Shape;142;p14"/>
          <p:cNvSpPr txBox="1">
            <a:spLocks noGrp="1"/>
          </p:cNvSpPr>
          <p:nvPr>
            <p:ph type="title"/>
          </p:nvPr>
        </p:nvSpPr>
        <p:spPr>
          <a:xfrm>
            <a:off x="706675" y="338650"/>
            <a:ext cx="2539200" cy="12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58"/>
        <p:cNvGrpSpPr/>
        <p:nvPr/>
      </p:nvGrpSpPr>
      <p:grpSpPr>
        <a:xfrm>
          <a:off x="0" y="0"/>
          <a:ext cx="0" cy="0"/>
          <a:chOff x="0" y="0"/>
          <a:chExt cx="0" cy="0"/>
        </a:xfrm>
      </p:grpSpPr>
      <p:sp>
        <p:nvSpPr>
          <p:cNvPr id="259" name="Google Shape;259;p25"/>
          <p:cNvSpPr txBox="1">
            <a:spLocks noGrp="1"/>
          </p:cNvSpPr>
          <p:nvPr>
            <p:ph type="title" hasCustomPrompt="1"/>
          </p:nvPr>
        </p:nvSpPr>
        <p:spPr>
          <a:xfrm>
            <a:off x="2043438" y="1270425"/>
            <a:ext cx="1020000" cy="73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3"/>
                </a:solidFill>
                <a:latin typeface="Londrina Solid Black"/>
                <a:ea typeface="Londrina Solid Black"/>
                <a:cs typeface="Londrina Solid Black"/>
                <a:sym typeface="Londrina Solid Black"/>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0" name="Google Shape;260;p25"/>
          <p:cNvSpPr txBox="1">
            <a:spLocks noGrp="1"/>
          </p:cNvSpPr>
          <p:nvPr>
            <p:ph type="subTitle" idx="1"/>
          </p:nvPr>
        </p:nvSpPr>
        <p:spPr>
          <a:xfrm>
            <a:off x="3147025" y="1682476"/>
            <a:ext cx="3945900" cy="4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1" name="Google Shape;261;p25"/>
          <p:cNvSpPr txBox="1">
            <a:spLocks noGrp="1"/>
          </p:cNvSpPr>
          <p:nvPr>
            <p:ph type="subTitle" idx="2"/>
          </p:nvPr>
        </p:nvSpPr>
        <p:spPr>
          <a:xfrm>
            <a:off x="3147025" y="1210275"/>
            <a:ext cx="3945900" cy="472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2" name="Google Shape;262;p25"/>
          <p:cNvSpPr txBox="1">
            <a:spLocks noGrp="1"/>
          </p:cNvSpPr>
          <p:nvPr>
            <p:ph type="title" idx="3"/>
          </p:nvPr>
        </p:nvSpPr>
        <p:spPr>
          <a:xfrm>
            <a:off x="720000" y="33865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3" name="Google Shape;263;p25"/>
          <p:cNvSpPr txBox="1">
            <a:spLocks noGrp="1"/>
          </p:cNvSpPr>
          <p:nvPr>
            <p:ph type="title" idx="4" hasCustomPrompt="1"/>
          </p:nvPr>
        </p:nvSpPr>
        <p:spPr>
          <a:xfrm>
            <a:off x="2043438" y="2439525"/>
            <a:ext cx="1020000" cy="73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3"/>
                </a:solidFill>
                <a:latin typeface="Londrina Solid Black"/>
                <a:ea typeface="Londrina Solid Black"/>
                <a:cs typeface="Londrina Solid Black"/>
                <a:sym typeface="Londrina Solid Black"/>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4" name="Google Shape;264;p25"/>
          <p:cNvSpPr txBox="1">
            <a:spLocks noGrp="1"/>
          </p:cNvSpPr>
          <p:nvPr>
            <p:ph type="subTitle" idx="5"/>
          </p:nvPr>
        </p:nvSpPr>
        <p:spPr>
          <a:xfrm>
            <a:off x="3147025" y="2851576"/>
            <a:ext cx="3945900" cy="4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 name="Google Shape;265;p25"/>
          <p:cNvSpPr txBox="1">
            <a:spLocks noGrp="1"/>
          </p:cNvSpPr>
          <p:nvPr>
            <p:ph type="subTitle" idx="6"/>
          </p:nvPr>
        </p:nvSpPr>
        <p:spPr>
          <a:xfrm>
            <a:off x="3147025" y="2379375"/>
            <a:ext cx="3945900" cy="472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6" name="Google Shape;266;p25"/>
          <p:cNvSpPr txBox="1">
            <a:spLocks noGrp="1"/>
          </p:cNvSpPr>
          <p:nvPr>
            <p:ph type="title" idx="7" hasCustomPrompt="1"/>
          </p:nvPr>
        </p:nvSpPr>
        <p:spPr>
          <a:xfrm>
            <a:off x="2043438" y="3608625"/>
            <a:ext cx="1020000" cy="73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800">
                <a:solidFill>
                  <a:schemeClr val="accent3"/>
                </a:solidFill>
                <a:latin typeface="Londrina Solid Black"/>
                <a:ea typeface="Londrina Solid Black"/>
                <a:cs typeface="Londrina Solid Black"/>
                <a:sym typeface="Londrina Solid Black"/>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7" name="Google Shape;267;p25"/>
          <p:cNvSpPr txBox="1">
            <a:spLocks noGrp="1"/>
          </p:cNvSpPr>
          <p:nvPr>
            <p:ph type="subTitle" idx="8"/>
          </p:nvPr>
        </p:nvSpPr>
        <p:spPr>
          <a:xfrm>
            <a:off x="3147025" y="4020676"/>
            <a:ext cx="3945900" cy="410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 name="Google Shape;268;p25"/>
          <p:cNvSpPr txBox="1">
            <a:spLocks noGrp="1"/>
          </p:cNvSpPr>
          <p:nvPr>
            <p:ph type="subTitle" idx="9"/>
          </p:nvPr>
        </p:nvSpPr>
        <p:spPr>
          <a:xfrm>
            <a:off x="3147025" y="3548475"/>
            <a:ext cx="3945900" cy="4722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500">
                <a:solidFill>
                  <a:schemeClr val="accent2"/>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pic>
        <p:nvPicPr>
          <p:cNvPr id="269" name="Google Shape;269;p25"/>
          <p:cNvPicPr preferRelativeResize="0"/>
          <p:nvPr/>
        </p:nvPicPr>
        <p:blipFill>
          <a:blip r:embed="rId2">
            <a:alphaModFix/>
          </a:blip>
          <a:stretch>
            <a:fillRect/>
          </a:stretch>
        </p:blipFill>
        <p:spPr>
          <a:xfrm rot="5399984">
            <a:off x="7604006" y="4184483"/>
            <a:ext cx="854966" cy="1591083"/>
          </a:xfrm>
          <a:prstGeom prst="rect">
            <a:avLst/>
          </a:prstGeom>
          <a:noFill/>
          <a:ln>
            <a:noFill/>
          </a:ln>
        </p:spPr>
      </p:pic>
      <p:pic>
        <p:nvPicPr>
          <p:cNvPr id="270" name="Google Shape;270;p25"/>
          <p:cNvPicPr preferRelativeResize="0"/>
          <p:nvPr/>
        </p:nvPicPr>
        <p:blipFill>
          <a:blip r:embed="rId3">
            <a:alphaModFix/>
          </a:blip>
          <a:stretch>
            <a:fillRect/>
          </a:stretch>
        </p:blipFill>
        <p:spPr>
          <a:xfrm>
            <a:off x="-270537" y="2777674"/>
            <a:ext cx="1242150" cy="1216400"/>
          </a:xfrm>
          <a:prstGeom prst="rect">
            <a:avLst/>
          </a:prstGeom>
          <a:noFill/>
          <a:ln>
            <a:noFill/>
          </a:ln>
        </p:spPr>
      </p:pic>
      <p:pic>
        <p:nvPicPr>
          <p:cNvPr id="271" name="Google Shape;271;p25"/>
          <p:cNvPicPr preferRelativeResize="0"/>
          <p:nvPr/>
        </p:nvPicPr>
        <p:blipFill>
          <a:blip r:embed="rId4">
            <a:alphaModFix/>
          </a:blip>
          <a:stretch>
            <a:fillRect/>
          </a:stretch>
        </p:blipFill>
        <p:spPr>
          <a:xfrm rot="894572">
            <a:off x="8219474" y="3677750"/>
            <a:ext cx="1195175" cy="1453625"/>
          </a:xfrm>
          <a:prstGeom prst="rect">
            <a:avLst/>
          </a:prstGeom>
          <a:noFill/>
          <a:ln>
            <a:noFill/>
          </a:ln>
        </p:spPr>
      </p:pic>
      <p:pic>
        <p:nvPicPr>
          <p:cNvPr id="272" name="Google Shape;272;p25"/>
          <p:cNvPicPr preferRelativeResize="0"/>
          <p:nvPr/>
        </p:nvPicPr>
        <p:blipFill>
          <a:blip r:embed="rId5">
            <a:alphaModFix/>
          </a:blip>
          <a:stretch>
            <a:fillRect/>
          </a:stretch>
        </p:blipFill>
        <p:spPr>
          <a:xfrm rot="-1069417">
            <a:off x="-434763" y="3600341"/>
            <a:ext cx="1570603" cy="1816967"/>
          </a:xfrm>
          <a:prstGeom prst="rect">
            <a:avLst/>
          </a:prstGeom>
          <a:noFill/>
          <a:ln>
            <a:noFill/>
          </a:ln>
        </p:spPr>
      </p:pic>
      <p:pic>
        <p:nvPicPr>
          <p:cNvPr id="273" name="Google Shape;273;p25"/>
          <p:cNvPicPr preferRelativeResize="0"/>
          <p:nvPr/>
        </p:nvPicPr>
        <p:blipFill rotWithShape="1">
          <a:blip r:embed="rId6">
            <a:alphaModFix/>
          </a:blip>
          <a:srcRect r="25121"/>
          <a:stretch/>
        </p:blipFill>
        <p:spPr>
          <a:xfrm>
            <a:off x="-445175" y="69375"/>
            <a:ext cx="1404925" cy="1285775"/>
          </a:xfrm>
          <a:prstGeom prst="rect">
            <a:avLst/>
          </a:prstGeom>
          <a:noFill/>
          <a:ln>
            <a:noFill/>
          </a:ln>
        </p:spPr>
      </p:pic>
      <p:pic>
        <p:nvPicPr>
          <p:cNvPr id="274" name="Google Shape;274;p25"/>
          <p:cNvPicPr preferRelativeResize="0"/>
          <p:nvPr/>
        </p:nvPicPr>
        <p:blipFill>
          <a:blip r:embed="rId7">
            <a:alphaModFix/>
          </a:blip>
          <a:stretch>
            <a:fillRect/>
          </a:stretch>
        </p:blipFill>
        <p:spPr>
          <a:xfrm rot="1231186">
            <a:off x="7644119" y="206015"/>
            <a:ext cx="1842190" cy="521819"/>
          </a:xfrm>
          <a:prstGeom prst="rect">
            <a:avLst/>
          </a:prstGeom>
          <a:noFill/>
          <a:ln>
            <a:noFill/>
          </a:ln>
        </p:spPr>
      </p:pic>
      <p:pic>
        <p:nvPicPr>
          <p:cNvPr id="275" name="Google Shape;275;p25"/>
          <p:cNvPicPr preferRelativeResize="0"/>
          <p:nvPr/>
        </p:nvPicPr>
        <p:blipFill>
          <a:blip r:embed="rId8">
            <a:alphaModFix/>
          </a:blip>
          <a:stretch>
            <a:fillRect/>
          </a:stretch>
        </p:blipFill>
        <p:spPr>
          <a:xfrm>
            <a:off x="7008098" y="-179025"/>
            <a:ext cx="447125" cy="4599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316"/>
        <p:cNvGrpSpPr/>
        <p:nvPr/>
      </p:nvGrpSpPr>
      <p:grpSpPr>
        <a:xfrm>
          <a:off x="0" y="0"/>
          <a:ext cx="0" cy="0"/>
          <a:chOff x="0" y="0"/>
          <a:chExt cx="0" cy="0"/>
        </a:xfrm>
      </p:grpSpPr>
      <p:pic>
        <p:nvPicPr>
          <p:cNvPr id="317" name="Google Shape;317;p29"/>
          <p:cNvPicPr preferRelativeResize="0"/>
          <p:nvPr/>
        </p:nvPicPr>
        <p:blipFill>
          <a:blip r:embed="rId2">
            <a:alphaModFix/>
          </a:blip>
          <a:stretch>
            <a:fillRect/>
          </a:stretch>
        </p:blipFill>
        <p:spPr>
          <a:xfrm>
            <a:off x="6951675" y="4630148"/>
            <a:ext cx="1475225" cy="666227"/>
          </a:xfrm>
          <a:prstGeom prst="rect">
            <a:avLst/>
          </a:prstGeom>
          <a:noFill/>
          <a:ln>
            <a:noFill/>
          </a:ln>
        </p:spPr>
      </p:pic>
      <p:pic>
        <p:nvPicPr>
          <p:cNvPr id="318" name="Google Shape;318;p29"/>
          <p:cNvPicPr preferRelativeResize="0"/>
          <p:nvPr/>
        </p:nvPicPr>
        <p:blipFill>
          <a:blip r:embed="rId3">
            <a:alphaModFix/>
          </a:blip>
          <a:stretch>
            <a:fillRect/>
          </a:stretch>
        </p:blipFill>
        <p:spPr>
          <a:xfrm rot="-8999993">
            <a:off x="-519862" y="-368893"/>
            <a:ext cx="1236322" cy="1587234"/>
          </a:xfrm>
          <a:prstGeom prst="rect">
            <a:avLst/>
          </a:prstGeom>
          <a:noFill/>
          <a:ln>
            <a:noFill/>
          </a:ln>
        </p:spPr>
      </p:pic>
      <p:pic>
        <p:nvPicPr>
          <p:cNvPr id="319" name="Google Shape;319;p29"/>
          <p:cNvPicPr preferRelativeResize="0"/>
          <p:nvPr/>
        </p:nvPicPr>
        <p:blipFill>
          <a:blip r:embed="rId4">
            <a:alphaModFix/>
          </a:blip>
          <a:stretch>
            <a:fillRect/>
          </a:stretch>
        </p:blipFill>
        <p:spPr>
          <a:xfrm rot="5399984">
            <a:off x="4594118" y="-633242"/>
            <a:ext cx="854965" cy="1591083"/>
          </a:xfrm>
          <a:prstGeom prst="rect">
            <a:avLst/>
          </a:prstGeom>
          <a:noFill/>
          <a:ln>
            <a:noFill/>
          </a:ln>
        </p:spPr>
      </p:pic>
      <p:pic>
        <p:nvPicPr>
          <p:cNvPr id="320" name="Google Shape;320;p29"/>
          <p:cNvPicPr preferRelativeResize="0"/>
          <p:nvPr/>
        </p:nvPicPr>
        <p:blipFill>
          <a:blip r:embed="rId5">
            <a:alphaModFix/>
          </a:blip>
          <a:stretch>
            <a:fillRect/>
          </a:stretch>
        </p:blipFill>
        <p:spPr>
          <a:xfrm>
            <a:off x="7757744" y="4388675"/>
            <a:ext cx="1475225" cy="1100650"/>
          </a:xfrm>
          <a:prstGeom prst="rect">
            <a:avLst/>
          </a:prstGeom>
          <a:noFill/>
          <a:ln>
            <a:noFill/>
          </a:ln>
        </p:spPr>
      </p:pic>
      <p:pic>
        <p:nvPicPr>
          <p:cNvPr id="321" name="Google Shape;321;p29"/>
          <p:cNvPicPr preferRelativeResize="0"/>
          <p:nvPr/>
        </p:nvPicPr>
        <p:blipFill>
          <a:blip r:embed="rId6">
            <a:alphaModFix/>
          </a:blip>
          <a:stretch>
            <a:fillRect/>
          </a:stretch>
        </p:blipFill>
        <p:spPr>
          <a:xfrm rot="-1764619">
            <a:off x="-300825" y="4285065"/>
            <a:ext cx="1020826" cy="999635"/>
          </a:xfrm>
          <a:prstGeom prst="rect">
            <a:avLst/>
          </a:prstGeom>
          <a:noFill/>
          <a:ln>
            <a:noFill/>
          </a:ln>
        </p:spPr>
      </p:pic>
      <p:pic>
        <p:nvPicPr>
          <p:cNvPr id="322" name="Google Shape;322;p29"/>
          <p:cNvPicPr preferRelativeResize="0"/>
          <p:nvPr/>
        </p:nvPicPr>
        <p:blipFill rotWithShape="1">
          <a:blip r:embed="rId7">
            <a:alphaModFix/>
          </a:blip>
          <a:srcRect l="16872" t="22308" r="25126" b="45818"/>
          <a:stretch/>
        </p:blipFill>
        <p:spPr>
          <a:xfrm rot="5399965" flipH="1">
            <a:off x="-233316" y="1012472"/>
            <a:ext cx="1088284" cy="409832"/>
          </a:xfrm>
          <a:prstGeom prst="rect">
            <a:avLst/>
          </a:prstGeom>
          <a:noFill/>
          <a:ln>
            <a:noFill/>
          </a:ln>
        </p:spPr>
      </p:pic>
      <p:pic>
        <p:nvPicPr>
          <p:cNvPr id="323" name="Google Shape;323;p29"/>
          <p:cNvPicPr preferRelativeResize="0"/>
          <p:nvPr/>
        </p:nvPicPr>
        <p:blipFill>
          <a:blip r:embed="rId8">
            <a:alphaModFix/>
          </a:blip>
          <a:stretch>
            <a:fillRect/>
          </a:stretch>
        </p:blipFill>
        <p:spPr>
          <a:xfrm rot="5400000">
            <a:off x="3617954" y="4542380"/>
            <a:ext cx="615425" cy="793250"/>
          </a:xfrm>
          <a:prstGeom prst="rect">
            <a:avLst/>
          </a:prstGeom>
          <a:noFill/>
          <a:ln>
            <a:noFill/>
          </a:ln>
        </p:spPr>
      </p:pic>
      <p:sp>
        <p:nvSpPr>
          <p:cNvPr id="324" name="Google Shape;324;p29"/>
          <p:cNvSpPr txBox="1">
            <a:spLocks noGrp="1"/>
          </p:cNvSpPr>
          <p:nvPr>
            <p:ph type="title"/>
          </p:nvPr>
        </p:nvSpPr>
        <p:spPr>
          <a:xfrm>
            <a:off x="899850" y="858438"/>
            <a:ext cx="3496200" cy="118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5" name="Google Shape;325;p29"/>
          <p:cNvSpPr txBox="1">
            <a:spLocks noGrp="1"/>
          </p:cNvSpPr>
          <p:nvPr>
            <p:ph type="subTitle" idx="1"/>
          </p:nvPr>
        </p:nvSpPr>
        <p:spPr>
          <a:xfrm>
            <a:off x="720000" y="2191663"/>
            <a:ext cx="3855900" cy="20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3500"/>
              <a:buFont typeface="Londrina Solid"/>
              <a:buNone/>
              <a:defRPr sz="3500">
                <a:solidFill>
                  <a:schemeClr val="accent1"/>
                </a:solidFill>
                <a:latin typeface="Londrina Solid"/>
                <a:ea typeface="Londrina Solid"/>
                <a:cs typeface="Londrina Solid"/>
                <a:sym typeface="Londrina Solid"/>
              </a:defRPr>
            </a:lvl1pPr>
            <a:lvl2pPr lvl="1" rtl="0">
              <a:spcBef>
                <a:spcPts val="0"/>
              </a:spcBef>
              <a:spcAft>
                <a:spcPts val="0"/>
              </a:spcAft>
              <a:buClr>
                <a:schemeClr val="accent1"/>
              </a:buClr>
              <a:buSzPts val="3500"/>
              <a:buFont typeface="Londrina Solid"/>
              <a:buNone/>
              <a:defRPr sz="3500">
                <a:solidFill>
                  <a:schemeClr val="accent1"/>
                </a:solidFill>
                <a:latin typeface="Londrina Solid"/>
                <a:ea typeface="Londrina Solid"/>
                <a:cs typeface="Londrina Solid"/>
                <a:sym typeface="Londrina Solid"/>
              </a:defRPr>
            </a:lvl2pPr>
            <a:lvl3pPr lvl="2" rtl="0">
              <a:spcBef>
                <a:spcPts val="0"/>
              </a:spcBef>
              <a:spcAft>
                <a:spcPts val="0"/>
              </a:spcAft>
              <a:buClr>
                <a:schemeClr val="accent1"/>
              </a:buClr>
              <a:buSzPts val="3500"/>
              <a:buFont typeface="Londrina Solid"/>
              <a:buNone/>
              <a:defRPr sz="3500">
                <a:solidFill>
                  <a:schemeClr val="accent1"/>
                </a:solidFill>
                <a:latin typeface="Londrina Solid"/>
                <a:ea typeface="Londrina Solid"/>
                <a:cs typeface="Londrina Solid"/>
                <a:sym typeface="Londrina Solid"/>
              </a:defRPr>
            </a:lvl3pPr>
            <a:lvl4pPr lvl="3" rtl="0">
              <a:spcBef>
                <a:spcPts val="0"/>
              </a:spcBef>
              <a:spcAft>
                <a:spcPts val="0"/>
              </a:spcAft>
              <a:buClr>
                <a:schemeClr val="accent1"/>
              </a:buClr>
              <a:buSzPts val="3500"/>
              <a:buFont typeface="Londrina Solid"/>
              <a:buNone/>
              <a:defRPr sz="3500">
                <a:solidFill>
                  <a:schemeClr val="accent1"/>
                </a:solidFill>
                <a:latin typeface="Londrina Solid"/>
                <a:ea typeface="Londrina Solid"/>
                <a:cs typeface="Londrina Solid"/>
                <a:sym typeface="Londrina Solid"/>
              </a:defRPr>
            </a:lvl4pPr>
            <a:lvl5pPr lvl="4" rtl="0">
              <a:spcBef>
                <a:spcPts val="0"/>
              </a:spcBef>
              <a:spcAft>
                <a:spcPts val="0"/>
              </a:spcAft>
              <a:buClr>
                <a:schemeClr val="accent1"/>
              </a:buClr>
              <a:buSzPts val="3500"/>
              <a:buFont typeface="Londrina Solid"/>
              <a:buNone/>
              <a:defRPr sz="3500">
                <a:solidFill>
                  <a:schemeClr val="accent1"/>
                </a:solidFill>
                <a:latin typeface="Londrina Solid"/>
                <a:ea typeface="Londrina Solid"/>
                <a:cs typeface="Londrina Solid"/>
                <a:sym typeface="Londrina Solid"/>
              </a:defRPr>
            </a:lvl5pPr>
            <a:lvl6pPr lvl="5" rtl="0">
              <a:spcBef>
                <a:spcPts val="0"/>
              </a:spcBef>
              <a:spcAft>
                <a:spcPts val="0"/>
              </a:spcAft>
              <a:buClr>
                <a:schemeClr val="accent1"/>
              </a:buClr>
              <a:buSzPts val="3500"/>
              <a:buFont typeface="Londrina Solid"/>
              <a:buNone/>
              <a:defRPr sz="3500">
                <a:solidFill>
                  <a:schemeClr val="accent1"/>
                </a:solidFill>
                <a:latin typeface="Londrina Solid"/>
                <a:ea typeface="Londrina Solid"/>
                <a:cs typeface="Londrina Solid"/>
                <a:sym typeface="Londrina Solid"/>
              </a:defRPr>
            </a:lvl6pPr>
            <a:lvl7pPr lvl="6" rtl="0">
              <a:spcBef>
                <a:spcPts val="0"/>
              </a:spcBef>
              <a:spcAft>
                <a:spcPts val="0"/>
              </a:spcAft>
              <a:buClr>
                <a:schemeClr val="accent1"/>
              </a:buClr>
              <a:buSzPts val="3500"/>
              <a:buFont typeface="Londrina Solid"/>
              <a:buNone/>
              <a:defRPr sz="3500">
                <a:solidFill>
                  <a:schemeClr val="accent1"/>
                </a:solidFill>
                <a:latin typeface="Londrina Solid"/>
                <a:ea typeface="Londrina Solid"/>
                <a:cs typeface="Londrina Solid"/>
                <a:sym typeface="Londrina Solid"/>
              </a:defRPr>
            </a:lvl7pPr>
            <a:lvl8pPr lvl="7" rtl="0">
              <a:spcBef>
                <a:spcPts val="0"/>
              </a:spcBef>
              <a:spcAft>
                <a:spcPts val="0"/>
              </a:spcAft>
              <a:buClr>
                <a:schemeClr val="accent1"/>
              </a:buClr>
              <a:buSzPts val="3500"/>
              <a:buFont typeface="Londrina Solid"/>
              <a:buNone/>
              <a:defRPr sz="3500">
                <a:solidFill>
                  <a:schemeClr val="accent1"/>
                </a:solidFill>
                <a:latin typeface="Londrina Solid"/>
                <a:ea typeface="Londrina Solid"/>
                <a:cs typeface="Londrina Solid"/>
                <a:sym typeface="Londrina Solid"/>
              </a:defRPr>
            </a:lvl8pPr>
            <a:lvl9pPr lvl="8" rtl="0">
              <a:spcBef>
                <a:spcPts val="0"/>
              </a:spcBef>
              <a:spcAft>
                <a:spcPts val="0"/>
              </a:spcAft>
              <a:buClr>
                <a:schemeClr val="accent1"/>
              </a:buClr>
              <a:buSzPts val="3500"/>
              <a:buFont typeface="Londrina Solid"/>
              <a:buNone/>
              <a:defRPr sz="3500">
                <a:solidFill>
                  <a:schemeClr val="accent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Jua"/>
              <a:buChar char="●"/>
              <a:defRPr>
                <a:solidFill>
                  <a:schemeClr val="lt1"/>
                </a:solidFill>
                <a:latin typeface="Jua"/>
                <a:ea typeface="Jua"/>
                <a:cs typeface="Jua"/>
                <a:sym typeface="Jua"/>
              </a:defRPr>
            </a:lvl1pPr>
            <a:lvl2pPr marL="914400" lvl="1" indent="-317500">
              <a:lnSpc>
                <a:spcPct val="100000"/>
              </a:lnSpc>
              <a:spcBef>
                <a:spcPts val="0"/>
              </a:spcBef>
              <a:spcAft>
                <a:spcPts val="0"/>
              </a:spcAft>
              <a:buClr>
                <a:schemeClr val="lt1"/>
              </a:buClr>
              <a:buSzPts val="1400"/>
              <a:buFont typeface="Jua"/>
              <a:buChar char="○"/>
              <a:defRPr>
                <a:solidFill>
                  <a:schemeClr val="lt1"/>
                </a:solidFill>
                <a:latin typeface="Jua"/>
                <a:ea typeface="Jua"/>
                <a:cs typeface="Jua"/>
                <a:sym typeface="Jua"/>
              </a:defRPr>
            </a:lvl2pPr>
            <a:lvl3pPr marL="1371600" lvl="2" indent="-317500">
              <a:lnSpc>
                <a:spcPct val="100000"/>
              </a:lnSpc>
              <a:spcBef>
                <a:spcPts val="0"/>
              </a:spcBef>
              <a:spcAft>
                <a:spcPts val="0"/>
              </a:spcAft>
              <a:buClr>
                <a:schemeClr val="lt1"/>
              </a:buClr>
              <a:buSzPts val="1400"/>
              <a:buFont typeface="Jua"/>
              <a:buChar char="■"/>
              <a:defRPr>
                <a:solidFill>
                  <a:schemeClr val="lt1"/>
                </a:solidFill>
                <a:latin typeface="Jua"/>
                <a:ea typeface="Jua"/>
                <a:cs typeface="Jua"/>
                <a:sym typeface="Jua"/>
              </a:defRPr>
            </a:lvl3pPr>
            <a:lvl4pPr marL="1828800" lvl="3" indent="-317500">
              <a:lnSpc>
                <a:spcPct val="100000"/>
              </a:lnSpc>
              <a:spcBef>
                <a:spcPts val="0"/>
              </a:spcBef>
              <a:spcAft>
                <a:spcPts val="0"/>
              </a:spcAft>
              <a:buClr>
                <a:schemeClr val="lt1"/>
              </a:buClr>
              <a:buSzPts val="1400"/>
              <a:buFont typeface="Jua"/>
              <a:buChar char="●"/>
              <a:defRPr>
                <a:solidFill>
                  <a:schemeClr val="lt1"/>
                </a:solidFill>
                <a:latin typeface="Jua"/>
                <a:ea typeface="Jua"/>
                <a:cs typeface="Jua"/>
                <a:sym typeface="Jua"/>
              </a:defRPr>
            </a:lvl4pPr>
            <a:lvl5pPr marL="2286000" lvl="4" indent="-317500">
              <a:lnSpc>
                <a:spcPct val="100000"/>
              </a:lnSpc>
              <a:spcBef>
                <a:spcPts val="0"/>
              </a:spcBef>
              <a:spcAft>
                <a:spcPts val="0"/>
              </a:spcAft>
              <a:buClr>
                <a:schemeClr val="lt1"/>
              </a:buClr>
              <a:buSzPts val="1400"/>
              <a:buFont typeface="Jua"/>
              <a:buChar char="○"/>
              <a:defRPr>
                <a:solidFill>
                  <a:schemeClr val="lt1"/>
                </a:solidFill>
                <a:latin typeface="Jua"/>
                <a:ea typeface="Jua"/>
                <a:cs typeface="Jua"/>
                <a:sym typeface="Jua"/>
              </a:defRPr>
            </a:lvl5pPr>
            <a:lvl6pPr marL="2743200" lvl="5" indent="-317500">
              <a:lnSpc>
                <a:spcPct val="100000"/>
              </a:lnSpc>
              <a:spcBef>
                <a:spcPts val="0"/>
              </a:spcBef>
              <a:spcAft>
                <a:spcPts val="0"/>
              </a:spcAft>
              <a:buClr>
                <a:schemeClr val="lt1"/>
              </a:buClr>
              <a:buSzPts val="1400"/>
              <a:buFont typeface="Jua"/>
              <a:buChar char="■"/>
              <a:defRPr>
                <a:solidFill>
                  <a:schemeClr val="lt1"/>
                </a:solidFill>
                <a:latin typeface="Jua"/>
                <a:ea typeface="Jua"/>
                <a:cs typeface="Jua"/>
                <a:sym typeface="Jua"/>
              </a:defRPr>
            </a:lvl6pPr>
            <a:lvl7pPr marL="3200400" lvl="6" indent="-317500">
              <a:lnSpc>
                <a:spcPct val="100000"/>
              </a:lnSpc>
              <a:spcBef>
                <a:spcPts val="0"/>
              </a:spcBef>
              <a:spcAft>
                <a:spcPts val="0"/>
              </a:spcAft>
              <a:buClr>
                <a:schemeClr val="lt1"/>
              </a:buClr>
              <a:buSzPts val="1400"/>
              <a:buFont typeface="Jua"/>
              <a:buChar char="●"/>
              <a:defRPr>
                <a:solidFill>
                  <a:schemeClr val="lt1"/>
                </a:solidFill>
                <a:latin typeface="Jua"/>
                <a:ea typeface="Jua"/>
                <a:cs typeface="Jua"/>
                <a:sym typeface="Jua"/>
              </a:defRPr>
            </a:lvl7pPr>
            <a:lvl8pPr marL="3657600" lvl="7" indent="-317500">
              <a:lnSpc>
                <a:spcPct val="100000"/>
              </a:lnSpc>
              <a:spcBef>
                <a:spcPts val="0"/>
              </a:spcBef>
              <a:spcAft>
                <a:spcPts val="0"/>
              </a:spcAft>
              <a:buClr>
                <a:schemeClr val="lt1"/>
              </a:buClr>
              <a:buSzPts val="1400"/>
              <a:buFont typeface="Jua"/>
              <a:buChar char="○"/>
              <a:defRPr>
                <a:solidFill>
                  <a:schemeClr val="lt1"/>
                </a:solidFill>
                <a:latin typeface="Jua"/>
                <a:ea typeface="Jua"/>
                <a:cs typeface="Jua"/>
                <a:sym typeface="Jua"/>
              </a:defRPr>
            </a:lvl8pPr>
            <a:lvl9pPr marL="4114800" lvl="8" indent="-317500">
              <a:lnSpc>
                <a:spcPct val="100000"/>
              </a:lnSpc>
              <a:spcBef>
                <a:spcPts val="0"/>
              </a:spcBef>
              <a:spcAft>
                <a:spcPts val="0"/>
              </a:spcAft>
              <a:buClr>
                <a:schemeClr val="lt1"/>
              </a:buClr>
              <a:buSzPts val="1400"/>
              <a:buFont typeface="Jua"/>
              <a:buChar char="■"/>
              <a:defRPr>
                <a:solidFill>
                  <a:schemeClr val="lt1"/>
                </a:solidFill>
                <a:latin typeface="Jua"/>
                <a:ea typeface="Jua"/>
                <a:cs typeface="Jua"/>
                <a:sym typeface="Ju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7" r:id="rId5"/>
    <p:sldLayoutId id="2147483658" r:id="rId6"/>
    <p:sldLayoutId id="2147483660" r:id="rId7"/>
    <p:sldLayoutId id="2147483671" r:id="rId8"/>
    <p:sldLayoutId id="2147483675" r:id="rId9"/>
    <p:sldLayoutId id="2147483676" r:id="rId10"/>
    <p:sldLayoutId id="2147483679" r:id="rId11"/>
    <p:sldLayoutId id="2147483680" r:id="rId12"/>
    <p:sldLayoutId id="2147483682" r:id="rId13"/>
    <p:sldLayoutId id="2147483686" r:id="rId14"/>
    <p:sldLayoutId id="214748368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7.png"/><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6.wdp"/><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3.wdp"/><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1.png"/><Relationship Id="rId5" Type="http://schemas.microsoft.com/office/2007/relationships/hdphoto" Target="../media/hdphoto8.wdp"/><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9.wdp"/><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37.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37.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3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3" Type="http://schemas.openxmlformats.org/officeDocument/2006/relationships/slideLayout" Target="../slideLayouts/slideLayout7.xml"/><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video" Target="../media/media1.mp4"/><Relationship Id="rId16" Type="http://schemas.openxmlformats.org/officeDocument/2006/relationships/image" Target="../media/image54.png"/><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49.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notesSlide" Target="../notesSlides/notesSlide7.xml"/><Relationship Id="rId9" Type="http://schemas.openxmlformats.org/officeDocument/2006/relationships/image" Target="../media/image37.png"/><Relationship Id="rId1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CE2"/>
        </a:solidFill>
        <a:effectLst/>
      </p:bgPr>
    </p:bg>
    <p:spTree>
      <p:nvGrpSpPr>
        <p:cNvPr id="1" name="Shape 518"/>
        <p:cNvGrpSpPr/>
        <p:nvPr/>
      </p:nvGrpSpPr>
      <p:grpSpPr>
        <a:xfrm>
          <a:off x="0" y="0"/>
          <a:ext cx="0" cy="0"/>
          <a:chOff x="0" y="0"/>
          <a:chExt cx="0" cy="0"/>
        </a:xfrm>
      </p:grpSpPr>
      <p:pic>
        <p:nvPicPr>
          <p:cNvPr id="521" name="Google Shape;521;p45"/>
          <p:cNvPicPr preferRelativeResize="0"/>
          <p:nvPr/>
        </p:nvPicPr>
        <p:blipFill>
          <a:blip r:embed="rId3">
            <a:alphaModFix/>
          </a:blip>
          <a:stretch>
            <a:fillRect/>
          </a:stretch>
        </p:blipFill>
        <p:spPr>
          <a:xfrm>
            <a:off x="5773089" y="0"/>
            <a:ext cx="2638975" cy="3387991"/>
          </a:xfrm>
          <a:prstGeom prst="rect">
            <a:avLst/>
          </a:prstGeom>
          <a:noFill/>
          <a:ln>
            <a:noFill/>
          </a:ln>
        </p:spPr>
      </p:pic>
      <p:pic>
        <p:nvPicPr>
          <p:cNvPr id="524" name="Google Shape;524;p45"/>
          <p:cNvPicPr preferRelativeResize="0"/>
          <p:nvPr/>
        </p:nvPicPr>
        <p:blipFill>
          <a:blip r:embed="rId4">
            <a:alphaModFix/>
          </a:blip>
          <a:stretch>
            <a:fillRect/>
          </a:stretch>
        </p:blipFill>
        <p:spPr>
          <a:xfrm rot="709121">
            <a:off x="7003000" y="2935359"/>
            <a:ext cx="2304450" cy="2353650"/>
          </a:xfrm>
          <a:prstGeom prst="rect">
            <a:avLst/>
          </a:prstGeom>
          <a:noFill/>
          <a:ln>
            <a:noFill/>
          </a:ln>
        </p:spPr>
      </p:pic>
      <p:pic>
        <p:nvPicPr>
          <p:cNvPr id="525" name="Google Shape;525;p45"/>
          <p:cNvPicPr preferRelativeResize="0"/>
          <p:nvPr/>
        </p:nvPicPr>
        <p:blipFill>
          <a:blip r:embed="rId5">
            <a:alphaModFix/>
          </a:blip>
          <a:stretch>
            <a:fillRect/>
          </a:stretch>
        </p:blipFill>
        <p:spPr>
          <a:xfrm rot="-2700000">
            <a:off x="5814877" y="3786118"/>
            <a:ext cx="1293976" cy="1882736"/>
          </a:xfrm>
          <a:prstGeom prst="rect">
            <a:avLst/>
          </a:prstGeom>
          <a:noFill/>
          <a:ln>
            <a:noFill/>
          </a:ln>
        </p:spPr>
      </p:pic>
      <p:pic>
        <p:nvPicPr>
          <p:cNvPr id="526" name="Google Shape;526;p45"/>
          <p:cNvPicPr preferRelativeResize="0"/>
          <p:nvPr/>
        </p:nvPicPr>
        <p:blipFill rotWithShape="1">
          <a:blip r:embed="rId6">
            <a:alphaModFix/>
          </a:blip>
          <a:srcRect b="79101"/>
          <a:stretch/>
        </p:blipFill>
        <p:spPr>
          <a:xfrm>
            <a:off x="981256" y="2659250"/>
            <a:ext cx="4068000" cy="130125"/>
          </a:xfrm>
          <a:prstGeom prst="rect">
            <a:avLst/>
          </a:prstGeom>
          <a:noFill/>
          <a:ln>
            <a:noFill/>
          </a:ln>
        </p:spPr>
      </p:pic>
      <p:pic>
        <p:nvPicPr>
          <p:cNvPr id="527" name="Google Shape;527;p45"/>
          <p:cNvPicPr preferRelativeResize="0"/>
          <p:nvPr/>
        </p:nvPicPr>
        <p:blipFill rotWithShape="1">
          <a:blip r:embed="rId7">
            <a:alphaModFix/>
          </a:blip>
          <a:srcRect b="49137"/>
          <a:stretch/>
        </p:blipFill>
        <p:spPr>
          <a:xfrm>
            <a:off x="2073988" y="465642"/>
            <a:ext cx="1296925" cy="677708"/>
          </a:xfrm>
          <a:prstGeom prst="rect">
            <a:avLst/>
          </a:prstGeom>
          <a:noFill/>
          <a:ln>
            <a:noFill/>
          </a:ln>
        </p:spPr>
      </p:pic>
      <p:pic>
        <p:nvPicPr>
          <p:cNvPr id="6" name="Picture 5">
            <a:extLst>
              <a:ext uri="{FF2B5EF4-FFF2-40B4-BE49-F238E27FC236}">
                <a16:creationId xmlns:a16="http://schemas.microsoft.com/office/drawing/2014/main" id="{10FB1C4D-332D-4593-8F01-F34E51EDDA76}"/>
              </a:ext>
            </a:extLst>
          </p:cNvPr>
          <p:cNvPicPr>
            <a:picLocks noChangeAspect="1"/>
          </p:cNvPicPr>
          <p:nvPr/>
        </p:nvPicPr>
        <p:blipFill>
          <a:blip r:embed="rId8"/>
          <a:stretch>
            <a:fillRect/>
          </a:stretch>
        </p:blipFill>
        <p:spPr>
          <a:xfrm>
            <a:off x="-394519" y="945585"/>
            <a:ext cx="6602540" cy="2566638"/>
          </a:xfrm>
          <a:prstGeom prst="rect">
            <a:avLst/>
          </a:prstGeom>
        </p:spPr>
      </p:pic>
      <p:pic>
        <p:nvPicPr>
          <p:cNvPr id="1026" name="Picture 2" descr="351 Drawing Of Cute Tiger Sitting Illustrations &amp; Clip Art - iStock">
            <a:extLst>
              <a:ext uri="{FF2B5EF4-FFF2-40B4-BE49-F238E27FC236}">
                <a16:creationId xmlns:a16="http://schemas.microsoft.com/office/drawing/2014/main" id="{9659C3A0-1E8E-4ED1-9993-C6BA7597E15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967" b="89869" l="9967" r="93137">
                        <a14:foregroundMark x1="89706" y1="28105" x2="89706" y2="28105"/>
                        <a14:foregroundMark x1="93137" y1="31046" x2="93137" y2="31046"/>
                        <a14:foregroundMark x1="64869" y1="86438" x2="65359" y2="86438"/>
                        <a14:foregroundMark x1="71078" y1="85294" x2="71078" y2="85294"/>
                        <a14:foregroundMark x1="69444" y1="87092" x2="69771" y2="86601"/>
                        <a14:foregroundMark x1="72059" y1="82353" x2="72059" y2="82353"/>
                        <a14:foregroundMark x1="64869" y1="85948" x2="64379" y2="85948"/>
                        <a14:foregroundMark x1="41830" y1="84150" x2="51144" y2="87092"/>
                        <a14:foregroundMark x1="51144" y1="87092" x2="51307" y2="86765"/>
                        <a14:foregroundMark x1="45425" y1="86765" x2="45425" y2="86765"/>
                        <a14:foregroundMark x1="44771" y1="85621" x2="44771" y2="85621"/>
                        <a14:foregroundMark x1="44118" y1="86111" x2="44118" y2="86111"/>
                      </a14:backgroundRemoval>
                    </a14:imgEffect>
                  </a14:imgLayer>
                </a14:imgProps>
              </a:ext>
              <a:ext uri="{28A0092B-C50C-407E-A947-70E740481C1C}">
                <a14:useLocalDpi xmlns:a14="http://schemas.microsoft.com/office/drawing/2010/main" val="0"/>
              </a:ext>
            </a:extLst>
          </a:blip>
          <a:srcRect l="25627" t="2695"/>
          <a:stretch/>
        </p:blipFill>
        <p:spPr bwMode="auto">
          <a:xfrm>
            <a:off x="5049256" y="-83821"/>
            <a:ext cx="4414976" cy="5776271"/>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563;p48">
            <a:extLst>
              <a:ext uri="{FF2B5EF4-FFF2-40B4-BE49-F238E27FC236}">
                <a16:creationId xmlns:a16="http://schemas.microsoft.com/office/drawing/2014/main" id="{952ED52C-5B3B-4E01-BC15-F7F7707DD886}"/>
              </a:ext>
            </a:extLst>
          </p:cNvPr>
          <p:cNvSpPr txBox="1">
            <a:spLocks noGrp="1"/>
          </p:cNvSpPr>
          <p:nvPr>
            <p:ph type="subTitle" idx="1"/>
          </p:nvPr>
        </p:nvSpPr>
        <p:spPr>
          <a:xfrm>
            <a:off x="1699251" y="2956948"/>
            <a:ext cx="2415000" cy="64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latin typeface="Cambria" panose="02040503050406030204" pitchFamily="18" charset="0"/>
                <a:ea typeface="Cambria" panose="02040503050406030204" pitchFamily="18" charset="0"/>
              </a:rPr>
              <a:t>Vũ Trinh</a:t>
            </a:r>
            <a:endParaRPr sz="18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p55"/>
          <p:cNvSpPr txBox="1">
            <a:spLocks noGrp="1"/>
          </p:cNvSpPr>
          <p:nvPr>
            <p:ph type="title"/>
          </p:nvPr>
        </p:nvSpPr>
        <p:spPr>
          <a:xfrm>
            <a:off x="715100" y="377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latin typeface="Cambria" panose="02040503050406030204" pitchFamily="18" charset="0"/>
                <a:ea typeface="Cambria" panose="02040503050406030204" pitchFamily="18" charset="0"/>
              </a:rPr>
              <a:t>2. Chuyện con hổ ở Lạng Giang</a:t>
            </a:r>
            <a:endParaRPr sz="2800" b="1" dirty="0">
              <a:latin typeface="Cambria" panose="02040503050406030204" pitchFamily="18" charset="0"/>
              <a:ea typeface="Cambria" panose="02040503050406030204" pitchFamily="18" charset="0"/>
            </a:endParaRPr>
          </a:p>
        </p:txBody>
      </p:sp>
      <p:sp>
        <p:nvSpPr>
          <p:cNvPr id="655" name="Google Shape;655;p55"/>
          <p:cNvSpPr txBox="1">
            <a:spLocks noGrp="1"/>
          </p:cNvSpPr>
          <p:nvPr>
            <p:ph type="subTitle" idx="1"/>
          </p:nvPr>
        </p:nvSpPr>
        <p:spPr>
          <a:xfrm>
            <a:off x="715100" y="1363276"/>
            <a:ext cx="203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Hổ - bác tiều</a:t>
            </a:r>
            <a:endParaRPr sz="1800" dirty="0">
              <a:latin typeface="Cambria" panose="02040503050406030204" pitchFamily="18" charset="0"/>
              <a:ea typeface="Cambria" panose="02040503050406030204" pitchFamily="18" charset="0"/>
            </a:endParaRPr>
          </a:p>
        </p:txBody>
      </p:sp>
      <p:sp>
        <p:nvSpPr>
          <p:cNvPr id="656" name="Google Shape;656;p55"/>
          <p:cNvSpPr txBox="1">
            <a:spLocks noGrp="1"/>
          </p:cNvSpPr>
          <p:nvPr>
            <p:ph type="subTitle" idx="2"/>
          </p:nvPr>
        </p:nvSpPr>
        <p:spPr>
          <a:xfrm>
            <a:off x="715100" y="891076"/>
            <a:ext cx="20355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Nhân vật</a:t>
            </a:r>
            <a:endParaRPr sz="2000" b="1" dirty="0">
              <a:latin typeface="Cambria" panose="02040503050406030204" pitchFamily="18" charset="0"/>
              <a:ea typeface="Cambria" panose="02040503050406030204" pitchFamily="18" charset="0"/>
            </a:endParaRPr>
          </a:p>
        </p:txBody>
      </p:sp>
      <p:sp>
        <p:nvSpPr>
          <p:cNvPr id="657" name="Google Shape;657;p55"/>
          <p:cNvSpPr txBox="1">
            <a:spLocks noGrp="1"/>
          </p:cNvSpPr>
          <p:nvPr>
            <p:ph type="subTitle" idx="3"/>
          </p:nvPr>
        </p:nvSpPr>
        <p:spPr>
          <a:xfrm>
            <a:off x="720000" y="2496745"/>
            <a:ext cx="2035500" cy="5727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Chân núi</a:t>
            </a:r>
          </a:p>
          <a:p>
            <a:pPr marL="285750" lvl="0" indent="-285750" algn="l" rtl="0">
              <a:spcBef>
                <a:spcPts val="0"/>
              </a:spcBef>
              <a:spcAft>
                <a:spcPts val="0"/>
              </a:spcAft>
              <a:buFont typeface="Arial" panose="020B0604020202020204" pitchFamily="34" charset="0"/>
              <a:buChar char="•"/>
            </a:pPr>
            <a:r>
              <a:rPr lang="en-US" sz="1800" dirty="0">
                <a:latin typeface="Cambria" panose="02040503050406030204" pitchFamily="18" charset="0"/>
                <a:ea typeface="Cambria" panose="02040503050406030204" pitchFamily="18" charset="0"/>
              </a:rPr>
              <a:t>V</a:t>
            </a:r>
            <a:r>
              <a:rPr lang="en" sz="1800" dirty="0">
                <a:latin typeface="Cambria" panose="02040503050406030204" pitchFamily="18" charset="0"/>
                <a:ea typeface="Cambria" panose="02040503050406030204" pitchFamily="18" charset="0"/>
              </a:rPr>
              <a:t>ắng vẻ.</a:t>
            </a:r>
            <a:endParaRPr sz="1800" dirty="0">
              <a:latin typeface="Cambria" panose="02040503050406030204" pitchFamily="18" charset="0"/>
              <a:ea typeface="Cambria" panose="02040503050406030204" pitchFamily="18" charset="0"/>
            </a:endParaRPr>
          </a:p>
        </p:txBody>
      </p:sp>
      <p:sp>
        <p:nvSpPr>
          <p:cNvPr id="658" name="Google Shape;658;p55"/>
          <p:cNvSpPr txBox="1">
            <a:spLocks noGrp="1"/>
          </p:cNvSpPr>
          <p:nvPr>
            <p:ph type="subTitle" idx="4"/>
          </p:nvPr>
        </p:nvSpPr>
        <p:spPr>
          <a:xfrm>
            <a:off x="720000" y="2024545"/>
            <a:ext cx="20355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Hoàn cảnh</a:t>
            </a:r>
            <a:endParaRPr sz="2000" b="1" dirty="0">
              <a:latin typeface="Cambria" panose="02040503050406030204" pitchFamily="18" charset="0"/>
              <a:ea typeface="Cambria" panose="02040503050406030204" pitchFamily="18" charset="0"/>
            </a:endParaRPr>
          </a:p>
        </p:txBody>
      </p:sp>
      <p:sp>
        <p:nvSpPr>
          <p:cNvPr id="661" name="Google Shape;661;p55"/>
          <p:cNvSpPr txBox="1">
            <a:spLocks noGrp="1"/>
          </p:cNvSpPr>
          <p:nvPr>
            <p:ph type="subTitle" idx="7"/>
          </p:nvPr>
        </p:nvSpPr>
        <p:spPr>
          <a:xfrm>
            <a:off x="739648" y="3686024"/>
            <a:ext cx="3118673" cy="10792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Hổ bị mắc xương, máu chảy lênh láng.</a:t>
            </a:r>
          </a:p>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Bác tiều giúp hổ móc miếng xương ra khỏi họng.</a:t>
            </a:r>
            <a:endParaRPr sz="1800" dirty="0">
              <a:latin typeface="Cambria" panose="02040503050406030204" pitchFamily="18" charset="0"/>
              <a:ea typeface="Cambria" panose="02040503050406030204" pitchFamily="18" charset="0"/>
            </a:endParaRPr>
          </a:p>
        </p:txBody>
      </p:sp>
      <p:sp>
        <p:nvSpPr>
          <p:cNvPr id="662" name="Google Shape;662;p55"/>
          <p:cNvSpPr txBox="1">
            <a:spLocks noGrp="1"/>
          </p:cNvSpPr>
          <p:nvPr>
            <p:ph type="subTitle" idx="8"/>
          </p:nvPr>
        </p:nvSpPr>
        <p:spPr>
          <a:xfrm>
            <a:off x="739649" y="3213825"/>
            <a:ext cx="20355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Sự việc chính</a:t>
            </a:r>
            <a:endParaRPr sz="2000" b="1" dirty="0">
              <a:latin typeface="Cambria" panose="02040503050406030204" pitchFamily="18" charset="0"/>
              <a:ea typeface="Cambria" panose="02040503050406030204" pitchFamily="18" charset="0"/>
            </a:endParaRPr>
          </a:p>
        </p:txBody>
      </p:sp>
      <p:sp>
        <p:nvSpPr>
          <p:cNvPr id="663" name="Google Shape;663;p55"/>
          <p:cNvSpPr txBox="1">
            <a:spLocks noGrp="1"/>
          </p:cNvSpPr>
          <p:nvPr>
            <p:ph type="subTitle" idx="9"/>
          </p:nvPr>
        </p:nvSpPr>
        <p:spPr>
          <a:xfrm>
            <a:off x="5716858" y="1671499"/>
            <a:ext cx="3330497" cy="2670041"/>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Font typeface="Arial" panose="020B0604020202020204" pitchFamily="34" charset="0"/>
              <a:buChar char="•"/>
            </a:pPr>
            <a:r>
              <a:rPr lang="en-US" sz="1800" dirty="0" err="1">
                <a:latin typeface="Cambria" panose="02040503050406030204" pitchFamily="18" charset="0"/>
                <a:ea typeface="Cambria" panose="02040503050406030204" pitchFamily="18" charset="0"/>
              </a:rPr>
              <a:t>Mang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hươu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đến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đền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ơn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đã</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cứu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mình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Nhớ</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lời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dặn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của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tiều</a:t>
            </a:r>
            <a:r>
              <a:rPr lang="en-US" sz="1800" dirty="0">
                <a:latin typeface="Cambria" panose="02040503050406030204" pitchFamily="18" charset="0"/>
                <a:ea typeface="Cambria" panose="02040503050406030204" pitchFamily="18" charset="0"/>
              </a:rPr>
              <a:t>).</a:t>
            </a:r>
          </a:p>
          <a:p>
            <a:pPr marL="285750" lvl="0" indent="-285750" algn="l" rtl="0">
              <a:lnSpc>
                <a:spcPct val="150000"/>
              </a:lnSpc>
              <a:spcBef>
                <a:spcPts val="0"/>
              </a:spcBef>
              <a:spcAft>
                <a:spcPts val="0"/>
              </a:spcAft>
              <a:buFont typeface="Arial" panose="020B0604020202020204" pitchFamily="34" charset="0"/>
              <a:buChar char="•"/>
            </a:pPr>
            <a:r>
              <a:rPr lang="en-US" sz="1800" dirty="0" err="1">
                <a:latin typeface="Cambria" panose="02040503050406030204" pitchFamily="18" charset="0"/>
                <a:ea typeface="Cambria" panose="02040503050406030204" pitchFamily="18" charset="0"/>
              </a:rPr>
              <a:t>Dụi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đầu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quan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tài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gầm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gừ</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gào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lớn</a:t>
            </a:r>
            <a:r>
              <a:rPr lang="en-US" sz="1800" dirty="0">
                <a:latin typeface="Cambria" panose="02040503050406030204" pitchFamily="18" charset="0"/>
                <a:ea typeface="Cambria" panose="02040503050406030204" pitchFamily="18" charset="0"/>
              </a:rPr>
              <a:t>.</a:t>
            </a:r>
          </a:p>
          <a:p>
            <a:pPr marL="285750" lvl="0" indent="-285750" algn="l" rtl="0">
              <a:lnSpc>
                <a:spcPct val="150000"/>
              </a:lnSpc>
              <a:spcBef>
                <a:spcPts val="0"/>
              </a:spcBef>
              <a:spcAft>
                <a:spcPts val="0"/>
              </a:spcAft>
              <a:buFont typeface="Arial" panose="020B0604020202020204" pitchFamily="34" charset="0"/>
              <a:buChar char="•"/>
            </a:pPr>
            <a:r>
              <a:rPr lang="en-US" sz="1800" dirty="0" err="1">
                <a:latin typeface="Cambria" panose="02040503050406030204" pitchFamily="18" charset="0"/>
                <a:ea typeface="Cambria" panose="02040503050406030204" pitchFamily="18" charset="0"/>
              </a:rPr>
              <a:t>Đưa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hươu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đến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ngoài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cửa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ngày</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giỗ</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tiều</a:t>
            </a:r>
            <a:r>
              <a:rPr lang="en-US" sz="1800" dirty="0">
                <a:latin typeface="Cambria" panose="02040503050406030204" pitchFamily="18" charset="0"/>
                <a:ea typeface="Cambria" panose="02040503050406030204" pitchFamily="18" charset="0"/>
              </a:rPr>
              <a:t>.</a:t>
            </a:r>
            <a:endParaRPr sz="1800" dirty="0">
              <a:latin typeface="Cambria" panose="02040503050406030204" pitchFamily="18" charset="0"/>
              <a:ea typeface="Cambria" panose="02040503050406030204" pitchFamily="18" charset="0"/>
            </a:endParaRPr>
          </a:p>
        </p:txBody>
      </p:sp>
      <p:sp>
        <p:nvSpPr>
          <p:cNvPr id="664" name="Google Shape;664;p55"/>
          <p:cNvSpPr txBox="1">
            <a:spLocks noGrp="1"/>
          </p:cNvSpPr>
          <p:nvPr>
            <p:ph type="subTitle" idx="13"/>
          </p:nvPr>
        </p:nvSpPr>
        <p:spPr>
          <a:xfrm>
            <a:off x="6388500" y="1199300"/>
            <a:ext cx="2035500" cy="47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000" b="1" dirty="0">
                <a:latin typeface="Cambria" panose="02040503050406030204" pitchFamily="18" charset="0"/>
                <a:ea typeface="Cambria" panose="02040503050406030204" pitchFamily="18" charset="0"/>
              </a:rPr>
              <a:t>Báo ơn</a:t>
            </a:r>
            <a:endParaRPr sz="2000" b="1" dirty="0">
              <a:latin typeface="Cambria" panose="02040503050406030204" pitchFamily="18" charset="0"/>
              <a:ea typeface="Cambria" panose="02040503050406030204" pitchFamily="18" charset="0"/>
            </a:endParaRPr>
          </a:p>
        </p:txBody>
      </p:sp>
      <p:pic>
        <p:nvPicPr>
          <p:cNvPr id="668" name="Google Shape;668;p55"/>
          <p:cNvPicPr preferRelativeResize="0"/>
          <p:nvPr/>
        </p:nvPicPr>
        <p:blipFill rotWithShape="1">
          <a:blip r:embed="rId3">
            <a:alphaModFix/>
          </a:blip>
          <a:srcRect r="4434" b="77146"/>
          <a:stretch/>
        </p:blipFill>
        <p:spPr>
          <a:xfrm>
            <a:off x="739649" y="1335226"/>
            <a:ext cx="2010950" cy="81500"/>
          </a:xfrm>
          <a:prstGeom prst="rect">
            <a:avLst/>
          </a:prstGeom>
          <a:noFill/>
          <a:ln>
            <a:noFill/>
          </a:ln>
        </p:spPr>
      </p:pic>
      <p:pic>
        <p:nvPicPr>
          <p:cNvPr id="669" name="Google Shape;669;p55"/>
          <p:cNvPicPr preferRelativeResize="0"/>
          <p:nvPr/>
        </p:nvPicPr>
        <p:blipFill rotWithShape="1">
          <a:blip r:embed="rId3">
            <a:alphaModFix/>
          </a:blip>
          <a:srcRect r="4434" b="77146"/>
          <a:stretch/>
        </p:blipFill>
        <p:spPr>
          <a:xfrm>
            <a:off x="744549" y="2455995"/>
            <a:ext cx="2010950" cy="81500"/>
          </a:xfrm>
          <a:prstGeom prst="rect">
            <a:avLst/>
          </a:prstGeom>
          <a:noFill/>
          <a:ln>
            <a:noFill/>
          </a:ln>
        </p:spPr>
      </p:pic>
      <p:pic>
        <p:nvPicPr>
          <p:cNvPr id="670" name="Google Shape;670;p55"/>
          <p:cNvPicPr preferRelativeResize="0"/>
          <p:nvPr/>
        </p:nvPicPr>
        <p:blipFill rotWithShape="1">
          <a:blip r:embed="rId3">
            <a:alphaModFix/>
          </a:blip>
          <a:srcRect r="4434" b="77146"/>
          <a:stretch/>
        </p:blipFill>
        <p:spPr>
          <a:xfrm>
            <a:off x="764198" y="3686025"/>
            <a:ext cx="2010950" cy="81500"/>
          </a:xfrm>
          <a:prstGeom prst="rect">
            <a:avLst/>
          </a:prstGeom>
          <a:noFill/>
          <a:ln>
            <a:noFill/>
          </a:ln>
        </p:spPr>
      </p:pic>
      <p:pic>
        <p:nvPicPr>
          <p:cNvPr id="671" name="Google Shape;671;p55"/>
          <p:cNvPicPr preferRelativeResize="0"/>
          <p:nvPr/>
        </p:nvPicPr>
        <p:blipFill rotWithShape="1">
          <a:blip r:embed="rId3">
            <a:alphaModFix/>
          </a:blip>
          <a:srcRect r="4434" b="77146"/>
          <a:stretch/>
        </p:blipFill>
        <p:spPr>
          <a:xfrm>
            <a:off x="6417949" y="1643450"/>
            <a:ext cx="2010950" cy="81500"/>
          </a:xfrm>
          <a:prstGeom prst="rect">
            <a:avLst/>
          </a:prstGeom>
          <a:noFill/>
          <a:ln>
            <a:noFill/>
          </a:ln>
        </p:spPr>
      </p:pic>
      <p:pic>
        <p:nvPicPr>
          <p:cNvPr id="6146" name="Picture 2" descr="I thought I'd keep playing around with photoshop, still learning to use it!  | Cute animal drawings, Tiger cartoon drawing, Big cats art">
            <a:extLst>
              <a:ext uri="{FF2B5EF4-FFF2-40B4-BE49-F238E27FC236}">
                <a16:creationId xmlns:a16="http://schemas.microsoft.com/office/drawing/2014/main" id="{F2CFC083-83DF-4C67-9117-4E387434B5F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45" b="93523" l="9932" r="89932">
                        <a14:foregroundMark x1="30476" y1="93523" x2="30476" y2="93523"/>
                        <a14:foregroundMark x1="57143" y1="25648" x2="57143" y2="25648"/>
                        <a14:foregroundMark x1="55782" y1="24352" x2="56871" y2="31606"/>
                        <a14:foregroundMark x1="29660" y1="14508" x2="29524" y2="17358"/>
                      </a14:backgroundRemoval>
                    </a14:imgEffect>
                  </a14:imgLayer>
                </a14:imgProps>
              </a:ext>
              <a:ext uri="{28A0092B-C50C-407E-A947-70E740481C1C}">
                <a14:useLocalDpi xmlns:a14="http://schemas.microsoft.com/office/drawing/2010/main" val="0"/>
              </a:ext>
            </a:extLst>
          </a:blip>
          <a:srcRect/>
          <a:stretch>
            <a:fillRect/>
          </a:stretch>
        </p:blipFill>
        <p:spPr bwMode="auto">
          <a:xfrm>
            <a:off x="1523340" y="620561"/>
            <a:ext cx="5770850" cy="303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19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1000"/>
                                        <p:tgtEl>
                                          <p:spTgt spid="654"/>
                                        </p:tgtEl>
                                      </p:cBhvr>
                                    </p:animEffect>
                                    <p:anim calcmode="lin" valueType="num">
                                      <p:cBhvr>
                                        <p:cTn id="8" dur="1000" fill="hold"/>
                                        <p:tgtEl>
                                          <p:spTgt spid="654"/>
                                        </p:tgtEl>
                                        <p:attrNameLst>
                                          <p:attrName>ppt_x</p:attrName>
                                        </p:attrNameLst>
                                      </p:cBhvr>
                                      <p:tavLst>
                                        <p:tav tm="0">
                                          <p:val>
                                            <p:strVal val="#ppt_x"/>
                                          </p:val>
                                        </p:tav>
                                        <p:tav tm="100000">
                                          <p:val>
                                            <p:strVal val="#ppt_x"/>
                                          </p:val>
                                        </p:tav>
                                      </p:tavLst>
                                    </p:anim>
                                    <p:anim calcmode="lin" valueType="num">
                                      <p:cBhvr>
                                        <p:cTn id="9" dur="1000" fill="hold"/>
                                        <p:tgtEl>
                                          <p:spTgt spid="6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56">
                                            <p:txEl>
                                              <p:pRg st="0" end="0"/>
                                            </p:txEl>
                                          </p:spTgt>
                                        </p:tgtEl>
                                        <p:attrNameLst>
                                          <p:attrName>style.visibility</p:attrName>
                                        </p:attrNameLst>
                                      </p:cBhvr>
                                      <p:to>
                                        <p:strVal val="visible"/>
                                      </p:to>
                                    </p:set>
                                    <p:animEffect transition="in" filter="fade">
                                      <p:cBhvr>
                                        <p:cTn id="19" dur="1000"/>
                                        <p:tgtEl>
                                          <p:spTgt spid="656">
                                            <p:txEl>
                                              <p:pRg st="0" end="0"/>
                                            </p:txEl>
                                          </p:spTgt>
                                        </p:tgtEl>
                                      </p:cBhvr>
                                    </p:animEffect>
                                    <p:anim calcmode="lin" valueType="num">
                                      <p:cBhvr>
                                        <p:cTn id="20" dur="1000" fill="hold"/>
                                        <p:tgtEl>
                                          <p:spTgt spid="65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5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68"/>
                                        </p:tgtEl>
                                        <p:attrNameLst>
                                          <p:attrName>style.visibility</p:attrName>
                                        </p:attrNameLst>
                                      </p:cBhvr>
                                      <p:to>
                                        <p:strVal val="visible"/>
                                      </p:to>
                                    </p:set>
                                    <p:animEffect transition="in" filter="fade">
                                      <p:cBhvr>
                                        <p:cTn id="24" dur="1000"/>
                                        <p:tgtEl>
                                          <p:spTgt spid="668"/>
                                        </p:tgtEl>
                                      </p:cBhvr>
                                    </p:animEffect>
                                    <p:anim calcmode="lin" valueType="num">
                                      <p:cBhvr>
                                        <p:cTn id="25" dur="1000" fill="hold"/>
                                        <p:tgtEl>
                                          <p:spTgt spid="668"/>
                                        </p:tgtEl>
                                        <p:attrNameLst>
                                          <p:attrName>ppt_x</p:attrName>
                                        </p:attrNameLst>
                                      </p:cBhvr>
                                      <p:tavLst>
                                        <p:tav tm="0">
                                          <p:val>
                                            <p:strVal val="#ppt_x"/>
                                          </p:val>
                                        </p:tav>
                                        <p:tav tm="100000">
                                          <p:val>
                                            <p:strVal val="#ppt_x"/>
                                          </p:val>
                                        </p:tav>
                                      </p:tavLst>
                                    </p:anim>
                                    <p:anim calcmode="lin" valueType="num">
                                      <p:cBhvr>
                                        <p:cTn id="26" dur="1000" fill="hold"/>
                                        <p:tgtEl>
                                          <p:spTgt spid="66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55">
                                            <p:txEl>
                                              <p:pRg st="0" end="0"/>
                                            </p:txEl>
                                          </p:spTgt>
                                        </p:tgtEl>
                                        <p:attrNameLst>
                                          <p:attrName>style.visibility</p:attrName>
                                        </p:attrNameLst>
                                      </p:cBhvr>
                                      <p:to>
                                        <p:strVal val="visible"/>
                                      </p:to>
                                    </p:set>
                                    <p:animEffect transition="in" filter="fade">
                                      <p:cBhvr>
                                        <p:cTn id="31" dur="1000"/>
                                        <p:tgtEl>
                                          <p:spTgt spid="655">
                                            <p:txEl>
                                              <p:pRg st="0" end="0"/>
                                            </p:txEl>
                                          </p:spTgt>
                                        </p:tgtEl>
                                      </p:cBhvr>
                                    </p:animEffect>
                                    <p:anim calcmode="lin" valueType="num">
                                      <p:cBhvr>
                                        <p:cTn id="32" dur="1000" fill="hold"/>
                                        <p:tgtEl>
                                          <p:spTgt spid="655">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6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58">
                                            <p:txEl>
                                              <p:pRg st="0" end="0"/>
                                            </p:txEl>
                                          </p:spTgt>
                                        </p:tgtEl>
                                        <p:attrNameLst>
                                          <p:attrName>style.visibility</p:attrName>
                                        </p:attrNameLst>
                                      </p:cBhvr>
                                      <p:to>
                                        <p:strVal val="visible"/>
                                      </p:to>
                                    </p:set>
                                    <p:animEffect transition="in" filter="fade">
                                      <p:cBhvr>
                                        <p:cTn id="38" dur="1000"/>
                                        <p:tgtEl>
                                          <p:spTgt spid="658">
                                            <p:txEl>
                                              <p:pRg st="0" end="0"/>
                                            </p:txEl>
                                          </p:spTgt>
                                        </p:tgtEl>
                                      </p:cBhvr>
                                    </p:animEffect>
                                    <p:anim calcmode="lin" valueType="num">
                                      <p:cBhvr>
                                        <p:cTn id="39" dur="1000" fill="hold"/>
                                        <p:tgtEl>
                                          <p:spTgt spid="658">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658">
                                            <p:txEl>
                                              <p:pRg st="0" end="0"/>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69"/>
                                        </p:tgtEl>
                                        <p:attrNameLst>
                                          <p:attrName>style.visibility</p:attrName>
                                        </p:attrNameLst>
                                      </p:cBhvr>
                                      <p:to>
                                        <p:strVal val="visible"/>
                                      </p:to>
                                    </p:set>
                                    <p:animEffect transition="in" filter="fade">
                                      <p:cBhvr>
                                        <p:cTn id="43" dur="1000"/>
                                        <p:tgtEl>
                                          <p:spTgt spid="669"/>
                                        </p:tgtEl>
                                      </p:cBhvr>
                                    </p:animEffect>
                                    <p:anim calcmode="lin" valueType="num">
                                      <p:cBhvr>
                                        <p:cTn id="44" dur="1000" fill="hold"/>
                                        <p:tgtEl>
                                          <p:spTgt spid="669"/>
                                        </p:tgtEl>
                                        <p:attrNameLst>
                                          <p:attrName>ppt_x</p:attrName>
                                        </p:attrNameLst>
                                      </p:cBhvr>
                                      <p:tavLst>
                                        <p:tav tm="0">
                                          <p:val>
                                            <p:strVal val="#ppt_x"/>
                                          </p:val>
                                        </p:tav>
                                        <p:tav tm="100000">
                                          <p:val>
                                            <p:strVal val="#ppt_x"/>
                                          </p:val>
                                        </p:tav>
                                      </p:tavLst>
                                    </p:anim>
                                    <p:anim calcmode="lin" valueType="num">
                                      <p:cBhvr>
                                        <p:cTn id="45" dur="1000" fill="hold"/>
                                        <p:tgtEl>
                                          <p:spTgt spid="66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57">
                                            <p:txEl>
                                              <p:pRg st="0" end="0"/>
                                            </p:txEl>
                                          </p:spTgt>
                                        </p:tgtEl>
                                        <p:attrNameLst>
                                          <p:attrName>style.visibility</p:attrName>
                                        </p:attrNameLst>
                                      </p:cBhvr>
                                      <p:to>
                                        <p:strVal val="visible"/>
                                      </p:to>
                                    </p:set>
                                    <p:animEffect transition="in" filter="fade">
                                      <p:cBhvr>
                                        <p:cTn id="50" dur="1000"/>
                                        <p:tgtEl>
                                          <p:spTgt spid="657">
                                            <p:txEl>
                                              <p:pRg st="0" end="0"/>
                                            </p:txEl>
                                          </p:spTgt>
                                        </p:tgtEl>
                                      </p:cBhvr>
                                    </p:animEffect>
                                    <p:anim calcmode="lin" valueType="num">
                                      <p:cBhvr>
                                        <p:cTn id="51" dur="1000" fill="hold"/>
                                        <p:tgtEl>
                                          <p:spTgt spid="657">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6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57">
                                            <p:txEl>
                                              <p:pRg st="1" end="1"/>
                                            </p:txEl>
                                          </p:spTgt>
                                        </p:tgtEl>
                                        <p:attrNameLst>
                                          <p:attrName>style.visibility</p:attrName>
                                        </p:attrNameLst>
                                      </p:cBhvr>
                                      <p:to>
                                        <p:strVal val="visible"/>
                                      </p:to>
                                    </p:set>
                                    <p:animEffect transition="in" filter="fade">
                                      <p:cBhvr>
                                        <p:cTn id="57" dur="1000"/>
                                        <p:tgtEl>
                                          <p:spTgt spid="657">
                                            <p:txEl>
                                              <p:pRg st="1" end="1"/>
                                            </p:txEl>
                                          </p:spTgt>
                                        </p:tgtEl>
                                      </p:cBhvr>
                                    </p:animEffect>
                                    <p:anim calcmode="lin" valueType="num">
                                      <p:cBhvr>
                                        <p:cTn id="58" dur="1000" fill="hold"/>
                                        <p:tgtEl>
                                          <p:spTgt spid="657">
                                            <p:txEl>
                                              <p:pRg st="1" end="1"/>
                                            </p:txEl>
                                          </p:spTgt>
                                        </p:tgtEl>
                                        <p:attrNameLst>
                                          <p:attrName>ppt_x</p:attrName>
                                        </p:attrNameLst>
                                      </p:cBhvr>
                                      <p:tavLst>
                                        <p:tav tm="0">
                                          <p:val>
                                            <p:strVal val="#ppt_x"/>
                                          </p:val>
                                        </p:tav>
                                        <p:tav tm="100000">
                                          <p:val>
                                            <p:strVal val="#ppt_x"/>
                                          </p:val>
                                        </p:tav>
                                      </p:tavLst>
                                    </p:anim>
                                    <p:anim calcmode="lin" valueType="num">
                                      <p:cBhvr>
                                        <p:cTn id="59" dur="1000" fill="hold"/>
                                        <p:tgtEl>
                                          <p:spTgt spid="65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62">
                                            <p:txEl>
                                              <p:pRg st="0" end="0"/>
                                            </p:txEl>
                                          </p:spTgt>
                                        </p:tgtEl>
                                        <p:attrNameLst>
                                          <p:attrName>style.visibility</p:attrName>
                                        </p:attrNameLst>
                                      </p:cBhvr>
                                      <p:to>
                                        <p:strVal val="visible"/>
                                      </p:to>
                                    </p:set>
                                    <p:animEffect transition="in" filter="fade">
                                      <p:cBhvr>
                                        <p:cTn id="64" dur="1000"/>
                                        <p:tgtEl>
                                          <p:spTgt spid="662">
                                            <p:txEl>
                                              <p:pRg st="0" end="0"/>
                                            </p:txEl>
                                          </p:spTgt>
                                        </p:tgtEl>
                                      </p:cBhvr>
                                    </p:animEffect>
                                    <p:anim calcmode="lin" valueType="num">
                                      <p:cBhvr>
                                        <p:cTn id="65" dur="1000" fill="hold"/>
                                        <p:tgtEl>
                                          <p:spTgt spid="662">
                                            <p:txEl>
                                              <p:pRg st="0" end="0"/>
                                            </p:txEl>
                                          </p:spTgt>
                                        </p:tgtEl>
                                        <p:attrNameLst>
                                          <p:attrName>ppt_x</p:attrName>
                                        </p:attrNameLst>
                                      </p:cBhvr>
                                      <p:tavLst>
                                        <p:tav tm="0">
                                          <p:val>
                                            <p:strVal val="#ppt_x"/>
                                          </p:val>
                                        </p:tav>
                                        <p:tav tm="100000">
                                          <p:val>
                                            <p:strVal val="#ppt_x"/>
                                          </p:val>
                                        </p:tav>
                                      </p:tavLst>
                                    </p:anim>
                                    <p:anim calcmode="lin" valueType="num">
                                      <p:cBhvr>
                                        <p:cTn id="66" dur="1000" fill="hold"/>
                                        <p:tgtEl>
                                          <p:spTgt spid="662">
                                            <p:txEl>
                                              <p:pRg st="0" end="0"/>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70"/>
                                        </p:tgtEl>
                                        <p:attrNameLst>
                                          <p:attrName>style.visibility</p:attrName>
                                        </p:attrNameLst>
                                      </p:cBhvr>
                                      <p:to>
                                        <p:strVal val="visible"/>
                                      </p:to>
                                    </p:set>
                                    <p:animEffect transition="in" filter="fade">
                                      <p:cBhvr>
                                        <p:cTn id="69" dur="1000"/>
                                        <p:tgtEl>
                                          <p:spTgt spid="670"/>
                                        </p:tgtEl>
                                      </p:cBhvr>
                                    </p:animEffect>
                                    <p:anim calcmode="lin" valueType="num">
                                      <p:cBhvr>
                                        <p:cTn id="70" dur="1000" fill="hold"/>
                                        <p:tgtEl>
                                          <p:spTgt spid="670"/>
                                        </p:tgtEl>
                                        <p:attrNameLst>
                                          <p:attrName>ppt_x</p:attrName>
                                        </p:attrNameLst>
                                      </p:cBhvr>
                                      <p:tavLst>
                                        <p:tav tm="0">
                                          <p:val>
                                            <p:strVal val="#ppt_x"/>
                                          </p:val>
                                        </p:tav>
                                        <p:tav tm="100000">
                                          <p:val>
                                            <p:strVal val="#ppt_x"/>
                                          </p:val>
                                        </p:tav>
                                      </p:tavLst>
                                    </p:anim>
                                    <p:anim calcmode="lin" valueType="num">
                                      <p:cBhvr>
                                        <p:cTn id="71" dur="1000" fill="hold"/>
                                        <p:tgtEl>
                                          <p:spTgt spid="670"/>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661">
                                            <p:txEl>
                                              <p:pRg st="0" end="0"/>
                                            </p:txEl>
                                          </p:spTgt>
                                        </p:tgtEl>
                                        <p:attrNameLst>
                                          <p:attrName>style.visibility</p:attrName>
                                        </p:attrNameLst>
                                      </p:cBhvr>
                                      <p:to>
                                        <p:strVal val="visible"/>
                                      </p:to>
                                    </p:set>
                                    <p:animEffect transition="in" filter="fade">
                                      <p:cBhvr>
                                        <p:cTn id="76" dur="1000"/>
                                        <p:tgtEl>
                                          <p:spTgt spid="661">
                                            <p:txEl>
                                              <p:pRg st="0" end="0"/>
                                            </p:txEl>
                                          </p:spTgt>
                                        </p:tgtEl>
                                      </p:cBhvr>
                                    </p:animEffect>
                                    <p:anim calcmode="lin" valueType="num">
                                      <p:cBhvr>
                                        <p:cTn id="77"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661">
                                            <p:txEl>
                                              <p:pRg st="1" end="1"/>
                                            </p:txEl>
                                          </p:spTgt>
                                        </p:tgtEl>
                                        <p:attrNameLst>
                                          <p:attrName>style.visibility</p:attrName>
                                        </p:attrNameLst>
                                      </p:cBhvr>
                                      <p:to>
                                        <p:strVal val="visible"/>
                                      </p:to>
                                    </p:set>
                                    <p:animEffect transition="in" filter="fade">
                                      <p:cBhvr>
                                        <p:cTn id="83" dur="1000"/>
                                        <p:tgtEl>
                                          <p:spTgt spid="661">
                                            <p:txEl>
                                              <p:pRg st="1" end="1"/>
                                            </p:txEl>
                                          </p:spTgt>
                                        </p:tgtEl>
                                      </p:cBhvr>
                                    </p:animEffect>
                                    <p:anim calcmode="lin" valueType="num">
                                      <p:cBhvr>
                                        <p:cTn id="84"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85"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664">
                                            <p:txEl>
                                              <p:pRg st="0" end="0"/>
                                            </p:txEl>
                                          </p:spTgt>
                                        </p:tgtEl>
                                        <p:attrNameLst>
                                          <p:attrName>style.visibility</p:attrName>
                                        </p:attrNameLst>
                                      </p:cBhvr>
                                      <p:to>
                                        <p:strVal val="visible"/>
                                      </p:to>
                                    </p:set>
                                    <p:animEffect transition="in" filter="fade">
                                      <p:cBhvr>
                                        <p:cTn id="90" dur="1000"/>
                                        <p:tgtEl>
                                          <p:spTgt spid="664">
                                            <p:txEl>
                                              <p:pRg st="0" end="0"/>
                                            </p:txEl>
                                          </p:spTgt>
                                        </p:tgtEl>
                                      </p:cBhvr>
                                    </p:animEffect>
                                    <p:anim calcmode="lin" valueType="num">
                                      <p:cBhvr>
                                        <p:cTn id="91" dur="1000" fill="hold"/>
                                        <p:tgtEl>
                                          <p:spTgt spid="664">
                                            <p:txEl>
                                              <p:pRg st="0" end="0"/>
                                            </p:txEl>
                                          </p:spTgt>
                                        </p:tgtEl>
                                        <p:attrNameLst>
                                          <p:attrName>ppt_x</p:attrName>
                                        </p:attrNameLst>
                                      </p:cBhvr>
                                      <p:tavLst>
                                        <p:tav tm="0">
                                          <p:val>
                                            <p:strVal val="#ppt_x"/>
                                          </p:val>
                                        </p:tav>
                                        <p:tav tm="100000">
                                          <p:val>
                                            <p:strVal val="#ppt_x"/>
                                          </p:val>
                                        </p:tav>
                                      </p:tavLst>
                                    </p:anim>
                                    <p:anim calcmode="lin" valueType="num">
                                      <p:cBhvr>
                                        <p:cTn id="92" dur="1000" fill="hold"/>
                                        <p:tgtEl>
                                          <p:spTgt spid="664">
                                            <p:txEl>
                                              <p:pRg st="0" end="0"/>
                                            </p:txEl>
                                          </p:spTgt>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671"/>
                                        </p:tgtEl>
                                        <p:attrNameLst>
                                          <p:attrName>style.visibility</p:attrName>
                                        </p:attrNameLst>
                                      </p:cBhvr>
                                      <p:to>
                                        <p:strVal val="visible"/>
                                      </p:to>
                                    </p:set>
                                    <p:animEffect transition="in" filter="fade">
                                      <p:cBhvr>
                                        <p:cTn id="95" dur="1000"/>
                                        <p:tgtEl>
                                          <p:spTgt spid="671"/>
                                        </p:tgtEl>
                                      </p:cBhvr>
                                    </p:animEffect>
                                    <p:anim calcmode="lin" valueType="num">
                                      <p:cBhvr>
                                        <p:cTn id="96" dur="1000" fill="hold"/>
                                        <p:tgtEl>
                                          <p:spTgt spid="671"/>
                                        </p:tgtEl>
                                        <p:attrNameLst>
                                          <p:attrName>ppt_x</p:attrName>
                                        </p:attrNameLst>
                                      </p:cBhvr>
                                      <p:tavLst>
                                        <p:tav tm="0">
                                          <p:val>
                                            <p:strVal val="#ppt_x"/>
                                          </p:val>
                                        </p:tav>
                                        <p:tav tm="100000">
                                          <p:val>
                                            <p:strVal val="#ppt_x"/>
                                          </p:val>
                                        </p:tav>
                                      </p:tavLst>
                                    </p:anim>
                                    <p:anim calcmode="lin" valueType="num">
                                      <p:cBhvr>
                                        <p:cTn id="97" dur="1000" fill="hold"/>
                                        <p:tgtEl>
                                          <p:spTgt spid="671"/>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663">
                                            <p:txEl>
                                              <p:pRg st="0" end="0"/>
                                            </p:txEl>
                                          </p:spTgt>
                                        </p:tgtEl>
                                        <p:attrNameLst>
                                          <p:attrName>style.visibility</p:attrName>
                                        </p:attrNameLst>
                                      </p:cBhvr>
                                      <p:to>
                                        <p:strVal val="visible"/>
                                      </p:to>
                                    </p:set>
                                    <p:animEffect transition="in" filter="fade">
                                      <p:cBhvr>
                                        <p:cTn id="102" dur="1000"/>
                                        <p:tgtEl>
                                          <p:spTgt spid="663">
                                            <p:txEl>
                                              <p:pRg st="0" end="0"/>
                                            </p:txEl>
                                          </p:spTgt>
                                        </p:tgtEl>
                                      </p:cBhvr>
                                    </p:animEffect>
                                    <p:anim calcmode="lin" valueType="num">
                                      <p:cBhvr>
                                        <p:cTn id="103" dur="1000" fill="hold"/>
                                        <p:tgtEl>
                                          <p:spTgt spid="663">
                                            <p:txEl>
                                              <p:pRg st="0" end="0"/>
                                            </p:txEl>
                                          </p:spTgt>
                                        </p:tgtEl>
                                        <p:attrNameLst>
                                          <p:attrName>ppt_x</p:attrName>
                                        </p:attrNameLst>
                                      </p:cBhvr>
                                      <p:tavLst>
                                        <p:tav tm="0">
                                          <p:val>
                                            <p:strVal val="#ppt_x"/>
                                          </p:val>
                                        </p:tav>
                                        <p:tav tm="100000">
                                          <p:val>
                                            <p:strVal val="#ppt_x"/>
                                          </p:val>
                                        </p:tav>
                                      </p:tavLst>
                                    </p:anim>
                                    <p:anim calcmode="lin" valueType="num">
                                      <p:cBhvr>
                                        <p:cTn id="104" dur="1000" fill="hold"/>
                                        <p:tgtEl>
                                          <p:spTgt spid="6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663">
                                            <p:txEl>
                                              <p:pRg st="1" end="1"/>
                                            </p:txEl>
                                          </p:spTgt>
                                        </p:tgtEl>
                                        <p:attrNameLst>
                                          <p:attrName>style.visibility</p:attrName>
                                        </p:attrNameLst>
                                      </p:cBhvr>
                                      <p:to>
                                        <p:strVal val="visible"/>
                                      </p:to>
                                    </p:set>
                                    <p:animEffect transition="in" filter="fade">
                                      <p:cBhvr>
                                        <p:cTn id="109" dur="1000"/>
                                        <p:tgtEl>
                                          <p:spTgt spid="663">
                                            <p:txEl>
                                              <p:pRg st="1" end="1"/>
                                            </p:txEl>
                                          </p:spTgt>
                                        </p:tgtEl>
                                      </p:cBhvr>
                                    </p:animEffect>
                                    <p:anim calcmode="lin" valueType="num">
                                      <p:cBhvr>
                                        <p:cTn id="110" dur="1000" fill="hold"/>
                                        <p:tgtEl>
                                          <p:spTgt spid="663">
                                            <p:txEl>
                                              <p:pRg st="1" end="1"/>
                                            </p:txEl>
                                          </p:spTgt>
                                        </p:tgtEl>
                                        <p:attrNameLst>
                                          <p:attrName>ppt_x</p:attrName>
                                        </p:attrNameLst>
                                      </p:cBhvr>
                                      <p:tavLst>
                                        <p:tav tm="0">
                                          <p:val>
                                            <p:strVal val="#ppt_x"/>
                                          </p:val>
                                        </p:tav>
                                        <p:tav tm="100000">
                                          <p:val>
                                            <p:strVal val="#ppt_x"/>
                                          </p:val>
                                        </p:tav>
                                      </p:tavLst>
                                    </p:anim>
                                    <p:anim calcmode="lin" valueType="num">
                                      <p:cBhvr>
                                        <p:cTn id="111" dur="1000" fill="hold"/>
                                        <p:tgtEl>
                                          <p:spTgt spid="6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663">
                                            <p:txEl>
                                              <p:pRg st="2" end="2"/>
                                            </p:txEl>
                                          </p:spTgt>
                                        </p:tgtEl>
                                        <p:attrNameLst>
                                          <p:attrName>style.visibility</p:attrName>
                                        </p:attrNameLst>
                                      </p:cBhvr>
                                      <p:to>
                                        <p:strVal val="visible"/>
                                      </p:to>
                                    </p:set>
                                    <p:animEffect transition="in" filter="fade">
                                      <p:cBhvr>
                                        <p:cTn id="116" dur="1000"/>
                                        <p:tgtEl>
                                          <p:spTgt spid="663">
                                            <p:txEl>
                                              <p:pRg st="2" end="2"/>
                                            </p:txEl>
                                          </p:spTgt>
                                        </p:tgtEl>
                                      </p:cBhvr>
                                    </p:animEffect>
                                    <p:anim calcmode="lin" valueType="num">
                                      <p:cBhvr>
                                        <p:cTn id="117" dur="1000" fill="hold"/>
                                        <p:tgtEl>
                                          <p:spTgt spid="663">
                                            <p:txEl>
                                              <p:pRg st="2" end="2"/>
                                            </p:txEl>
                                          </p:spTgt>
                                        </p:tgtEl>
                                        <p:attrNameLst>
                                          <p:attrName>ppt_x</p:attrName>
                                        </p:attrNameLst>
                                      </p:cBhvr>
                                      <p:tavLst>
                                        <p:tav tm="0">
                                          <p:val>
                                            <p:strVal val="#ppt_x"/>
                                          </p:val>
                                        </p:tav>
                                        <p:tav tm="100000">
                                          <p:val>
                                            <p:strVal val="#ppt_x"/>
                                          </p:val>
                                        </p:tav>
                                      </p:tavLst>
                                    </p:anim>
                                    <p:anim calcmode="lin" valueType="num">
                                      <p:cBhvr>
                                        <p:cTn id="118" dur="1000" fill="hold"/>
                                        <p:tgtEl>
                                          <p:spTgt spid="66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 grpId="0"/>
      <p:bldP spid="655" grpId="0" build="p"/>
      <p:bldP spid="656" grpId="0" build="p"/>
      <p:bldP spid="657" grpId="0" build="p"/>
      <p:bldP spid="658" grpId="0" build="p"/>
      <p:bldP spid="661" grpId="0" build="p"/>
      <p:bldP spid="662" grpId="0" build="p"/>
      <p:bldP spid="663" grpId="0" build="p"/>
      <p:bldP spid="66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p55"/>
          <p:cNvSpPr txBox="1">
            <a:spLocks noGrp="1"/>
          </p:cNvSpPr>
          <p:nvPr>
            <p:ph type="title"/>
          </p:nvPr>
        </p:nvSpPr>
        <p:spPr>
          <a:xfrm>
            <a:off x="720000" y="34889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latin typeface="Cambria" panose="02040503050406030204" pitchFamily="18" charset="0"/>
                <a:ea typeface="Cambria" panose="02040503050406030204" pitchFamily="18" charset="0"/>
              </a:rPr>
              <a:t>2. Chuyện con hổ ở Lạng Giang</a:t>
            </a:r>
            <a:endParaRPr sz="2800" b="1" dirty="0">
              <a:latin typeface="Cambria" panose="02040503050406030204" pitchFamily="18" charset="0"/>
              <a:ea typeface="Cambria" panose="02040503050406030204" pitchFamily="18" charset="0"/>
            </a:endParaRPr>
          </a:p>
        </p:txBody>
      </p:sp>
      <p:sp>
        <p:nvSpPr>
          <p:cNvPr id="663" name="Google Shape;663;p55"/>
          <p:cNvSpPr txBox="1">
            <a:spLocks noGrp="1"/>
          </p:cNvSpPr>
          <p:nvPr>
            <p:ph type="subTitle" idx="9"/>
          </p:nvPr>
        </p:nvSpPr>
        <p:spPr>
          <a:xfrm>
            <a:off x="3697339" y="2501782"/>
            <a:ext cx="4661210" cy="1972838"/>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Font typeface="Arial" panose="020B0604020202020204" pitchFamily="34" charset="0"/>
              <a:buChar char="•"/>
            </a:pPr>
            <a:r>
              <a:rPr lang="en-US" sz="1800" dirty="0">
                <a:latin typeface="Cambria" panose="02040503050406030204" pitchFamily="18" charset="0"/>
                <a:ea typeface="Cambria" panose="02040503050406030204" pitchFamily="18" charset="0"/>
              </a:rPr>
              <a:t>Con </a:t>
            </a:r>
            <a:r>
              <a:rPr lang="en-US" sz="1800" dirty="0" err="1">
                <a:latin typeface="Cambria" panose="02040503050406030204" pitchFamily="18" charset="0"/>
                <a:ea typeface="Cambria" panose="02040503050406030204" pitchFamily="18" charset="0"/>
              </a:rPr>
              <a:t>hổ</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có</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tình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cảm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trọng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ân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nghĩa</a:t>
            </a:r>
            <a:r>
              <a:rPr lang="en-US" sz="1800" dirty="0">
                <a:latin typeface="Cambria" panose="02040503050406030204" pitchFamily="18" charset="0"/>
                <a:ea typeface="Cambria" panose="02040503050406030204" pitchFamily="18" charset="0"/>
              </a:rPr>
              <a:t>.</a:t>
            </a:r>
          </a:p>
          <a:p>
            <a:pPr marL="285750" lvl="0" indent="-285750" algn="l" rtl="0">
              <a:lnSpc>
                <a:spcPct val="150000"/>
              </a:lnSpc>
              <a:spcBef>
                <a:spcPts val="0"/>
              </a:spcBef>
              <a:spcAft>
                <a:spcPts val="0"/>
              </a:spcAft>
              <a:buFont typeface="Arial" panose="020B0604020202020204" pitchFamily="34" charset="0"/>
              <a:buChar char="•"/>
            </a:pPr>
            <a:r>
              <a:rPr lang="en-US" sz="1800" dirty="0" err="1">
                <a:latin typeface="Cambria" panose="02040503050406030204" pitchFamily="18" charset="0"/>
                <a:ea typeface="Cambria" panose="02040503050406030204" pitchFamily="18" charset="0"/>
              </a:rPr>
              <a:t>Ngay</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cả</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có</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ơn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đã</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mất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vẫn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thể</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hiện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sự</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lưu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luyến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khắc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cốt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ghi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tâm</a:t>
            </a:r>
            <a:r>
              <a:rPr lang="en-US" sz="1800" dirty="0">
                <a:latin typeface="Cambria" panose="02040503050406030204" pitchFamily="18" charset="0"/>
                <a:ea typeface="Cambria" panose="02040503050406030204" pitchFamily="18" charset="0"/>
              </a:rPr>
              <a:t>.</a:t>
            </a:r>
          </a:p>
        </p:txBody>
      </p:sp>
      <p:sp>
        <p:nvSpPr>
          <p:cNvPr id="664" name="Google Shape;664;p55"/>
          <p:cNvSpPr txBox="1">
            <a:spLocks noGrp="1"/>
          </p:cNvSpPr>
          <p:nvPr>
            <p:ph type="subTitle" idx="13"/>
          </p:nvPr>
        </p:nvSpPr>
        <p:spPr>
          <a:xfrm>
            <a:off x="3890627" y="1183100"/>
            <a:ext cx="20355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Ý nghĩa</a:t>
            </a:r>
            <a:endParaRPr sz="2000" b="1" dirty="0">
              <a:latin typeface="Cambria" panose="02040503050406030204" pitchFamily="18" charset="0"/>
              <a:ea typeface="Cambria" panose="02040503050406030204" pitchFamily="18" charset="0"/>
            </a:endParaRPr>
          </a:p>
        </p:txBody>
      </p:sp>
      <p:pic>
        <p:nvPicPr>
          <p:cNvPr id="671" name="Google Shape;671;p55"/>
          <p:cNvPicPr preferRelativeResize="0"/>
          <p:nvPr/>
        </p:nvPicPr>
        <p:blipFill rotWithShape="1">
          <a:blip r:embed="rId3">
            <a:alphaModFix/>
          </a:blip>
          <a:srcRect r="4434" b="77146"/>
          <a:stretch/>
        </p:blipFill>
        <p:spPr>
          <a:xfrm>
            <a:off x="3920076" y="1627250"/>
            <a:ext cx="2010950" cy="81500"/>
          </a:xfrm>
          <a:prstGeom prst="rect">
            <a:avLst/>
          </a:prstGeom>
          <a:noFill/>
          <a:ln>
            <a:noFill/>
          </a:ln>
        </p:spPr>
      </p:pic>
      <p:pic>
        <p:nvPicPr>
          <p:cNvPr id="8194" name="Picture 2" descr="CNY 2010 | Tiger illustration, Cartoon tiger, Tiger art">
            <a:extLst>
              <a:ext uri="{FF2B5EF4-FFF2-40B4-BE49-F238E27FC236}">
                <a16:creationId xmlns:a16="http://schemas.microsoft.com/office/drawing/2014/main" id="{1338D2B1-DF5F-48B0-8040-F09E4B7E189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0412" y="847447"/>
            <a:ext cx="5205253" cy="3945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0141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4">
                                            <p:txEl>
                                              <p:pRg st="0" end="0"/>
                                            </p:txEl>
                                          </p:spTgt>
                                        </p:tgtEl>
                                        <p:attrNameLst>
                                          <p:attrName>style.visibility</p:attrName>
                                        </p:attrNameLst>
                                      </p:cBhvr>
                                      <p:to>
                                        <p:strVal val="visible"/>
                                      </p:to>
                                    </p:set>
                                    <p:animEffect transition="in" filter="fade">
                                      <p:cBhvr>
                                        <p:cTn id="7" dur="1000"/>
                                        <p:tgtEl>
                                          <p:spTgt spid="664">
                                            <p:txEl>
                                              <p:pRg st="0" end="0"/>
                                            </p:txEl>
                                          </p:spTgt>
                                        </p:tgtEl>
                                      </p:cBhvr>
                                    </p:animEffect>
                                    <p:anim calcmode="lin" valueType="num">
                                      <p:cBhvr>
                                        <p:cTn id="8" dur="1000" fill="hold"/>
                                        <p:tgtEl>
                                          <p:spTgt spid="6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1"/>
                                        </p:tgtEl>
                                        <p:attrNameLst>
                                          <p:attrName>style.visibility</p:attrName>
                                        </p:attrNameLst>
                                      </p:cBhvr>
                                      <p:to>
                                        <p:strVal val="visible"/>
                                      </p:to>
                                    </p:set>
                                    <p:animEffect transition="in" filter="fade">
                                      <p:cBhvr>
                                        <p:cTn id="12" dur="1000"/>
                                        <p:tgtEl>
                                          <p:spTgt spid="671"/>
                                        </p:tgtEl>
                                      </p:cBhvr>
                                    </p:animEffect>
                                    <p:anim calcmode="lin" valueType="num">
                                      <p:cBhvr>
                                        <p:cTn id="13" dur="1000" fill="hold"/>
                                        <p:tgtEl>
                                          <p:spTgt spid="671"/>
                                        </p:tgtEl>
                                        <p:attrNameLst>
                                          <p:attrName>ppt_x</p:attrName>
                                        </p:attrNameLst>
                                      </p:cBhvr>
                                      <p:tavLst>
                                        <p:tav tm="0">
                                          <p:val>
                                            <p:strVal val="#ppt_x"/>
                                          </p:val>
                                        </p:tav>
                                        <p:tav tm="100000">
                                          <p:val>
                                            <p:strVal val="#ppt_x"/>
                                          </p:val>
                                        </p:tav>
                                      </p:tavLst>
                                    </p:anim>
                                    <p:anim calcmode="lin" valueType="num">
                                      <p:cBhvr>
                                        <p:cTn id="14" dur="1000" fill="hold"/>
                                        <p:tgtEl>
                                          <p:spTgt spid="67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fade">
                                      <p:cBhvr>
                                        <p:cTn id="17" dur="1000"/>
                                        <p:tgtEl>
                                          <p:spTgt spid="8194"/>
                                        </p:tgtEl>
                                      </p:cBhvr>
                                    </p:animEffect>
                                    <p:anim calcmode="lin" valueType="num">
                                      <p:cBhvr>
                                        <p:cTn id="18" dur="1000" fill="hold"/>
                                        <p:tgtEl>
                                          <p:spTgt spid="8194"/>
                                        </p:tgtEl>
                                        <p:attrNameLst>
                                          <p:attrName>ppt_x</p:attrName>
                                        </p:attrNameLst>
                                      </p:cBhvr>
                                      <p:tavLst>
                                        <p:tav tm="0">
                                          <p:val>
                                            <p:strVal val="#ppt_x"/>
                                          </p:val>
                                        </p:tav>
                                        <p:tav tm="100000">
                                          <p:val>
                                            <p:strVal val="#ppt_x"/>
                                          </p:val>
                                        </p:tav>
                                      </p:tavLst>
                                    </p:anim>
                                    <p:anim calcmode="lin" valueType="num">
                                      <p:cBhvr>
                                        <p:cTn id="1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63">
                                            <p:txEl>
                                              <p:pRg st="0" end="0"/>
                                            </p:txEl>
                                          </p:spTgt>
                                        </p:tgtEl>
                                        <p:attrNameLst>
                                          <p:attrName>style.visibility</p:attrName>
                                        </p:attrNameLst>
                                      </p:cBhvr>
                                      <p:to>
                                        <p:strVal val="visible"/>
                                      </p:to>
                                    </p:set>
                                    <p:animEffect transition="in" filter="fade">
                                      <p:cBhvr>
                                        <p:cTn id="24" dur="1000"/>
                                        <p:tgtEl>
                                          <p:spTgt spid="663">
                                            <p:txEl>
                                              <p:pRg st="0" end="0"/>
                                            </p:txEl>
                                          </p:spTgt>
                                        </p:tgtEl>
                                      </p:cBhvr>
                                    </p:animEffect>
                                    <p:anim calcmode="lin" valueType="num">
                                      <p:cBhvr>
                                        <p:cTn id="25" dur="1000" fill="hold"/>
                                        <p:tgtEl>
                                          <p:spTgt spid="66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63">
                                            <p:txEl>
                                              <p:pRg st="1" end="1"/>
                                            </p:txEl>
                                          </p:spTgt>
                                        </p:tgtEl>
                                        <p:attrNameLst>
                                          <p:attrName>style.visibility</p:attrName>
                                        </p:attrNameLst>
                                      </p:cBhvr>
                                      <p:to>
                                        <p:strVal val="visible"/>
                                      </p:to>
                                    </p:set>
                                    <p:animEffect transition="in" filter="fade">
                                      <p:cBhvr>
                                        <p:cTn id="31" dur="1000"/>
                                        <p:tgtEl>
                                          <p:spTgt spid="663">
                                            <p:txEl>
                                              <p:pRg st="1" end="1"/>
                                            </p:txEl>
                                          </p:spTgt>
                                        </p:tgtEl>
                                      </p:cBhvr>
                                    </p:animEffect>
                                    <p:anim calcmode="lin" valueType="num">
                                      <p:cBhvr>
                                        <p:cTn id="32" dur="1000" fill="hold"/>
                                        <p:tgtEl>
                                          <p:spTgt spid="66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66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 grpId="0" build="p"/>
      <p:bldP spid="66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2"/>
          <p:cNvSpPr txBox="1">
            <a:spLocks noGrp="1"/>
          </p:cNvSpPr>
          <p:nvPr>
            <p:ph type="title"/>
          </p:nvPr>
        </p:nvSpPr>
        <p:spPr>
          <a:xfrm>
            <a:off x="720000" y="3386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3. Bài học</a:t>
            </a:r>
            <a:endParaRPr b="1" dirty="0">
              <a:latin typeface="Cambria" panose="02040503050406030204" pitchFamily="18" charset="0"/>
              <a:ea typeface="Cambria" panose="02040503050406030204" pitchFamily="18" charset="0"/>
            </a:endParaRPr>
          </a:p>
        </p:txBody>
      </p:sp>
      <p:sp>
        <p:nvSpPr>
          <p:cNvPr id="604" name="Google Shape;604;p52"/>
          <p:cNvSpPr txBox="1">
            <a:spLocks noGrp="1"/>
          </p:cNvSpPr>
          <p:nvPr>
            <p:ph type="subTitle" idx="1"/>
          </p:nvPr>
        </p:nvSpPr>
        <p:spPr>
          <a:xfrm>
            <a:off x="99475" y="2264150"/>
            <a:ext cx="3345366" cy="829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Dù là những loài hung tợn, đáng sợ khi nhận được sự giúp đỡ cũng biết đền ơn và trả ơn.</a:t>
            </a:r>
            <a:endParaRPr sz="1600" dirty="0">
              <a:latin typeface="Cambria" panose="02040503050406030204" pitchFamily="18" charset="0"/>
              <a:ea typeface="Cambria" panose="02040503050406030204" pitchFamily="18" charset="0"/>
            </a:endParaRPr>
          </a:p>
        </p:txBody>
      </p:sp>
      <p:sp>
        <p:nvSpPr>
          <p:cNvPr id="605" name="Google Shape;605;p52"/>
          <p:cNvSpPr txBox="1">
            <a:spLocks noGrp="1"/>
          </p:cNvSpPr>
          <p:nvPr>
            <p:ph type="subTitle" idx="3"/>
          </p:nvPr>
        </p:nvSpPr>
        <p:spPr>
          <a:xfrm>
            <a:off x="3189250" y="3611600"/>
            <a:ext cx="3069628" cy="829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Dù khác nhau về cách thức, thời gian nhưng đều thể hiện sự trân trọng khi được giúp đỡ.</a:t>
            </a:r>
            <a:endParaRPr sz="1600" dirty="0">
              <a:latin typeface="Cambria" panose="02040503050406030204" pitchFamily="18" charset="0"/>
              <a:ea typeface="Cambria" panose="02040503050406030204" pitchFamily="18" charset="0"/>
            </a:endParaRPr>
          </a:p>
        </p:txBody>
      </p:sp>
      <p:sp>
        <p:nvSpPr>
          <p:cNvPr id="606" name="Google Shape;606;p52"/>
          <p:cNvSpPr txBox="1">
            <a:spLocks noGrp="1"/>
          </p:cNvSpPr>
          <p:nvPr>
            <p:ph type="subTitle" idx="2"/>
          </p:nvPr>
        </p:nvSpPr>
        <p:spPr>
          <a:xfrm>
            <a:off x="720000" y="1772775"/>
            <a:ext cx="2165100"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Con vật</a:t>
            </a:r>
            <a:endParaRPr b="1" dirty="0">
              <a:latin typeface="Cambria" panose="02040503050406030204" pitchFamily="18" charset="0"/>
              <a:ea typeface="Cambria" panose="02040503050406030204" pitchFamily="18" charset="0"/>
            </a:endParaRPr>
          </a:p>
        </p:txBody>
      </p:sp>
      <p:sp>
        <p:nvSpPr>
          <p:cNvPr id="607" name="Google Shape;607;p52"/>
          <p:cNvSpPr txBox="1">
            <a:spLocks noGrp="1"/>
          </p:cNvSpPr>
          <p:nvPr>
            <p:ph type="subTitle" idx="4"/>
          </p:nvPr>
        </p:nvSpPr>
        <p:spPr>
          <a:xfrm>
            <a:off x="3489445" y="3139400"/>
            <a:ext cx="2165100"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Cách trả ơn</a:t>
            </a:r>
            <a:endParaRPr b="1" dirty="0">
              <a:latin typeface="Cambria" panose="02040503050406030204" pitchFamily="18" charset="0"/>
              <a:ea typeface="Cambria" panose="02040503050406030204" pitchFamily="18" charset="0"/>
            </a:endParaRPr>
          </a:p>
        </p:txBody>
      </p:sp>
      <p:sp>
        <p:nvSpPr>
          <p:cNvPr id="608" name="Google Shape;608;p52"/>
          <p:cNvSpPr txBox="1">
            <a:spLocks noGrp="1"/>
          </p:cNvSpPr>
          <p:nvPr>
            <p:ph type="subTitle" idx="5"/>
          </p:nvPr>
        </p:nvSpPr>
        <p:spPr>
          <a:xfrm>
            <a:off x="6258877" y="2244975"/>
            <a:ext cx="2721571" cy="1576176"/>
          </a:xfrm>
          <a:prstGeom prst="rect">
            <a:avLst/>
          </a:prstGeom>
          <a:solidFill>
            <a:srgbClr val="F1ECE2"/>
          </a:solidFill>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Ân trả, nghĩa đền.</a:t>
            </a:r>
          </a:p>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Biết ơn, trân trọng những người đã giúp đỡ mình trong lúc khó khăn, hoạn nạn.</a:t>
            </a:r>
            <a:endParaRPr sz="1600" dirty="0">
              <a:latin typeface="Cambria" panose="02040503050406030204" pitchFamily="18" charset="0"/>
              <a:ea typeface="Cambria" panose="02040503050406030204" pitchFamily="18" charset="0"/>
            </a:endParaRPr>
          </a:p>
        </p:txBody>
      </p:sp>
      <p:sp>
        <p:nvSpPr>
          <p:cNvPr id="609" name="Google Shape;609;p52"/>
          <p:cNvSpPr txBox="1">
            <a:spLocks noGrp="1"/>
          </p:cNvSpPr>
          <p:nvPr>
            <p:ph type="subTitle" idx="6"/>
          </p:nvPr>
        </p:nvSpPr>
        <p:spPr>
          <a:xfrm>
            <a:off x="6258896" y="1772775"/>
            <a:ext cx="2165100"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Đạo lí</a:t>
            </a:r>
            <a:endParaRPr b="1" dirty="0">
              <a:latin typeface="Cambria" panose="02040503050406030204" pitchFamily="18" charset="0"/>
              <a:ea typeface="Cambria" panose="02040503050406030204" pitchFamily="18" charset="0"/>
            </a:endParaRPr>
          </a:p>
        </p:txBody>
      </p:sp>
      <p:pic>
        <p:nvPicPr>
          <p:cNvPr id="611" name="Google Shape;611;p52"/>
          <p:cNvPicPr preferRelativeResize="0"/>
          <p:nvPr/>
        </p:nvPicPr>
        <p:blipFill rotWithShape="1">
          <a:blip r:embed="rId3">
            <a:alphaModFix/>
          </a:blip>
          <a:srcRect r="4434" b="77146"/>
          <a:stretch/>
        </p:blipFill>
        <p:spPr>
          <a:xfrm>
            <a:off x="731575" y="2223588"/>
            <a:ext cx="2153525" cy="81525"/>
          </a:xfrm>
          <a:prstGeom prst="rect">
            <a:avLst/>
          </a:prstGeom>
          <a:noFill/>
          <a:ln>
            <a:noFill/>
          </a:ln>
        </p:spPr>
      </p:pic>
      <p:pic>
        <p:nvPicPr>
          <p:cNvPr id="612" name="Google Shape;612;p52"/>
          <p:cNvPicPr preferRelativeResize="0"/>
          <p:nvPr/>
        </p:nvPicPr>
        <p:blipFill rotWithShape="1">
          <a:blip r:embed="rId3">
            <a:alphaModFix/>
          </a:blip>
          <a:srcRect r="4434" b="77146"/>
          <a:stretch/>
        </p:blipFill>
        <p:spPr>
          <a:xfrm>
            <a:off x="3495238" y="3592425"/>
            <a:ext cx="2153525" cy="81525"/>
          </a:xfrm>
          <a:prstGeom prst="rect">
            <a:avLst/>
          </a:prstGeom>
          <a:noFill/>
          <a:ln>
            <a:noFill/>
          </a:ln>
        </p:spPr>
      </p:pic>
      <p:pic>
        <p:nvPicPr>
          <p:cNvPr id="613" name="Google Shape;613;p52"/>
          <p:cNvPicPr preferRelativeResize="0"/>
          <p:nvPr/>
        </p:nvPicPr>
        <p:blipFill rotWithShape="1">
          <a:blip r:embed="rId3">
            <a:alphaModFix/>
          </a:blip>
          <a:srcRect r="4434" b="77146"/>
          <a:stretch/>
        </p:blipFill>
        <p:spPr>
          <a:xfrm>
            <a:off x="6264650" y="2223588"/>
            <a:ext cx="2153525" cy="81525"/>
          </a:xfrm>
          <a:prstGeom prst="rect">
            <a:avLst/>
          </a:prstGeom>
          <a:noFill/>
          <a:ln>
            <a:noFill/>
          </a:ln>
        </p:spPr>
      </p:pic>
      <p:pic>
        <p:nvPicPr>
          <p:cNvPr id="9218" name="Picture 2" descr="Premium Vector | Cute tiger sitting cartoon illustration. flat cartoon style">
            <a:extLst>
              <a:ext uri="{FF2B5EF4-FFF2-40B4-BE49-F238E27FC236}">
                <a16:creationId xmlns:a16="http://schemas.microsoft.com/office/drawing/2014/main" id="{213C7E50-D23F-4685-A329-A7E317AEF2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79032" y="1004408"/>
            <a:ext cx="2208875" cy="2208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barn(inVertical)">
                                      <p:cBhvr>
                                        <p:cTn id="7" dur="500"/>
                                        <p:tgtEl>
                                          <p:spTgt spid="60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06">
                                            <p:txEl>
                                              <p:pRg st="0" end="0"/>
                                            </p:txEl>
                                          </p:spTgt>
                                        </p:tgtEl>
                                        <p:attrNameLst>
                                          <p:attrName>style.visibility</p:attrName>
                                        </p:attrNameLst>
                                      </p:cBhvr>
                                      <p:to>
                                        <p:strVal val="visible"/>
                                      </p:to>
                                    </p:set>
                                    <p:animEffect transition="in" filter="fade">
                                      <p:cBhvr>
                                        <p:cTn id="12" dur="1000"/>
                                        <p:tgtEl>
                                          <p:spTgt spid="606">
                                            <p:txEl>
                                              <p:pRg st="0" end="0"/>
                                            </p:txEl>
                                          </p:spTgt>
                                        </p:tgtEl>
                                      </p:cBhvr>
                                    </p:animEffect>
                                    <p:anim calcmode="lin" valueType="num">
                                      <p:cBhvr>
                                        <p:cTn id="13" dur="1000" fill="hold"/>
                                        <p:tgtEl>
                                          <p:spTgt spid="60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0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11"/>
                                        </p:tgtEl>
                                        <p:attrNameLst>
                                          <p:attrName>style.visibility</p:attrName>
                                        </p:attrNameLst>
                                      </p:cBhvr>
                                      <p:to>
                                        <p:strVal val="visible"/>
                                      </p:to>
                                    </p:set>
                                    <p:animEffect transition="in" filter="fade">
                                      <p:cBhvr>
                                        <p:cTn id="17" dur="1000"/>
                                        <p:tgtEl>
                                          <p:spTgt spid="611"/>
                                        </p:tgtEl>
                                      </p:cBhvr>
                                    </p:animEffect>
                                    <p:anim calcmode="lin" valueType="num">
                                      <p:cBhvr>
                                        <p:cTn id="18" dur="1000" fill="hold"/>
                                        <p:tgtEl>
                                          <p:spTgt spid="611"/>
                                        </p:tgtEl>
                                        <p:attrNameLst>
                                          <p:attrName>ppt_x</p:attrName>
                                        </p:attrNameLst>
                                      </p:cBhvr>
                                      <p:tavLst>
                                        <p:tav tm="0">
                                          <p:val>
                                            <p:strVal val="#ppt_x"/>
                                          </p:val>
                                        </p:tav>
                                        <p:tav tm="100000">
                                          <p:val>
                                            <p:strVal val="#ppt_x"/>
                                          </p:val>
                                        </p:tav>
                                      </p:tavLst>
                                    </p:anim>
                                    <p:anim calcmode="lin" valueType="num">
                                      <p:cBhvr>
                                        <p:cTn id="19" dur="1000" fill="hold"/>
                                        <p:tgtEl>
                                          <p:spTgt spid="6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04">
                                            <p:txEl>
                                              <p:pRg st="0" end="0"/>
                                            </p:txEl>
                                          </p:spTgt>
                                        </p:tgtEl>
                                        <p:attrNameLst>
                                          <p:attrName>style.visibility</p:attrName>
                                        </p:attrNameLst>
                                      </p:cBhvr>
                                      <p:to>
                                        <p:strVal val="visible"/>
                                      </p:to>
                                    </p:set>
                                    <p:animEffect transition="in" filter="fade">
                                      <p:cBhvr>
                                        <p:cTn id="24" dur="1000"/>
                                        <p:tgtEl>
                                          <p:spTgt spid="604">
                                            <p:txEl>
                                              <p:pRg st="0" end="0"/>
                                            </p:txEl>
                                          </p:spTgt>
                                        </p:tgtEl>
                                      </p:cBhvr>
                                    </p:animEffect>
                                    <p:anim calcmode="lin" valueType="num">
                                      <p:cBhvr>
                                        <p:cTn id="25" dur="1000" fill="hold"/>
                                        <p:tgtEl>
                                          <p:spTgt spid="60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0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07">
                                            <p:txEl>
                                              <p:pRg st="0" end="0"/>
                                            </p:txEl>
                                          </p:spTgt>
                                        </p:tgtEl>
                                        <p:attrNameLst>
                                          <p:attrName>style.visibility</p:attrName>
                                        </p:attrNameLst>
                                      </p:cBhvr>
                                      <p:to>
                                        <p:strVal val="visible"/>
                                      </p:to>
                                    </p:set>
                                    <p:animEffect transition="in" filter="fade">
                                      <p:cBhvr>
                                        <p:cTn id="31" dur="1000"/>
                                        <p:tgtEl>
                                          <p:spTgt spid="607">
                                            <p:txEl>
                                              <p:pRg st="0" end="0"/>
                                            </p:txEl>
                                          </p:spTgt>
                                        </p:tgtEl>
                                      </p:cBhvr>
                                    </p:animEffect>
                                    <p:anim calcmode="lin" valueType="num">
                                      <p:cBhvr>
                                        <p:cTn id="32" dur="1000" fill="hold"/>
                                        <p:tgtEl>
                                          <p:spTgt spid="607">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607">
                                            <p:txEl>
                                              <p:pRg st="0" end="0"/>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12"/>
                                        </p:tgtEl>
                                        <p:attrNameLst>
                                          <p:attrName>style.visibility</p:attrName>
                                        </p:attrNameLst>
                                      </p:cBhvr>
                                      <p:to>
                                        <p:strVal val="visible"/>
                                      </p:to>
                                    </p:set>
                                    <p:animEffect transition="in" filter="fade">
                                      <p:cBhvr>
                                        <p:cTn id="36" dur="1000"/>
                                        <p:tgtEl>
                                          <p:spTgt spid="612"/>
                                        </p:tgtEl>
                                      </p:cBhvr>
                                    </p:animEffect>
                                    <p:anim calcmode="lin" valueType="num">
                                      <p:cBhvr>
                                        <p:cTn id="37" dur="1000" fill="hold"/>
                                        <p:tgtEl>
                                          <p:spTgt spid="612"/>
                                        </p:tgtEl>
                                        <p:attrNameLst>
                                          <p:attrName>ppt_x</p:attrName>
                                        </p:attrNameLst>
                                      </p:cBhvr>
                                      <p:tavLst>
                                        <p:tav tm="0">
                                          <p:val>
                                            <p:strVal val="#ppt_x"/>
                                          </p:val>
                                        </p:tav>
                                        <p:tav tm="100000">
                                          <p:val>
                                            <p:strVal val="#ppt_x"/>
                                          </p:val>
                                        </p:tav>
                                      </p:tavLst>
                                    </p:anim>
                                    <p:anim calcmode="lin" valueType="num">
                                      <p:cBhvr>
                                        <p:cTn id="38" dur="1000" fill="hold"/>
                                        <p:tgtEl>
                                          <p:spTgt spid="61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05">
                                            <p:txEl>
                                              <p:pRg st="0" end="0"/>
                                            </p:txEl>
                                          </p:spTgt>
                                        </p:tgtEl>
                                        <p:attrNameLst>
                                          <p:attrName>style.visibility</p:attrName>
                                        </p:attrNameLst>
                                      </p:cBhvr>
                                      <p:to>
                                        <p:strVal val="visible"/>
                                      </p:to>
                                    </p:set>
                                    <p:animEffect transition="in" filter="fade">
                                      <p:cBhvr>
                                        <p:cTn id="43" dur="1000"/>
                                        <p:tgtEl>
                                          <p:spTgt spid="605">
                                            <p:txEl>
                                              <p:pRg st="0" end="0"/>
                                            </p:txEl>
                                          </p:spTgt>
                                        </p:tgtEl>
                                      </p:cBhvr>
                                    </p:animEffect>
                                    <p:anim calcmode="lin" valueType="num">
                                      <p:cBhvr>
                                        <p:cTn id="44" dur="1000" fill="hold"/>
                                        <p:tgtEl>
                                          <p:spTgt spid="605">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60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09">
                                            <p:txEl>
                                              <p:pRg st="0" end="0"/>
                                            </p:txEl>
                                          </p:spTgt>
                                        </p:tgtEl>
                                        <p:attrNameLst>
                                          <p:attrName>style.visibility</p:attrName>
                                        </p:attrNameLst>
                                      </p:cBhvr>
                                      <p:to>
                                        <p:strVal val="visible"/>
                                      </p:to>
                                    </p:set>
                                    <p:animEffect transition="in" filter="fade">
                                      <p:cBhvr>
                                        <p:cTn id="50" dur="1000"/>
                                        <p:tgtEl>
                                          <p:spTgt spid="609">
                                            <p:txEl>
                                              <p:pRg st="0" end="0"/>
                                            </p:txEl>
                                          </p:spTgt>
                                        </p:tgtEl>
                                      </p:cBhvr>
                                    </p:animEffect>
                                    <p:anim calcmode="lin" valueType="num">
                                      <p:cBhvr>
                                        <p:cTn id="51" dur="1000" fill="hold"/>
                                        <p:tgtEl>
                                          <p:spTgt spid="609">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609">
                                            <p:txEl>
                                              <p:pRg st="0" end="0"/>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613"/>
                                        </p:tgtEl>
                                        <p:attrNameLst>
                                          <p:attrName>style.visibility</p:attrName>
                                        </p:attrNameLst>
                                      </p:cBhvr>
                                      <p:to>
                                        <p:strVal val="visible"/>
                                      </p:to>
                                    </p:set>
                                    <p:animEffect transition="in" filter="fade">
                                      <p:cBhvr>
                                        <p:cTn id="55" dur="1000"/>
                                        <p:tgtEl>
                                          <p:spTgt spid="613"/>
                                        </p:tgtEl>
                                      </p:cBhvr>
                                    </p:animEffect>
                                    <p:anim calcmode="lin" valueType="num">
                                      <p:cBhvr>
                                        <p:cTn id="56" dur="1000" fill="hold"/>
                                        <p:tgtEl>
                                          <p:spTgt spid="613"/>
                                        </p:tgtEl>
                                        <p:attrNameLst>
                                          <p:attrName>ppt_x</p:attrName>
                                        </p:attrNameLst>
                                      </p:cBhvr>
                                      <p:tavLst>
                                        <p:tav tm="0">
                                          <p:val>
                                            <p:strVal val="#ppt_x"/>
                                          </p:val>
                                        </p:tav>
                                        <p:tav tm="100000">
                                          <p:val>
                                            <p:strVal val="#ppt_x"/>
                                          </p:val>
                                        </p:tav>
                                      </p:tavLst>
                                    </p:anim>
                                    <p:anim calcmode="lin" valueType="num">
                                      <p:cBhvr>
                                        <p:cTn id="57" dur="1000" fill="hold"/>
                                        <p:tgtEl>
                                          <p:spTgt spid="613"/>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08">
                                            <p:bg/>
                                          </p:spTgt>
                                        </p:tgtEl>
                                        <p:attrNameLst>
                                          <p:attrName>style.visibility</p:attrName>
                                        </p:attrNameLst>
                                      </p:cBhvr>
                                      <p:to>
                                        <p:strVal val="visible"/>
                                      </p:to>
                                    </p:set>
                                    <p:animEffect transition="in" filter="fade">
                                      <p:cBhvr>
                                        <p:cTn id="62" dur="1000"/>
                                        <p:tgtEl>
                                          <p:spTgt spid="608">
                                            <p:bg/>
                                          </p:spTgt>
                                        </p:tgtEl>
                                      </p:cBhvr>
                                    </p:animEffect>
                                    <p:anim calcmode="lin" valueType="num">
                                      <p:cBhvr>
                                        <p:cTn id="63" dur="1000" fill="hold"/>
                                        <p:tgtEl>
                                          <p:spTgt spid="608">
                                            <p:bg/>
                                          </p:spTgt>
                                        </p:tgtEl>
                                        <p:attrNameLst>
                                          <p:attrName>ppt_x</p:attrName>
                                        </p:attrNameLst>
                                      </p:cBhvr>
                                      <p:tavLst>
                                        <p:tav tm="0">
                                          <p:val>
                                            <p:strVal val="#ppt_x"/>
                                          </p:val>
                                        </p:tav>
                                        <p:tav tm="100000">
                                          <p:val>
                                            <p:strVal val="#ppt_x"/>
                                          </p:val>
                                        </p:tav>
                                      </p:tavLst>
                                    </p:anim>
                                    <p:anim calcmode="lin" valueType="num">
                                      <p:cBhvr>
                                        <p:cTn id="64" dur="1000" fill="hold"/>
                                        <p:tgtEl>
                                          <p:spTgt spid="608">
                                            <p:bg/>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608">
                                            <p:txEl>
                                              <p:pRg st="0" end="0"/>
                                            </p:txEl>
                                          </p:spTgt>
                                        </p:tgtEl>
                                        <p:attrNameLst>
                                          <p:attrName>style.visibility</p:attrName>
                                        </p:attrNameLst>
                                      </p:cBhvr>
                                      <p:to>
                                        <p:strVal val="visible"/>
                                      </p:to>
                                    </p:set>
                                    <p:animEffect transition="in" filter="fade">
                                      <p:cBhvr>
                                        <p:cTn id="69" dur="1000"/>
                                        <p:tgtEl>
                                          <p:spTgt spid="608">
                                            <p:txEl>
                                              <p:pRg st="0" end="0"/>
                                            </p:txEl>
                                          </p:spTgt>
                                        </p:tgtEl>
                                      </p:cBhvr>
                                    </p:animEffect>
                                    <p:anim calcmode="lin" valueType="num">
                                      <p:cBhvr>
                                        <p:cTn id="70" dur="1000" fill="hold"/>
                                        <p:tgtEl>
                                          <p:spTgt spid="608">
                                            <p:txEl>
                                              <p:pRg st="0" end="0"/>
                                            </p:txEl>
                                          </p:spTgt>
                                        </p:tgtEl>
                                        <p:attrNameLst>
                                          <p:attrName>ppt_x</p:attrName>
                                        </p:attrNameLst>
                                      </p:cBhvr>
                                      <p:tavLst>
                                        <p:tav tm="0">
                                          <p:val>
                                            <p:strVal val="#ppt_x"/>
                                          </p:val>
                                        </p:tav>
                                        <p:tav tm="100000">
                                          <p:val>
                                            <p:strVal val="#ppt_x"/>
                                          </p:val>
                                        </p:tav>
                                      </p:tavLst>
                                    </p:anim>
                                    <p:anim calcmode="lin" valueType="num">
                                      <p:cBhvr>
                                        <p:cTn id="71" dur="1000" fill="hold"/>
                                        <p:tgtEl>
                                          <p:spTgt spid="60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608">
                                            <p:txEl>
                                              <p:pRg st="1" end="1"/>
                                            </p:txEl>
                                          </p:spTgt>
                                        </p:tgtEl>
                                        <p:attrNameLst>
                                          <p:attrName>style.visibility</p:attrName>
                                        </p:attrNameLst>
                                      </p:cBhvr>
                                      <p:to>
                                        <p:strVal val="visible"/>
                                      </p:to>
                                    </p:set>
                                    <p:animEffect transition="in" filter="fade">
                                      <p:cBhvr>
                                        <p:cTn id="76" dur="1000"/>
                                        <p:tgtEl>
                                          <p:spTgt spid="608">
                                            <p:txEl>
                                              <p:pRg st="1" end="1"/>
                                            </p:txEl>
                                          </p:spTgt>
                                        </p:tgtEl>
                                      </p:cBhvr>
                                    </p:animEffect>
                                    <p:anim calcmode="lin" valueType="num">
                                      <p:cBhvr>
                                        <p:cTn id="77" dur="1000" fill="hold"/>
                                        <p:tgtEl>
                                          <p:spTgt spid="608">
                                            <p:txEl>
                                              <p:pRg st="1" end="1"/>
                                            </p:txEl>
                                          </p:spTgt>
                                        </p:tgtEl>
                                        <p:attrNameLst>
                                          <p:attrName>ppt_x</p:attrName>
                                        </p:attrNameLst>
                                      </p:cBhvr>
                                      <p:tavLst>
                                        <p:tav tm="0">
                                          <p:val>
                                            <p:strVal val="#ppt_x"/>
                                          </p:val>
                                        </p:tav>
                                        <p:tav tm="100000">
                                          <p:val>
                                            <p:strVal val="#ppt_x"/>
                                          </p:val>
                                        </p:tav>
                                      </p:tavLst>
                                    </p:anim>
                                    <p:anim calcmode="lin" valueType="num">
                                      <p:cBhvr>
                                        <p:cTn id="78" dur="1000" fill="hold"/>
                                        <p:tgtEl>
                                          <p:spTgt spid="60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 grpId="0"/>
      <p:bldP spid="604" grpId="0" build="p"/>
      <p:bldP spid="605" grpId="0" build="p"/>
      <p:bldP spid="606" grpId="0" build="p"/>
      <p:bldP spid="607" grpId="0" build="p"/>
      <p:bldP spid="608" grpId="0" build="p" animBg="1"/>
      <p:bldP spid="60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54"/>
          <p:cNvSpPr txBox="1">
            <a:spLocks noGrp="1"/>
          </p:cNvSpPr>
          <p:nvPr>
            <p:ph type="title"/>
          </p:nvPr>
        </p:nvSpPr>
        <p:spPr>
          <a:xfrm>
            <a:off x="720000" y="3386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MỞ RỘNG</a:t>
            </a:r>
            <a:endParaRPr b="1" dirty="0">
              <a:latin typeface="Cambria" panose="02040503050406030204" pitchFamily="18" charset="0"/>
              <a:ea typeface="Cambria" panose="02040503050406030204" pitchFamily="18" charset="0"/>
            </a:endParaRPr>
          </a:p>
        </p:txBody>
      </p:sp>
      <p:sp>
        <p:nvSpPr>
          <p:cNvPr id="635" name="Google Shape;635;p54"/>
          <p:cNvSpPr txBox="1">
            <a:spLocks noGrp="1"/>
          </p:cNvSpPr>
          <p:nvPr>
            <p:ph type="subTitle" idx="1"/>
          </p:nvPr>
        </p:nvSpPr>
        <p:spPr>
          <a:xfrm>
            <a:off x="613471" y="1639661"/>
            <a:ext cx="2066400"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Mất đi tính khái quát, mất đi ý nghĩa chung của câu chuyện</a:t>
            </a:r>
            <a:endParaRPr sz="1600" dirty="0">
              <a:latin typeface="Cambria" panose="02040503050406030204" pitchFamily="18" charset="0"/>
              <a:ea typeface="Cambria" panose="02040503050406030204" pitchFamily="18" charset="0"/>
            </a:endParaRPr>
          </a:p>
        </p:txBody>
      </p:sp>
      <p:sp>
        <p:nvSpPr>
          <p:cNvPr id="636" name="Google Shape;636;p54"/>
          <p:cNvSpPr txBox="1">
            <a:spLocks noGrp="1"/>
          </p:cNvSpPr>
          <p:nvPr>
            <p:ph type="subTitle" idx="2"/>
          </p:nvPr>
        </p:nvSpPr>
        <p:spPr>
          <a:xfrm>
            <a:off x="257660" y="1122365"/>
            <a:ext cx="3152078"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a:latin typeface="Cambria" panose="02040503050406030204" pitchFamily="18" charset="0"/>
                <a:ea typeface="Cambria" panose="02040503050406030204" pitchFamily="18" charset="0"/>
              </a:rPr>
              <a:t>Nếu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chỉ</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kể</a:t>
            </a:r>
            <a:r>
              <a:rPr lang="en-US" sz="2000" b="1" dirty="0">
                <a:latin typeface="Cambria" panose="02040503050406030204" pitchFamily="18" charset="0"/>
                <a:ea typeface="Cambria" panose="02040503050406030204" pitchFamily="18" charset="0"/>
              </a:rPr>
              <a:t> 1 </a:t>
            </a:r>
            <a:r>
              <a:rPr lang="en-US" sz="2000" b="1" dirty="0" err="1">
                <a:latin typeface="Cambria" panose="02040503050406030204" pitchFamily="18" charset="0"/>
                <a:ea typeface="Cambria" panose="02040503050406030204" pitchFamily="18" charset="0"/>
              </a:rPr>
              <a:t>câu</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chuyện</a:t>
            </a:r>
            <a:endParaRPr sz="2000" b="1" dirty="0">
              <a:latin typeface="Cambria" panose="02040503050406030204" pitchFamily="18" charset="0"/>
              <a:ea typeface="Cambria" panose="02040503050406030204" pitchFamily="18" charset="0"/>
            </a:endParaRPr>
          </a:p>
        </p:txBody>
      </p:sp>
      <p:sp>
        <p:nvSpPr>
          <p:cNvPr id="637" name="Google Shape;637;p54"/>
          <p:cNvSpPr txBox="1">
            <a:spLocks noGrp="1"/>
          </p:cNvSpPr>
          <p:nvPr>
            <p:ph type="subTitle" idx="3"/>
          </p:nvPr>
        </p:nvSpPr>
        <p:spPr>
          <a:xfrm>
            <a:off x="5703533" y="1639661"/>
            <a:ext cx="3062868"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Loài vật không được nhân hóa, ẩn dụ mà dựa vào những sự việc đời thường.</a:t>
            </a:r>
            <a:endParaRPr sz="1600" dirty="0">
              <a:latin typeface="Cambria" panose="02040503050406030204" pitchFamily="18" charset="0"/>
              <a:ea typeface="Cambria" panose="02040503050406030204" pitchFamily="18" charset="0"/>
            </a:endParaRPr>
          </a:p>
        </p:txBody>
      </p:sp>
      <p:sp>
        <p:nvSpPr>
          <p:cNvPr id="638" name="Google Shape;638;p54"/>
          <p:cNvSpPr txBox="1">
            <a:spLocks noGrp="1"/>
          </p:cNvSpPr>
          <p:nvPr>
            <p:ph type="subTitle" idx="4"/>
          </p:nvPr>
        </p:nvSpPr>
        <p:spPr>
          <a:xfrm>
            <a:off x="5942332" y="1203023"/>
            <a:ext cx="2740750"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panose="02040503050406030204" pitchFamily="18" charset="0"/>
                <a:ea typeface="Cambria" panose="02040503050406030204" pitchFamily="18" charset="0"/>
              </a:rPr>
              <a:t>Khác truyện ngụ ngôn</a:t>
            </a:r>
            <a:endParaRPr sz="2000" b="1" dirty="0">
              <a:latin typeface="Cambria" panose="02040503050406030204" pitchFamily="18" charset="0"/>
              <a:ea typeface="Cambria" panose="02040503050406030204" pitchFamily="18" charset="0"/>
            </a:endParaRPr>
          </a:p>
        </p:txBody>
      </p:sp>
      <p:sp>
        <p:nvSpPr>
          <p:cNvPr id="639" name="Google Shape;639;p54"/>
          <p:cNvSpPr txBox="1">
            <a:spLocks noGrp="1"/>
          </p:cNvSpPr>
          <p:nvPr>
            <p:ph type="subTitle" idx="5"/>
          </p:nvPr>
        </p:nvSpPr>
        <p:spPr>
          <a:xfrm>
            <a:off x="1300649" y="3704376"/>
            <a:ext cx="2066400"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Bài học không còn sâu sắc, ấn tượng</a:t>
            </a:r>
            <a:endParaRPr sz="1600" dirty="0">
              <a:latin typeface="Cambria" panose="02040503050406030204" pitchFamily="18" charset="0"/>
              <a:ea typeface="Cambria" panose="02040503050406030204" pitchFamily="18" charset="0"/>
            </a:endParaRPr>
          </a:p>
        </p:txBody>
      </p:sp>
      <p:sp>
        <p:nvSpPr>
          <p:cNvPr id="640" name="Google Shape;640;p54"/>
          <p:cNvSpPr txBox="1">
            <a:spLocks noGrp="1"/>
          </p:cNvSpPr>
          <p:nvPr>
            <p:ph type="subTitle" idx="6"/>
          </p:nvPr>
        </p:nvSpPr>
        <p:spPr>
          <a:xfrm>
            <a:off x="646770" y="3267738"/>
            <a:ext cx="3226419"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panose="02040503050406030204" pitchFamily="18" charset="0"/>
                <a:ea typeface="Cambria" panose="02040503050406030204" pitchFamily="18" charset="0"/>
              </a:rPr>
              <a:t>Nếu thay nhân vật con hổ</a:t>
            </a:r>
            <a:endParaRPr sz="2000" b="1" dirty="0">
              <a:latin typeface="Cambria" panose="02040503050406030204" pitchFamily="18" charset="0"/>
              <a:ea typeface="Cambria" panose="02040503050406030204" pitchFamily="18" charset="0"/>
            </a:endParaRPr>
          </a:p>
        </p:txBody>
      </p:sp>
      <p:sp>
        <p:nvSpPr>
          <p:cNvPr id="641" name="Google Shape;641;p54"/>
          <p:cNvSpPr txBox="1">
            <a:spLocks noGrp="1"/>
          </p:cNvSpPr>
          <p:nvPr>
            <p:ph type="subTitle" idx="7"/>
          </p:nvPr>
        </p:nvSpPr>
        <p:spPr>
          <a:xfrm>
            <a:off x="5675954" y="3704377"/>
            <a:ext cx="2720298" cy="5727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Từ câu chuyện về loài vật để có bài học cho con người.</a:t>
            </a:r>
            <a:endParaRPr sz="1600" dirty="0">
              <a:latin typeface="Cambria" panose="02040503050406030204" pitchFamily="18" charset="0"/>
              <a:ea typeface="Cambria" panose="02040503050406030204" pitchFamily="18" charset="0"/>
            </a:endParaRPr>
          </a:p>
        </p:txBody>
      </p:sp>
      <p:sp>
        <p:nvSpPr>
          <p:cNvPr id="642" name="Google Shape;642;p54"/>
          <p:cNvSpPr txBox="1">
            <a:spLocks noGrp="1"/>
          </p:cNvSpPr>
          <p:nvPr>
            <p:ph type="subTitle" idx="8"/>
          </p:nvPr>
        </p:nvSpPr>
        <p:spPr>
          <a:xfrm>
            <a:off x="5749193" y="3267738"/>
            <a:ext cx="2933889"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panose="02040503050406030204" pitchFamily="18" charset="0"/>
                <a:ea typeface="Cambria" panose="02040503050406030204" pitchFamily="18" charset="0"/>
              </a:rPr>
              <a:t>Giống truyện ngụ ngôn</a:t>
            </a:r>
            <a:endParaRPr sz="2000" b="1" dirty="0">
              <a:latin typeface="Cambria" panose="02040503050406030204" pitchFamily="18" charset="0"/>
              <a:ea typeface="Cambria" panose="02040503050406030204" pitchFamily="18" charset="0"/>
            </a:endParaRPr>
          </a:p>
        </p:txBody>
      </p:sp>
      <p:pic>
        <p:nvPicPr>
          <p:cNvPr id="644" name="Google Shape;644;p54"/>
          <p:cNvPicPr preferRelativeResize="0"/>
          <p:nvPr/>
        </p:nvPicPr>
        <p:blipFill rotWithShape="1">
          <a:blip r:embed="rId3">
            <a:alphaModFix/>
          </a:blip>
          <a:srcRect r="4434" b="77146"/>
          <a:stretch/>
        </p:blipFill>
        <p:spPr>
          <a:xfrm>
            <a:off x="641195" y="1643810"/>
            <a:ext cx="2010950" cy="81500"/>
          </a:xfrm>
          <a:prstGeom prst="rect">
            <a:avLst/>
          </a:prstGeom>
          <a:noFill/>
          <a:ln>
            <a:noFill/>
          </a:ln>
        </p:spPr>
      </p:pic>
      <p:pic>
        <p:nvPicPr>
          <p:cNvPr id="645" name="Google Shape;645;p54"/>
          <p:cNvPicPr preferRelativeResize="0"/>
          <p:nvPr/>
        </p:nvPicPr>
        <p:blipFill rotWithShape="1">
          <a:blip r:embed="rId3">
            <a:alphaModFix/>
          </a:blip>
          <a:srcRect r="4434" b="77146"/>
          <a:stretch/>
        </p:blipFill>
        <p:spPr>
          <a:xfrm>
            <a:off x="6288570" y="1643810"/>
            <a:ext cx="2010950" cy="81500"/>
          </a:xfrm>
          <a:prstGeom prst="rect">
            <a:avLst/>
          </a:prstGeom>
          <a:noFill/>
          <a:ln>
            <a:noFill/>
          </a:ln>
        </p:spPr>
      </p:pic>
      <p:pic>
        <p:nvPicPr>
          <p:cNvPr id="646" name="Google Shape;646;p54"/>
          <p:cNvPicPr preferRelativeResize="0"/>
          <p:nvPr/>
        </p:nvPicPr>
        <p:blipFill rotWithShape="1">
          <a:blip r:embed="rId3">
            <a:alphaModFix/>
          </a:blip>
          <a:srcRect r="4434" b="77146"/>
          <a:stretch/>
        </p:blipFill>
        <p:spPr>
          <a:xfrm>
            <a:off x="5776924" y="3692100"/>
            <a:ext cx="2010950" cy="81500"/>
          </a:xfrm>
          <a:prstGeom prst="rect">
            <a:avLst/>
          </a:prstGeom>
          <a:noFill/>
          <a:ln>
            <a:noFill/>
          </a:ln>
        </p:spPr>
      </p:pic>
      <p:pic>
        <p:nvPicPr>
          <p:cNvPr id="647" name="Google Shape;647;p54"/>
          <p:cNvPicPr preferRelativeResize="0"/>
          <p:nvPr/>
        </p:nvPicPr>
        <p:blipFill rotWithShape="1">
          <a:blip r:embed="rId3">
            <a:alphaModFix/>
          </a:blip>
          <a:srcRect r="4434" b="77146"/>
          <a:stretch/>
        </p:blipFill>
        <p:spPr>
          <a:xfrm>
            <a:off x="1356099" y="3692100"/>
            <a:ext cx="2010950" cy="81500"/>
          </a:xfrm>
          <a:prstGeom prst="rect">
            <a:avLst/>
          </a:prstGeom>
          <a:noFill/>
          <a:ln>
            <a:noFill/>
          </a:ln>
        </p:spPr>
      </p:pic>
      <p:pic>
        <p:nvPicPr>
          <p:cNvPr id="10242" name="Picture 2" descr="Premium Vector | Cute tiger | Cute tigers, Cartoon tiger, Tiger illustration">
            <a:extLst>
              <a:ext uri="{FF2B5EF4-FFF2-40B4-BE49-F238E27FC236}">
                <a16:creationId xmlns:a16="http://schemas.microsoft.com/office/drawing/2014/main" id="{16D39EF2-3E2E-41E6-8B1D-8CA9668830E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12235" y="545996"/>
            <a:ext cx="3140565" cy="31405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34"/>
                                        </p:tgtEl>
                                        <p:attrNameLst>
                                          <p:attrName>style.visibility</p:attrName>
                                        </p:attrNameLst>
                                      </p:cBhvr>
                                      <p:to>
                                        <p:strVal val="visible"/>
                                      </p:to>
                                    </p:set>
                                    <p:animEffect transition="in" filter="barn(inVertical)">
                                      <p:cBhvr>
                                        <p:cTn id="10" dur="500"/>
                                        <p:tgtEl>
                                          <p:spTgt spid="6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36">
                                            <p:txEl>
                                              <p:pRg st="0" end="0"/>
                                            </p:txEl>
                                          </p:spTgt>
                                        </p:tgtEl>
                                        <p:attrNameLst>
                                          <p:attrName>style.visibility</p:attrName>
                                        </p:attrNameLst>
                                      </p:cBhvr>
                                      <p:to>
                                        <p:strVal val="visible"/>
                                      </p:to>
                                    </p:set>
                                    <p:animEffect transition="in" filter="fade">
                                      <p:cBhvr>
                                        <p:cTn id="15" dur="1000"/>
                                        <p:tgtEl>
                                          <p:spTgt spid="636">
                                            <p:txEl>
                                              <p:pRg st="0" end="0"/>
                                            </p:txEl>
                                          </p:spTgt>
                                        </p:tgtEl>
                                      </p:cBhvr>
                                    </p:animEffect>
                                    <p:anim calcmode="lin" valueType="num">
                                      <p:cBhvr>
                                        <p:cTn id="16" dur="1000" fill="hold"/>
                                        <p:tgtEl>
                                          <p:spTgt spid="63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36">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44"/>
                                        </p:tgtEl>
                                        <p:attrNameLst>
                                          <p:attrName>style.visibility</p:attrName>
                                        </p:attrNameLst>
                                      </p:cBhvr>
                                      <p:to>
                                        <p:strVal val="visible"/>
                                      </p:to>
                                    </p:set>
                                    <p:animEffect transition="in" filter="fade">
                                      <p:cBhvr>
                                        <p:cTn id="20" dur="1000"/>
                                        <p:tgtEl>
                                          <p:spTgt spid="644"/>
                                        </p:tgtEl>
                                      </p:cBhvr>
                                    </p:animEffect>
                                    <p:anim calcmode="lin" valueType="num">
                                      <p:cBhvr>
                                        <p:cTn id="21" dur="1000" fill="hold"/>
                                        <p:tgtEl>
                                          <p:spTgt spid="644"/>
                                        </p:tgtEl>
                                        <p:attrNameLst>
                                          <p:attrName>ppt_x</p:attrName>
                                        </p:attrNameLst>
                                      </p:cBhvr>
                                      <p:tavLst>
                                        <p:tav tm="0">
                                          <p:val>
                                            <p:strVal val="#ppt_x"/>
                                          </p:val>
                                        </p:tav>
                                        <p:tav tm="100000">
                                          <p:val>
                                            <p:strVal val="#ppt_x"/>
                                          </p:val>
                                        </p:tav>
                                      </p:tavLst>
                                    </p:anim>
                                    <p:anim calcmode="lin" valueType="num">
                                      <p:cBhvr>
                                        <p:cTn id="22" dur="1000" fill="hold"/>
                                        <p:tgtEl>
                                          <p:spTgt spid="64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35">
                                            <p:txEl>
                                              <p:pRg st="0" end="0"/>
                                            </p:txEl>
                                          </p:spTgt>
                                        </p:tgtEl>
                                        <p:attrNameLst>
                                          <p:attrName>style.visibility</p:attrName>
                                        </p:attrNameLst>
                                      </p:cBhvr>
                                      <p:to>
                                        <p:strVal val="visible"/>
                                      </p:to>
                                    </p:set>
                                    <p:animEffect transition="in" filter="fade">
                                      <p:cBhvr>
                                        <p:cTn id="27" dur="1000"/>
                                        <p:tgtEl>
                                          <p:spTgt spid="635">
                                            <p:txEl>
                                              <p:pRg st="0" end="0"/>
                                            </p:txEl>
                                          </p:spTgt>
                                        </p:tgtEl>
                                      </p:cBhvr>
                                    </p:animEffect>
                                    <p:anim calcmode="lin" valueType="num">
                                      <p:cBhvr>
                                        <p:cTn id="28" dur="1000" fill="hold"/>
                                        <p:tgtEl>
                                          <p:spTgt spid="63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40">
                                            <p:txEl>
                                              <p:pRg st="0" end="0"/>
                                            </p:txEl>
                                          </p:spTgt>
                                        </p:tgtEl>
                                        <p:attrNameLst>
                                          <p:attrName>style.visibility</p:attrName>
                                        </p:attrNameLst>
                                      </p:cBhvr>
                                      <p:to>
                                        <p:strVal val="visible"/>
                                      </p:to>
                                    </p:set>
                                    <p:animEffect transition="in" filter="fade">
                                      <p:cBhvr>
                                        <p:cTn id="34" dur="1000"/>
                                        <p:tgtEl>
                                          <p:spTgt spid="640">
                                            <p:txEl>
                                              <p:pRg st="0" end="0"/>
                                            </p:txEl>
                                          </p:spTgt>
                                        </p:tgtEl>
                                      </p:cBhvr>
                                    </p:animEffect>
                                    <p:anim calcmode="lin" valueType="num">
                                      <p:cBhvr>
                                        <p:cTn id="35" dur="1000" fill="hold"/>
                                        <p:tgtEl>
                                          <p:spTgt spid="640">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640">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47"/>
                                        </p:tgtEl>
                                        <p:attrNameLst>
                                          <p:attrName>style.visibility</p:attrName>
                                        </p:attrNameLst>
                                      </p:cBhvr>
                                      <p:to>
                                        <p:strVal val="visible"/>
                                      </p:to>
                                    </p:set>
                                    <p:animEffect transition="in" filter="fade">
                                      <p:cBhvr>
                                        <p:cTn id="39" dur="1000"/>
                                        <p:tgtEl>
                                          <p:spTgt spid="647"/>
                                        </p:tgtEl>
                                      </p:cBhvr>
                                    </p:animEffect>
                                    <p:anim calcmode="lin" valueType="num">
                                      <p:cBhvr>
                                        <p:cTn id="40" dur="1000" fill="hold"/>
                                        <p:tgtEl>
                                          <p:spTgt spid="647"/>
                                        </p:tgtEl>
                                        <p:attrNameLst>
                                          <p:attrName>ppt_x</p:attrName>
                                        </p:attrNameLst>
                                      </p:cBhvr>
                                      <p:tavLst>
                                        <p:tav tm="0">
                                          <p:val>
                                            <p:strVal val="#ppt_x"/>
                                          </p:val>
                                        </p:tav>
                                        <p:tav tm="100000">
                                          <p:val>
                                            <p:strVal val="#ppt_x"/>
                                          </p:val>
                                        </p:tav>
                                      </p:tavLst>
                                    </p:anim>
                                    <p:anim calcmode="lin" valueType="num">
                                      <p:cBhvr>
                                        <p:cTn id="41" dur="1000" fill="hold"/>
                                        <p:tgtEl>
                                          <p:spTgt spid="64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39">
                                            <p:txEl>
                                              <p:pRg st="0" end="0"/>
                                            </p:txEl>
                                          </p:spTgt>
                                        </p:tgtEl>
                                        <p:attrNameLst>
                                          <p:attrName>style.visibility</p:attrName>
                                        </p:attrNameLst>
                                      </p:cBhvr>
                                      <p:to>
                                        <p:strVal val="visible"/>
                                      </p:to>
                                    </p:set>
                                    <p:animEffect transition="in" filter="barn(inVertical)">
                                      <p:cBhvr>
                                        <p:cTn id="46" dur="500"/>
                                        <p:tgtEl>
                                          <p:spTgt spid="63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38">
                                            <p:txEl>
                                              <p:pRg st="0" end="0"/>
                                            </p:txEl>
                                          </p:spTgt>
                                        </p:tgtEl>
                                        <p:attrNameLst>
                                          <p:attrName>style.visibility</p:attrName>
                                        </p:attrNameLst>
                                      </p:cBhvr>
                                      <p:to>
                                        <p:strVal val="visible"/>
                                      </p:to>
                                    </p:set>
                                    <p:animEffect transition="in" filter="fade">
                                      <p:cBhvr>
                                        <p:cTn id="51" dur="1000"/>
                                        <p:tgtEl>
                                          <p:spTgt spid="638">
                                            <p:txEl>
                                              <p:pRg st="0" end="0"/>
                                            </p:txEl>
                                          </p:spTgt>
                                        </p:tgtEl>
                                      </p:cBhvr>
                                    </p:animEffect>
                                    <p:anim calcmode="lin" valueType="num">
                                      <p:cBhvr>
                                        <p:cTn id="52" dur="1000" fill="hold"/>
                                        <p:tgtEl>
                                          <p:spTgt spid="638">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638">
                                            <p:txEl>
                                              <p:pRg st="0" end="0"/>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45"/>
                                        </p:tgtEl>
                                        <p:attrNameLst>
                                          <p:attrName>style.visibility</p:attrName>
                                        </p:attrNameLst>
                                      </p:cBhvr>
                                      <p:to>
                                        <p:strVal val="visible"/>
                                      </p:to>
                                    </p:set>
                                    <p:animEffect transition="in" filter="fade">
                                      <p:cBhvr>
                                        <p:cTn id="56" dur="1000"/>
                                        <p:tgtEl>
                                          <p:spTgt spid="645"/>
                                        </p:tgtEl>
                                      </p:cBhvr>
                                    </p:animEffect>
                                    <p:anim calcmode="lin" valueType="num">
                                      <p:cBhvr>
                                        <p:cTn id="57" dur="1000" fill="hold"/>
                                        <p:tgtEl>
                                          <p:spTgt spid="645"/>
                                        </p:tgtEl>
                                        <p:attrNameLst>
                                          <p:attrName>ppt_x</p:attrName>
                                        </p:attrNameLst>
                                      </p:cBhvr>
                                      <p:tavLst>
                                        <p:tav tm="0">
                                          <p:val>
                                            <p:strVal val="#ppt_x"/>
                                          </p:val>
                                        </p:tav>
                                        <p:tav tm="100000">
                                          <p:val>
                                            <p:strVal val="#ppt_x"/>
                                          </p:val>
                                        </p:tav>
                                      </p:tavLst>
                                    </p:anim>
                                    <p:anim calcmode="lin" valueType="num">
                                      <p:cBhvr>
                                        <p:cTn id="58" dur="1000" fill="hold"/>
                                        <p:tgtEl>
                                          <p:spTgt spid="64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637">
                                            <p:txEl>
                                              <p:pRg st="0" end="0"/>
                                            </p:txEl>
                                          </p:spTgt>
                                        </p:tgtEl>
                                        <p:attrNameLst>
                                          <p:attrName>style.visibility</p:attrName>
                                        </p:attrNameLst>
                                      </p:cBhvr>
                                      <p:to>
                                        <p:strVal val="visible"/>
                                      </p:to>
                                    </p:set>
                                    <p:animEffect transition="in" filter="barn(inVertical)">
                                      <p:cBhvr>
                                        <p:cTn id="63" dur="500"/>
                                        <p:tgtEl>
                                          <p:spTgt spid="637">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642">
                                            <p:txEl>
                                              <p:pRg st="0" end="0"/>
                                            </p:txEl>
                                          </p:spTgt>
                                        </p:tgtEl>
                                        <p:attrNameLst>
                                          <p:attrName>style.visibility</p:attrName>
                                        </p:attrNameLst>
                                      </p:cBhvr>
                                      <p:to>
                                        <p:strVal val="visible"/>
                                      </p:to>
                                    </p:set>
                                    <p:animEffect transition="in" filter="barn(inVertical)">
                                      <p:cBhvr>
                                        <p:cTn id="68" dur="500"/>
                                        <p:tgtEl>
                                          <p:spTgt spid="642">
                                            <p:txEl>
                                              <p:pRg st="0" end="0"/>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646"/>
                                        </p:tgtEl>
                                        <p:attrNameLst>
                                          <p:attrName>style.visibility</p:attrName>
                                        </p:attrNameLst>
                                      </p:cBhvr>
                                      <p:to>
                                        <p:strVal val="visible"/>
                                      </p:to>
                                    </p:set>
                                    <p:animEffect transition="in" filter="barn(inVertical)">
                                      <p:cBhvr>
                                        <p:cTn id="71" dur="500"/>
                                        <p:tgtEl>
                                          <p:spTgt spid="646"/>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641">
                                            <p:txEl>
                                              <p:pRg st="0" end="0"/>
                                            </p:txEl>
                                          </p:spTgt>
                                        </p:tgtEl>
                                        <p:attrNameLst>
                                          <p:attrName>style.visibility</p:attrName>
                                        </p:attrNameLst>
                                      </p:cBhvr>
                                      <p:to>
                                        <p:strVal val="visible"/>
                                      </p:to>
                                    </p:set>
                                    <p:animEffect transition="in" filter="fade">
                                      <p:cBhvr>
                                        <p:cTn id="76" dur="1000"/>
                                        <p:tgtEl>
                                          <p:spTgt spid="641">
                                            <p:txEl>
                                              <p:pRg st="0" end="0"/>
                                            </p:txEl>
                                          </p:spTgt>
                                        </p:tgtEl>
                                      </p:cBhvr>
                                    </p:animEffect>
                                    <p:anim calcmode="lin" valueType="num">
                                      <p:cBhvr>
                                        <p:cTn id="77" dur="1000" fill="hold"/>
                                        <p:tgtEl>
                                          <p:spTgt spid="641">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64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 grpId="0"/>
      <p:bldP spid="635" grpId="0" build="p"/>
      <p:bldP spid="636" grpId="0" build="p"/>
      <p:bldP spid="637" grpId="0" build="p"/>
      <p:bldP spid="638" grpId="0" build="p"/>
      <p:bldP spid="639" grpId="0" build="p"/>
      <p:bldP spid="640" grpId="0" build="p"/>
      <p:bldP spid="641" grpId="0" build="p"/>
      <p:bldP spid="64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8" name="Google Shape;718;p60"/>
          <p:cNvPicPr preferRelativeResize="0"/>
          <p:nvPr/>
        </p:nvPicPr>
        <p:blipFill>
          <a:blip r:embed="rId3">
            <a:alphaModFix/>
          </a:blip>
          <a:stretch>
            <a:fillRect/>
          </a:stretch>
        </p:blipFill>
        <p:spPr>
          <a:xfrm rot="1044131">
            <a:off x="6588999" y="986600"/>
            <a:ext cx="1911300" cy="2210126"/>
          </a:xfrm>
          <a:prstGeom prst="rect">
            <a:avLst/>
          </a:prstGeom>
          <a:noFill/>
          <a:ln>
            <a:noFill/>
          </a:ln>
        </p:spPr>
      </p:pic>
      <p:pic>
        <p:nvPicPr>
          <p:cNvPr id="1026" name="Picture 2" descr="Cute tiger cub Images | Free Vectors, Stock Photos &amp; PSD">
            <a:extLst>
              <a:ext uri="{FF2B5EF4-FFF2-40B4-BE49-F238E27FC236}">
                <a16:creationId xmlns:a16="http://schemas.microsoft.com/office/drawing/2014/main" id="{87C4A47C-7A09-4FA1-B033-CF46B1FBEB4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72000" y="436859"/>
            <a:ext cx="4269781" cy="4269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0A07163-67C6-4F77-93F9-E82329E6A1FB}"/>
              </a:ext>
            </a:extLst>
          </p:cNvPr>
          <p:cNvPicPr>
            <a:picLocks noChangeAspect="1"/>
          </p:cNvPicPr>
          <p:nvPr/>
        </p:nvPicPr>
        <p:blipFill>
          <a:blip r:embed="rId6"/>
          <a:stretch>
            <a:fillRect/>
          </a:stretch>
        </p:blipFill>
        <p:spPr>
          <a:xfrm>
            <a:off x="1173908" y="751366"/>
            <a:ext cx="3822523" cy="3298222"/>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68"/>
          <p:cNvPicPr preferRelativeResize="0"/>
          <p:nvPr/>
        </p:nvPicPr>
        <p:blipFill>
          <a:blip r:embed="rId3">
            <a:alphaModFix/>
          </a:blip>
          <a:stretch>
            <a:fillRect/>
          </a:stretch>
        </p:blipFill>
        <p:spPr>
          <a:xfrm rot="-1122216">
            <a:off x="6169283" y="792971"/>
            <a:ext cx="981983" cy="1428809"/>
          </a:xfrm>
          <a:prstGeom prst="rect">
            <a:avLst/>
          </a:prstGeom>
          <a:noFill/>
          <a:ln>
            <a:noFill/>
          </a:ln>
        </p:spPr>
      </p:pic>
      <p:pic>
        <p:nvPicPr>
          <p:cNvPr id="855" name="Google Shape;855;p68"/>
          <p:cNvPicPr preferRelativeResize="0"/>
          <p:nvPr/>
        </p:nvPicPr>
        <p:blipFill>
          <a:blip r:embed="rId4">
            <a:alphaModFix/>
          </a:blip>
          <a:stretch>
            <a:fillRect/>
          </a:stretch>
        </p:blipFill>
        <p:spPr>
          <a:xfrm rot="1294254">
            <a:off x="6731424" y="672225"/>
            <a:ext cx="1915747" cy="2215275"/>
          </a:xfrm>
          <a:prstGeom prst="rect">
            <a:avLst/>
          </a:prstGeom>
          <a:noFill/>
          <a:ln>
            <a:noFill/>
          </a:ln>
        </p:spPr>
      </p:pic>
      <p:sp>
        <p:nvSpPr>
          <p:cNvPr id="856" name="Google Shape;856;p68"/>
          <p:cNvSpPr txBox="1">
            <a:spLocks noGrp="1"/>
          </p:cNvSpPr>
          <p:nvPr>
            <p:ph type="title"/>
          </p:nvPr>
        </p:nvSpPr>
        <p:spPr>
          <a:xfrm>
            <a:off x="899850" y="858438"/>
            <a:ext cx="3496200" cy="118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latin typeface="Cambria" panose="02040503050406030204" pitchFamily="18" charset="0"/>
                <a:ea typeface="Cambria" panose="02040503050406030204" pitchFamily="18" charset="0"/>
              </a:rPr>
              <a:t>1. </a:t>
            </a:r>
            <a:r>
              <a:rPr lang="en-US" sz="2800" b="1" dirty="0" err="1">
                <a:latin typeface="Cambria" panose="02040503050406030204" pitchFamily="18" charset="0"/>
                <a:ea typeface="Cambria" panose="02040503050406030204" pitchFamily="18" charset="0"/>
              </a:rPr>
              <a:t>Nghệ</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thuật</a:t>
            </a:r>
            <a:endParaRPr sz="3200" b="1" dirty="0">
              <a:solidFill>
                <a:schemeClr val="accent2"/>
              </a:solidFill>
              <a:latin typeface="Cambria" panose="02040503050406030204" pitchFamily="18" charset="0"/>
              <a:ea typeface="Cambria" panose="02040503050406030204" pitchFamily="18" charset="0"/>
            </a:endParaRPr>
          </a:p>
        </p:txBody>
      </p:sp>
      <p:sp>
        <p:nvSpPr>
          <p:cNvPr id="857" name="Google Shape;857;p68"/>
          <p:cNvSpPr txBox="1">
            <a:spLocks noGrp="1"/>
          </p:cNvSpPr>
          <p:nvPr>
            <p:ph type="subTitle" idx="1"/>
          </p:nvPr>
        </p:nvSpPr>
        <p:spPr>
          <a:xfrm>
            <a:off x="720000" y="2191663"/>
            <a:ext cx="3855900" cy="2093400"/>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Cách kể chuyện gần gũi.</a:t>
            </a:r>
          </a:p>
          <a:p>
            <a:pPr marL="285750" lvl="0" indent="-285750" algn="l" rtl="0">
              <a:lnSpc>
                <a:spcPct val="150000"/>
              </a:lnSpc>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Sự việc có tính bất ngờ, hấp dẫn.</a:t>
            </a:r>
          </a:p>
          <a:p>
            <a:pPr marL="285750" lvl="0" indent="-285750" algn="l" rtl="0">
              <a:lnSpc>
                <a:spcPct val="150000"/>
              </a:lnSpc>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Cách lựa chọn nhân vật ấn tượng.</a:t>
            </a:r>
          </a:p>
          <a:p>
            <a:pPr marL="285750" lvl="0" indent="-285750" algn="l" rtl="0">
              <a:lnSpc>
                <a:spcPct val="150000"/>
              </a:lnSpc>
              <a:spcBef>
                <a:spcPts val="0"/>
              </a:spcBef>
              <a:spcAft>
                <a:spcPts val="0"/>
              </a:spcAft>
              <a:buFont typeface="Arial" panose="020B0604020202020204" pitchFamily="34" charset="0"/>
              <a:buChar char="•"/>
            </a:pPr>
            <a:endParaRPr sz="1800" dirty="0">
              <a:latin typeface="Cambria" panose="02040503050406030204" pitchFamily="18" charset="0"/>
              <a:ea typeface="Cambria" panose="02040503050406030204" pitchFamily="18" charset="0"/>
            </a:endParaRPr>
          </a:p>
        </p:txBody>
      </p:sp>
      <p:pic>
        <p:nvPicPr>
          <p:cNvPr id="859" name="Google Shape;859;p68"/>
          <p:cNvPicPr preferRelativeResize="0"/>
          <p:nvPr/>
        </p:nvPicPr>
        <p:blipFill rotWithShape="1">
          <a:blip r:embed="rId5">
            <a:alphaModFix/>
          </a:blip>
          <a:srcRect r="3474" b="78807"/>
          <a:stretch/>
        </p:blipFill>
        <p:spPr>
          <a:xfrm flipH="1">
            <a:off x="857150" y="2112525"/>
            <a:ext cx="3581600" cy="79150"/>
          </a:xfrm>
          <a:prstGeom prst="rect">
            <a:avLst/>
          </a:prstGeom>
          <a:noFill/>
          <a:ln>
            <a:noFill/>
          </a:ln>
        </p:spPr>
      </p:pic>
      <p:pic>
        <p:nvPicPr>
          <p:cNvPr id="2050" name="Picture 2" descr="Top 30 hình ảnh, hình nền hổ béo hài hước chúc mừng năm mới 2022 | Hình vẽ  dễ thương, Thiết kế nhân vật, Chibi">
            <a:extLst>
              <a:ext uri="{FF2B5EF4-FFF2-40B4-BE49-F238E27FC236}">
                <a16:creationId xmlns:a16="http://schemas.microsoft.com/office/drawing/2014/main" id="{935586E9-4D18-4DF9-A589-30B8595DE95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89500" y1="70500" x2="89500" y2="70500"/>
                        <a14:foregroundMark x1="79625" y1="71375" x2="79625" y2="71375"/>
                        <a14:foregroundMark x1="87125" y1="71750" x2="76625" y2="72000"/>
                        <a14:foregroundMark x1="76625" y1="72000" x2="76000" y2="71875"/>
                      </a14:backgroundRemoval>
                    </a14:imgEffect>
                  </a14:imgLayer>
                </a14:imgProps>
              </a:ext>
              <a:ext uri="{28A0092B-C50C-407E-A947-70E740481C1C}">
                <a14:useLocalDpi xmlns:a14="http://schemas.microsoft.com/office/drawing/2010/main" val="0"/>
              </a:ext>
            </a:extLst>
          </a:blip>
          <a:srcRect/>
          <a:stretch>
            <a:fillRect/>
          </a:stretch>
        </p:blipFill>
        <p:spPr bwMode="auto">
          <a:xfrm>
            <a:off x="4000500" y="1022681"/>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56"/>
                                        </p:tgtEl>
                                        <p:attrNameLst>
                                          <p:attrName>style.visibility</p:attrName>
                                        </p:attrNameLst>
                                      </p:cBhvr>
                                      <p:to>
                                        <p:strVal val="visible"/>
                                      </p:to>
                                    </p:set>
                                    <p:animEffect transition="in" filter="fade">
                                      <p:cBhvr>
                                        <p:cTn id="7" dur="1000"/>
                                        <p:tgtEl>
                                          <p:spTgt spid="856"/>
                                        </p:tgtEl>
                                      </p:cBhvr>
                                    </p:animEffect>
                                    <p:anim calcmode="lin" valueType="num">
                                      <p:cBhvr>
                                        <p:cTn id="8" dur="1000" fill="hold"/>
                                        <p:tgtEl>
                                          <p:spTgt spid="856"/>
                                        </p:tgtEl>
                                        <p:attrNameLst>
                                          <p:attrName>ppt_x</p:attrName>
                                        </p:attrNameLst>
                                      </p:cBhvr>
                                      <p:tavLst>
                                        <p:tav tm="0">
                                          <p:val>
                                            <p:strVal val="#ppt_x"/>
                                          </p:val>
                                        </p:tav>
                                        <p:tav tm="100000">
                                          <p:val>
                                            <p:strVal val="#ppt_x"/>
                                          </p:val>
                                        </p:tav>
                                      </p:tavLst>
                                    </p:anim>
                                    <p:anim calcmode="lin" valueType="num">
                                      <p:cBhvr>
                                        <p:cTn id="9" dur="1000" fill="hold"/>
                                        <p:tgtEl>
                                          <p:spTgt spid="8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59"/>
                                        </p:tgtEl>
                                        <p:attrNameLst>
                                          <p:attrName>style.visibility</p:attrName>
                                        </p:attrNameLst>
                                      </p:cBhvr>
                                      <p:to>
                                        <p:strVal val="visible"/>
                                      </p:to>
                                    </p:set>
                                    <p:animEffect transition="in" filter="fade">
                                      <p:cBhvr>
                                        <p:cTn id="12" dur="1000"/>
                                        <p:tgtEl>
                                          <p:spTgt spid="859"/>
                                        </p:tgtEl>
                                      </p:cBhvr>
                                    </p:animEffect>
                                    <p:anim calcmode="lin" valueType="num">
                                      <p:cBhvr>
                                        <p:cTn id="13" dur="1000" fill="hold"/>
                                        <p:tgtEl>
                                          <p:spTgt spid="859"/>
                                        </p:tgtEl>
                                        <p:attrNameLst>
                                          <p:attrName>ppt_x</p:attrName>
                                        </p:attrNameLst>
                                      </p:cBhvr>
                                      <p:tavLst>
                                        <p:tav tm="0">
                                          <p:val>
                                            <p:strVal val="#ppt_x"/>
                                          </p:val>
                                        </p:tav>
                                        <p:tav tm="100000">
                                          <p:val>
                                            <p:strVal val="#ppt_x"/>
                                          </p:val>
                                        </p:tav>
                                      </p:tavLst>
                                    </p:anim>
                                    <p:anim calcmode="lin" valueType="num">
                                      <p:cBhvr>
                                        <p:cTn id="14" dur="1000" fill="hold"/>
                                        <p:tgtEl>
                                          <p:spTgt spid="85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57">
                                            <p:txEl>
                                              <p:pRg st="0" end="0"/>
                                            </p:txEl>
                                          </p:spTgt>
                                        </p:tgtEl>
                                        <p:attrNameLst>
                                          <p:attrName>style.visibility</p:attrName>
                                        </p:attrNameLst>
                                      </p:cBhvr>
                                      <p:to>
                                        <p:strVal val="visible"/>
                                      </p:to>
                                    </p:set>
                                    <p:animEffect transition="in" filter="fade">
                                      <p:cBhvr>
                                        <p:cTn id="19" dur="1000"/>
                                        <p:tgtEl>
                                          <p:spTgt spid="857">
                                            <p:txEl>
                                              <p:pRg st="0" end="0"/>
                                            </p:txEl>
                                          </p:spTgt>
                                        </p:tgtEl>
                                      </p:cBhvr>
                                    </p:animEffect>
                                    <p:anim calcmode="lin" valueType="num">
                                      <p:cBhvr>
                                        <p:cTn id="20" dur="1000" fill="hold"/>
                                        <p:tgtEl>
                                          <p:spTgt spid="85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5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57">
                                            <p:txEl>
                                              <p:pRg st="1" end="1"/>
                                            </p:txEl>
                                          </p:spTgt>
                                        </p:tgtEl>
                                        <p:attrNameLst>
                                          <p:attrName>style.visibility</p:attrName>
                                        </p:attrNameLst>
                                      </p:cBhvr>
                                      <p:to>
                                        <p:strVal val="visible"/>
                                      </p:to>
                                    </p:set>
                                    <p:animEffect transition="in" filter="fade">
                                      <p:cBhvr>
                                        <p:cTn id="26" dur="1000"/>
                                        <p:tgtEl>
                                          <p:spTgt spid="857">
                                            <p:txEl>
                                              <p:pRg st="1" end="1"/>
                                            </p:txEl>
                                          </p:spTgt>
                                        </p:tgtEl>
                                      </p:cBhvr>
                                    </p:animEffect>
                                    <p:anim calcmode="lin" valueType="num">
                                      <p:cBhvr>
                                        <p:cTn id="27" dur="1000" fill="hold"/>
                                        <p:tgtEl>
                                          <p:spTgt spid="85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85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57">
                                            <p:txEl>
                                              <p:pRg st="2" end="2"/>
                                            </p:txEl>
                                          </p:spTgt>
                                        </p:tgtEl>
                                        <p:attrNameLst>
                                          <p:attrName>style.visibility</p:attrName>
                                        </p:attrNameLst>
                                      </p:cBhvr>
                                      <p:to>
                                        <p:strVal val="visible"/>
                                      </p:to>
                                    </p:set>
                                    <p:animEffect transition="in" filter="fade">
                                      <p:cBhvr>
                                        <p:cTn id="33" dur="1000"/>
                                        <p:tgtEl>
                                          <p:spTgt spid="857">
                                            <p:txEl>
                                              <p:pRg st="2" end="2"/>
                                            </p:txEl>
                                          </p:spTgt>
                                        </p:tgtEl>
                                      </p:cBhvr>
                                    </p:animEffect>
                                    <p:anim calcmode="lin" valueType="num">
                                      <p:cBhvr>
                                        <p:cTn id="34" dur="1000" fill="hold"/>
                                        <p:tgtEl>
                                          <p:spTgt spid="857">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5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 grpId="0"/>
      <p:bldP spid="85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864" name="Google Shape;864;p69"/>
          <p:cNvPicPr preferRelativeResize="0"/>
          <p:nvPr/>
        </p:nvPicPr>
        <p:blipFill>
          <a:blip r:embed="rId3">
            <a:alphaModFix/>
          </a:blip>
          <a:stretch>
            <a:fillRect/>
          </a:stretch>
        </p:blipFill>
        <p:spPr>
          <a:xfrm rot="-5400000">
            <a:off x="2884488" y="744563"/>
            <a:ext cx="946650" cy="1070775"/>
          </a:xfrm>
          <a:prstGeom prst="rect">
            <a:avLst/>
          </a:prstGeom>
          <a:noFill/>
          <a:ln>
            <a:noFill/>
          </a:ln>
        </p:spPr>
      </p:pic>
      <p:pic>
        <p:nvPicPr>
          <p:cNvPr id="866" name="Google Shape;866;p69"/>
          <p:cNvPicPr preferRelativeResize="0"/>
          <p:nvPr/>
        </p:nvPicPr>
        <p:blipFill>
          <a:blip r:embed="rId4">
            <a:alphaModFix/>
          </a:blip>
          <a:stretch>
            <a:fillRect/>
          </a:stretch>
        </p:blipFill>
        <p:spPr>
          <a:xfrm rot="-1137613">
            <a:off x="521578" y="858454"/>
            <a:ext cx="2144969" cy="1857175"/>
          </a:xfrm>
          <a:prstGeom prst="rect">
            <a:avLst/>
          </a:prstGeom>
          <a:noFill/>
          <a:ln>
            <a:noFill/>
          </a:ln>
        </p:spPr>
      </p:pic>
      <p:sp>
        <p:nvSpPr>
          <p:cNvPr id="867" name="Google Shape;867;p69"/>
          <p:cNvSpPr txBox="1">
            <a:spLocks noGrp="1"/>
          </p:cNvSpPr>
          <p:nvPr>
            <p:ph type="title"/>
          </p:nvPr>
        </p:nvSpPr>
        <p:spPr>
          <a:xfrm>
            <a:off x="4746575" y="858438"/>
            <a:ext cx="3496200" cy="118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latin typeface="Cambria" panose="02040503050406030204" pitchFamily="18" charset="0"/>
                <a:ea typeface="Cambria" panose="02040503050406030204" pitchFamily="18" charset="0"/>
              </a:rPr>
              <a:t>2. </a:t>
            </a:r>
            <a:r>
              <a:rPr lang="en-US" sz="2800" b="1" dirty="0" err="1">
                <a:latin typeface="Cambria" panose="02040503050406030204" pitchFamily="18" charset="0"/>
                <a:ea typeface="Cambria" panose="02040503050406030204" pitchFamily="18" charset="0"/>
              </a:rPr>
              <a:t>Nội</a:t>
            </a:r>
            <a:r>
              <a:rPr lang="en-US" sz="2800" b="1" dirty="0">
                <a:latin typeface="Cambria" panose="02040503050406030204" pitchFamily="18" charset="0"/>
                <a:ea typeface="Cambria" panose="02040503050406030204" pitchFamily="18" charset="0"/>
              </a:rPr>
              <a:t> dung</a:t>
            </a:r>
            <a:endParaRPr sz="2800" b="1" dirty="0">
              <a:latin typeface="Cambria" panose="02040503050406030204" pitchFamily="18" charset="0"/>
              <a:ea typeface="Cambria" panose="02040503050406030204" pitchFamily="18" charset="0"/>
            </a:endParaRPr>
          </a:p>
        </p:txBody>
      </p:sp>
      <p:sp>
        <p:nvSpPr>
          <p:cNvPr id="868" name="Google Shape;868;p69"/>
          <p:cNvSpPr txBox="1">
            <a:spLocks noGrp="1"/>
          </p:cNvSpPr>
          <p:nvPr>
            <p:ph type="subTitle" idx="1"/>
          </p:nvPr>
        </p:nvSpPr>
        <p:spPr>
          <a:xfrm>
            <a:off x="3754244" y="2191675"/>
            <a:ext cx="4668381" cy="21378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800" dirty="0">
                <a:latin typeface="Cambria" panose="02040503050406030204" pitchFamily="18" charset="0"/>
                <a:ea typeface="Cambria" panose="02040503050406030204" pitchFamily="18" charset="0"/>
              </a:rPr>
              <a:t>Thông qua câu chuyện về chúa sơn lâm biết báo ơn những người đã cứu giúp mình lúc khó khăn, tác giả muốn gửi gắm tới người đọc bài học về việc đền ơn đáp nghĩa.</a:t>
            </a:r>
            <a:endParaRPr sz="1800" dirty="0">
              <a:latin typeface="Cambria" panose="02040503050406030204" pitchFamily="18" charset="0"/>
              <a:ea typeface="Cambria" panose="02040503050406030204" pitchFamily="18" charset="0"/>
            </a:endParaRPr>
          </a:p>
        </p:txBody>
      </p:sp>
      <p:pic>
        <p:nvPicPr>
          <p:cNvPr id="870" name="Google Shape;870;p69"/>
          <p:cNvPicPr preferRelativeResize="0"/>
          <p:nvPr/>
        </p:nvPicPr>
        <p:blipFill rotWithShape="1">
          <a:blip r:embed="rId5">
            <a:alphaModFix/>
          </a:blip>
          <a:srcRect r="3474" b="78807"/>
          <a:stretch/>
        </p:blipFill>
        <p:spPr>
          <a:xfrm flipH="1">
            <a:off x="4703875" y="2112525"/>
            <a:ext cx="3581600" cy="79150"/>
          </a:xfrm>
          <a:prstGeom prst="rect">
            <a:avLst/>
          </a:prstGeom>
          <a:noFill/>
          <a:ln>
            <a:noFill/>
          </a:ln>
        </p:spPr>
      </p:pic>
      <p:pic>
        <p:nvPicPr>
          <p:cNvPr id="3074" name="Picture 2" descr="สติ๊กเกอร์ไลน์ Tiger Going Down the Mountain - line2me.in.th | Động vật,  Mèo đẹp, Ý tưởng hình xăm">
            <a:extLst>
              <a:ext uri="{FF2B5EF4-FFF2-40B4-BE49-F238E27FC236}">
                <a16:creationId xmlns:a16="http://schemas.microsoft.com/office/drawing/2014/main" id="{AA568A6B-C245-4812-9598-11CADDEB64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423"/>
          <a:stretch/>
        </p:blipFill>
        <p:spPr bwMode="auto">
          <a:xfrm>
            <a:off x="892826" y="1787041"/>
            <a:ext cx="3000375" cy="28536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67"/>
                                        </p:tgtEl>
                                        <p:attrNameLst>
                                          <p:attrName>style.visibility</p:attrName>
                                        </p:attrNameLst>
                                      </p:cBhvr>
                                      <p:to>
                                        <p:strVal val="visible"/>
                                      </p:to>
                                    </p:set>
                                    <p:animEffect transition="in" filter="barn(inVertical)">
                                      <p:cBhvr>
                                        <p:cTn id="7" dur="500"/>
                                        <p:tgtEl>
                                          <p:spTgt spid="867"/>
                                        </p:tgtEl>
                                      </p:cBhvr>
                                    </p:animEffect>
                                  </p:childTnLst>
                                </p:cTn>
                              </p:par>
                              <p:par>
                                <p:cTn id="8" presetID="16" presetClass="entr" presetSubtype="21" fill="hold" nodeType="withEffect">
                                  <p:stCondLst>
                                    <p:cond delay="0"/>
                                  </p:stCondLst>
                                  <p:childTnLst>
                                    <p:set>
                                      <p:cBhvr>
                                        <p:cTn id="9" dur="1" fill="hold">
                                          <p:stCondLst>
                                            <p:cond delay="0"/>
                                          </p:stCondLst>
                                        </p:cTn>
                                        <p:tgtEl>
                                          <p:spTgt spid="870"/>
                                        </p:tgtEl>
                                        <p:attrNameLst>
                                          <p:attrName>style.visibility</p:attrName>
                                        </p:attrNameLst>
                                      </p:cBhvr>
                                      <p:to>
                                        <p:strVal val="visible"/>
                                      </p:to>
                                    </p:set>
                                    <p:animEffect transition="in" filter="barn(inVertical)">
                                      <p:cBhvr>
                                        <p:cTn id="10" dur="500"/>
                                        <p:tgtEl>
                                          <p:spTgt spid="87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68">
                                            <p:txEl>
                                              <p:pRg st="0" end="0"/>
                                            </p:txEl>
                                          </p:spTgt>
                                        </p:tgtEl>
                                        <p:attrNameLst>
                                          <p:attrName>style.visibility</p:attrName>
                                        </p:attrNameLst>
                                      </p:cBhvr>
                                      <p:to>
                                        <p:strVal val="visible"/>
                                      </p:to>
                                    </p:set>
                                    <p:animEffect transition="in" filter="fade">
                                      <p:cBhvr>
                                        <p:cTn id="15" dur="1000"/>
                                        <p:tgtEl>
                                          <p:spTgt spid="868">
                                            <p:txEl>
                                              <p:pRg st="0" end="0"/>
                                            </p:txEl>
                                          </p:spTgt>
                                        </p:tgtEl>
                                      </p:cBhvr>
                                    </p:animEffect>
                                    <p:anim calcmode="lin" valueType="num">
                                      <p:cBhvr>
                                        <p:cTn id="16" dur="1000" fill="hold"/>
                                        <p:tgtEl>
                                          <p:spTgt spid="868">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86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 grpId="0"/>
      <p:bldP spid="86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7"/>
          <p:cNvSpPr txBox="1">
            <a:spLocks noGrp="1"/>
          </p:cNvSpPr>
          <p:nvPr>
            <p:ph type="subTitle" idx="2"/>
          </p:nvPr>
        </p:nvSpPr>
        <p:spPr>
          <a:xfrm>
            <a:off x="3147025" y="1210275"/>
            <a:ext cx="39459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latin typeface="Cambria" panose="02040503050406030204" pitchFamily="18" charset="0"/>
                <a:ea typeface="Cambria" panose="02040503050406030204" pitchFamily="18" charset="0"/>
              </a:rPr>
              <a:t>Hs</a:t>
            </a:r>
            <a:r>
              <a:rPr lang="en" sz="2000" b="1" dirty="0">
                <a:latin typeface="Cambria" panose="02040503050406030204" pitchFamily="18" charset="0"/>
                <a:ea typeface="Cambria" panose="02040503050406030204" pitchFamily="18" charset="0"/>
              </a:rPr>
              <a:t> trình bày được</a:t>
            </a:r>
            <a:endParaRPr sz="2000" b="1" dirty="0">
              <a:latin typeface="Cambria" panose="02040503050406030204" pitchFamily="18" charset="0"/>
              <a:ea typeface="Cambria" panose="02040503050406030204" pitchFamily="18" charset="0"/>
            </a:endParaRPr>
          </a:p>
        </p:txBody>
      </p:sp>
      <p:sp>
        <p:nvSpPr>
          <p:cNvPr id="542" name="Google Shape;542;p47"/>
          <p:cNvSpPr txBox="1">
            <a:spLocks noGrp="1"/>
          </p:cNvSpPr>
          <p:nvPr>
            <p:ph type="subTitle" idx="1"/>
          </p:nvPr>
        </p:nvSpPr>
        <p:spPr>
          <a:xfrm>
            <a:off x="3147024" y="1682476"/>
            <a:ext cx="4991135" cy="4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Những thông tin tổng quan về văn bản</a:t>
            </a:r>
            <a:endParaRPr sz="1800" dirty="0">
              <a:latin typeface="Cambria" panose="02040503050406030204" pitchFamily="18" charset="0"/>
              <a:ea typeface="Cambria" panose="02040503050406030204" pitchFamily="18" charset="0"/>
            </a:endParaRPr>
          </a:p>
        </p:txBody>
      </p:sp>
      <p:sp>
        <p:nvSpPr>
          <p:cNvPr id="543" name="Google Shape;543;p47"/>
          <p:cNvSpPr txBox="1">
            <a:spLocks noGrp="1"/>
          </p:cNvSpPr>
          <p:nvPr>
            <p:ph type="subTitle" idx="8"/>
          </p:nvPr>
        </p:nvSpPr>
        <p:spPr>
          <a:xfrm>
            <a:off x="3147024" y="4020676"/>
            <a:ext cx="4991135" cy="4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Trình bày cảm nhận về 1 chi tiết trong văn bản</a:t>
            </a:r>
            <a:endParaRPr sz="1800" dirty="0">
              <a:latin typeface="Cambria" panose="02040503050406030204" pitchFamily="18" charset="0"/>
              <a:ea typeface="Cambria" panose="02040503050406030204" pitchFamily="18" charset="0"/>
            </a:endParaRPr>
          </a:p>
        </p:txBody>
      </p:sp>
      <p:sp>
        <p:nvSpPr>
          <p:cNvPr id="544" name="Google Shape;544;p47"/>
          <p:cNvSpPr txBox="1">
            <a:spLocks noGrp="1"/>
          </p:cNvSpPr>
          <p:nvPr>
            <p:ph type="subTitle" idx="9"/>
          </p:nvPr>
        </p:nvSpPr>
        <p:spPr>
          <a:xfrm>
            <a:off x="3147025" y="3548475"/>
            <a:ext cx="39459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HS vận dụng</a:t>
            </a:r>
            <a:endParaRPr sz="2000" b="1" dirty="0">
              <a:latin typeface="Cambria" panose="02040503050406030204" pitchFamily="18" charset="0"/>
              <a:ea typeface="Cambria" panose="02040503050406030204" pitchFamily="18" charset="0"/>
            </a:endParaRPr>
          </a:p>
        </p:txBody>
      </p:sp>
      <p:sp>
        <p:nvSpPr>
          <p:cNvPr id="545" name="Google Shape;545;p47"/>
          <p:cNvSpPr txBox="1">
            <a:spLocks noGrp="1"/>
          </p:cNvSpPr>
          <p:nvPr>
            <p:ph type="subTitle" idx="6"/>
          </p:nvPr>
        </p:nvSpPr>
        <p:spPr>
          <a:xfrm>
            <a:off x="3147025" y="2379375"/>
            <a:ext cx="39459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Hs phân tích được</a:t>
            </a:r>
            <a:endParaRPr sz="2000" b="1" dirty="0">
              <a:latin typeface="Cambria" panose="02040503050406030204" pitchFamily="18" charset="0"/>
              <a:ea typeface="Cambria" panose="02040503050406030204" pitchFamily="18" charset="0"/>
            </a:endParaRPr>
          </a:p>
        </p:txBody>
      </p:sp>
      <p:sp>
        <p:nvSpPr>
          <p:cNvPr id="546" name="Google Shape;546;p47"/>
          <p:cNvSpPr txBox="1">
            <a:spLocks noGrp="1"/>
          </p:cNvSpPr>
          <p:nvPr>
            <p:ph type="subTitle" idx="5"/>
          </p:nvPr>
        </p:nvSpPr>
        <p:spPr>
          <a:xfrm>
            <a:off x="3147024" y="2851576"/>
            <a:ext cx="4991135" cy="4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Ý nghĩa, bài học sau khi đọc văn bản</a:t>
            </a:r>
            <a:endParaRPr sz="1800" dirty="0">
              <a:latin typeface="Cambria" panose="02040503050406030204" pitchFamily="18" charset="0"/>
              <a:ea typeface="Cambria" panose="02040503050406030204" pitchFamily="18" charset="0"/>
            </a:endParaRPr>
          </a:p>
        </p:txBody>
      </p:sp>
      <p:pic>
        <p:nvPicPr>
          <p:cNvPr id="547" name="Google Shape;547;p47"/>
          <p:cNvPicPr preferRelativeResize="0"/>
          <p:nvPr/>
        </p:nvPicPr>
        <p:blipFill>
          <a:blip r:embed="rId3">
            <a:alphaModFix amt="87000"/>
          </a:blip>
          <a:stretch>
            <a:fillRect/>
          </a:stretch>
        </p:blipFill>
        <p:spPr>
          <a:xfrm>
            <a:off x="2042788" y="1172925"/>
            <a:ext cx="1021300" cy="928800"/>
          </a:xfrm>
          <a:prstGeom prst="rect">
            <a:avLst/>
          </a:prstGeom>
          <a:noFill/>
          <a:ln>
            <a:noFill/>
          </a:ln>
        </p:spPr>
      </p:pic>
      <p:pic>
        <p:nvPicPr>
          <p:cNvPr id="548" name="Google Shape;548;p47"/>
          <p:cNvPicPr preferRelativeResize="0"/>
          <p:nvPr/>
        </p:nvPicPr>
        <p:blipFill rotWithShape="1">
          <a:blip r:embed="rId4">
            <a:alphaModFix/>
          </a:blip>
          <a:srcRect r="3474" b="78807"/>
          <a:stretch/>
        </p:blipFill>
        <p:spPr>
          <a:xfrm>
            <a:off x="3183725" y="1655875"/>
            <a:ext cx="3872500" cy="75600"/>
          </a:xfrm>
          <a:prstGeom prst="rect">
            <a:avLst/>
          </a:prstGeom>
          <a:noFill/>
          <a:ln>
            <a:noFill/>
          </a:ln>
        </p:spPr>
      </p:pic>
      <p:pic>
        <p:nvPicPr>
          <p:cNvPr id="549" name="Google Shape;549;p47"/>
          <p:cNvPicPr preferRelativeResize="0"/>
          <p:nvPr/>
        </p:nvPicPr>
        <p:blipFill>
          <a:blip r:embed="rId3">
            <a:alphaModFix amt="87000"/>
          </a:blip>
          <a:stretch>
            <a:fillRect/>
          </a:stretch>
        </p:blipFill>
        <p:spPr>
          <a:xfrm>
            <a:off x="2042788" y="2342025"/>
            <a:ext cx="1021300" cy="928800"/>
          </a:xfrm>
          <a:prstGeom prst="rect">
            <a:avLst/>
          </a:prstGeom>
          <a:noFill/>
          <a:ln>
            <a:noFill/>
          </a:ln>
        </p:spPr>
      </p:pic>
      <p:pic>
        <p:nvPicPr>
          <p:cNvPr id="550" name="Google Shape;550;p47"/>
          <p:cNvPicPr preferRelativeResize="0"/>
          <p:nvPr/>
        </p:nvPicPr>
        <p:blipFill rotWithShape="1">
          <a:blip r:embed="rId4">
            <a:alphaModFix/>
          </a:blip>
          <a:srcRect r="3474" b="78807"/>
          <a:stretch/>
        </p:blipFill>
        <p:spPr>
          <a:xfrm>
            <a:off x="3183725" y="2824975"/>
            <a:ext cx="3872500" cy="75600"/>
          </a:xfrm>
          <a:prstGeom prst="rect">
            <a:avLst/>
          </a:prstGeom>
          <a:noFill/>
          <a:ln>
            <a:noFill/>
          </a:ln>
        </p:spPr>
      </p:pic>
      <p:pic>
        <p:nvPicPr>
          <p:cNvPr id="551" name="Google Shape;551;p47"/>
          <p:cNvPicPr preferRelativeResize="0"/>
          <p:nvPr/>
        </p:nvPicPr>
        <p:blipFill>
          <a:blip r:embed="rId3">
            <a:alphaModFix amt="87000"/>
          </a:blip>
          <a:stretch>
            <a:fillRect/>
          </a:stretch>
        </p:blipFill>
        <p:spPr>
          <a:xfrm>
            <a:off x="2042788" y="3511125"/>
            <a:ext cx="1021300" cy="928800"/>
          </a:xfrm>
          <a:prstGeom prst="rect">
            <a:avLst/>
          </a:prstGeom>
          <a:noFill/>
          <a:ln>
            <a:noFill/>
          </a:ln>
        </p:spPr>
      </p:pic>
      <p:pic>
        <p:nvPicPr>
          <p:cNvPr id="552" name="Google Shape;552;p47"/>
          <p:cNvPicPr preferRelativeResize="0"/>
          <p:nvPr/>
        </p:nvPicPr>
        <p:blipFill rotWithShape="1">
          <a:blip r:embed="rId4">
            <a:alphaModFix/>
          </a:blip>
          <a:srcRect r="3474" b="78807"/>
          <a:stretch/>
        </p:blipFill>
        <p:spPr>
          <a:xfrm>
            <a:off x="3183725" y="3994075"/>
            <a:ext cx="3872500" cy="75600"/>
          </a:xfrm>
          <a:prstGeom prst="rect">
            <a:avLst/>
          </a:prstGeom>
          <a:noFill/>
          <a:ln>
            <a:noFill/>
          </a:ln>
        </p:spPr>
      </p:pic>
      <p:sp>
        <p:nvSpPr>
          <p:cNvPr id="553" name="Google Shape;553;p47"/>
          <p:cNvSpPr txBox="1">
            <a:spLocks noGrp="1"/>
          </p:cNvSpPr>
          <p:nvPr>
            <p:ph type="title"/>
          </p:nvPr>
        </p:nvSpPr>
        <p:spPr>
          <a:xfrm>
            <a:off x="2043438" y="1270425"/>
            <a:ext cx="1020000" cy="73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a:t>
            </a:r>
            <a:endParaRPr/>
          </a:p>
        </p:txBody>
      </p:sp>
      <p:sp>
        <p:nvSpPr>
          <p:cNvPr id="554" name="Google Shape;554;p47"/>
          <p:cNvSpPr txBox="1">
            <a:spLocks noGrp="1"/>
          </p:cNvSpPr>
          <p:nvPr>
            <p:ph type="title" idx="3"/>
          </p:nvPr>
        </p:nvSpPr>
        <p:spPr>
          <a:xfrm>
            <a:off x="720000" y="3386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MỤC TIÊU BÀI HỌC</a:t>
            </a:r>
            <a:endParaRPr b="1" dirty="0">
              <a:latin typeface="Cambria" panose="02040503050406030204" pitchFamily="18" charset="0"/>
              <a:ea typeface="Cambria" panose="02040503050406030204" pitchFamily="18" charset="0"/>
            </a:endParaRPr>
          </a:p>
        </p:txBody>
      </p:sp>
      <p:sp>
        <p:nvSpPr>
          <p:cNvPr id="555" name="Google Shape;555;p47"/>
          <p:cNvSpPr txBox="1">
            <a:spLocks noGrp="1"/>
          </p:cNvSpPr>
          <p:nvPr>
            <p:ph type="title" idx="4"/>
          </p:nvPr>
        </p:nvSpPr>
        <p:spPr>
          <a:xfrm>
            <a:off x="2043438" y="2439525"/>
            <a:ext cx="1020000" cy="73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a:t>
            </a:r>
            <a:endParaRPr/>
          </a:p>
        </p:txBody>
      </p:sp>
      <p:sp>
        <p:nvSpPr>
          <p:cNvPr id="556" name="Google Shape;556;p47"/>
          <p:cNvSpPr txBox="1">
            <a:spLocks noGrp="1"/>
          </p:cNvSpPr>
          <p:nvPr>
            <p:ph type="title" idx="7"/>
          </p:nvPr>
        </p:nvSpPr>
        <p:spPr>
          <a:xfrm>
            <a:off x="2043438" y="3608625"/>
            <a:ext cx="1020000" cy="73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a:t>
            </a:r>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barn(inVertical)">
                                      <p:cBhvr>
                                        <p:cTn id="7" dur="500"/>
                                        <p:tgtEl>
                                          <p:spTgt spid="55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41">
                                            <p:txEl>
                                              <p:pRg st="0" end="0"/>
                                            </p:txEl>
                                          </p:spTgt>
                                        </p:tgtEl>
                                        <p:attrNameLst>
                                          <p:attrName>style.visibility</p:attrName>
                                        </p:attrNameLst>
                                      </p:cBhvr>
                                      <p:to>
                                        <p:strVal val="visible"/>
                                      </p:to>
                                    </p:set>
                                    <p:animEffect transition="in" filter="fade">
                                      <p:cBhvr>
                                        <p:cTn id="12" dur="1000"/>
                                        <p:tgtEl>
                                          <p:spTgt spid="541">
                                            <p:txEl>
                                              <p:pRg st="0" end="0"/>
                                            </p:txEl>
                                          </p:spTgt>
                                        </p:tgtEl>
                                      </p:cBhvr>
                                    </p:animEffect>
                                    <p:anim calcmode="lin" valueType="num">
                                      <p:cBhvr>
                                        <p:cTn id="13" dur="1000" fill="hold"/>
                                        <p:tgtEl>
                                          <p:spTgt spid="54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4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42">
                                            <p:txEl>
                                              <p:pRg st="0" end="0"/>
                                            </p:txEl>
                                          </p:spTgt>
                                        </p:tgtEl>
                                        <p:attrNameLst>
                                          <p:attrName>style.visibility</p:attrName>
                                        </p:attrNameLst>
                                      </p:cBhvr>
                                      <p:to>
                                        <p:strVal val="visible"/>
                                      </p:to>
                                    </p:set>
                                    <p:animEffect transition="in" filter="fade">
                                      <p:cBhvr>
                                        <p:cTn id="17" dur="1000"/>
                                        <p:tgtEl>
                                          <p:spTgt spid="542">
                                            <p:txEl>
                                              <p:pRg st="0" end="0"/>
                                            </p:txEl>
                                          </p:spTgt>
                                        </p:tgtEl>
                                      </p:cBhvr>
                                    </p:animEffect>
                                    <p:anim calcmode="lin" valueType="num">
                                      <p:cBhvr>
                                        <p:cTn id="18" dur="1000" fill="hold"/>
                                        <p:tgtEl>
                                          <p:spTgt spid="54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4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47"/>
                                        </p:tgtEl>
                                        <p:attrNameLst>
                                          <p:attrName>style.visibility</p:attrName>
                                        </p:attrNameLst>
                                      </p:cBhvr>
                                      <p:to>
                                        <p:strVal val="visible"/>
                                      </p:to>
                                    </p:set>
                                    <p:animEffect transition="in" filter="fade">
                                      <p:cBhvr>
                                        <p:cTn id="22" dur="1000"/>
                                        <p:tgtEl>
                                          <p:spTgt spid="547"/>
                                        </p:tgtEl>
                                      </p:cBhvr>
                                    </p:animEffect>
                                    <p:anim calcmode="lin" valueType="num">
                                      <p:cBhvr>
                                        <p:cTn id="23" dur="1000" fill="hold"/>
                                        <p:tgtEl>
                                          <p:spTgt spid="547"/>
                                        </p:tgtEl>
                                        <p:attrNameLst>
                                          <p:attrName>ppt_x</p:attrName>
                                        </p:attrNameLst>
                                      </p:cBhvr>
                                      <p:tavLst>
                                        <p:tav tm="0">
                                          <p:val>
                                            <p:strVal val="#ppt_x"/>
                                          </p:val>
                                        </p:tav>
                                        <p:tav tm="100000">
                                          <p:val>
                                            <p:strVal val="#ppt_x"/>
                                          </p:val>
                                        </p:tav>
                                      </p:tavLst>
                                    </p:anim>
                                    <p:anim calcmode="lin" valueType="num">
                                      <p:cBhvr>
                                        <p:cTn id="24" dur="1000" fill="hold"/>
                                        <p:tgtEl>
                                          <p:spTgt spid="54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48"/>
                                        </p:tgtEl>
                                        <p:attrNameLst>
                                          <p:attrName>style.visibility</p:attrName>
                                        </p:attrNameLst>
                                      </p:cBhvr>
                                      <p:to>
                                        <p:strVal val="visible"/>
                                      </p:to>
                                    </p:set>
                                    <p:animEffect transition="in" filter="fade">
                                      <p:cBhvr>
                                        <p:cTn id="27" dur="1000"/>
                                        <p:tgtEl>
                                          <p:spTgt spid="548"/>
                                        </p:tgtEl>
                                      </p:cBhvr>
                                    </p:animEffect>
                                    <p:anim calcmode="lin" valueType="num">
                                      <p:cBhvr>
                                        <p:cTn id="28" dur="1000" fill="hold"/>
                                        <p:tgtEl>
                                          <p:spTgt spid="548"/>
                                        </p:tgtEl>
                                        <p:attrNameLst>
                                          <p:attrName>ppt_x</p:attrName>
                                        </p:attrNameLst>
                                      </p:cBhvr>
                                      <p:tavLst>
                                        <p:tav tm="0">
                                          <p:val>
                                            <p:strVal val="#ppt_x"/>
                                          </p:val>
                                        </p:tav>
                                        <p:tav tm="100000">
                                          <p:val>
                                            <p:strVal val="#ppt_x"/>
                                          </p:val>
                                        </p:tav>
                                      </p:tavLst>
                                    </p:anim>
                                    <p:anim calcmode="lin" valueType="num">
                                      <p:cBhvr>
                                        <p:cTn id="29" dur="1000" fill="hold"/>
                                        <p:tgtEl>
                                          <p:spTgt spid="54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53"/>
                                        </p:tgtEl>
                                        <p:attrNameLst>
                                          <p:attrName>style.visibility</p:attrName>
                                        </p:attrNameLst>
                                      </p:cBhvr>
                                      <p:to>
                                        <p:strVal val="visible"/>
                                      </p:to>
                                    </p:set>
                                    <p:animEffect transition="in" filter="fade">
                                      <p:cBhvr>
                                        <p:cTn id="32" dur="1000"/>
                                        <p:tgtEl>
                                          <p:spTgt spid="553"/>
                                        </p:tgtEl>
                                      </p:cBhvr>
                                    </p:animEffect>
                                    <p:anim calcmode="lin" valueType="num">
                                      <p:cBhvr>
                                        <p:cTn id="33" dur="1000" fill="hold"/>
                                        <p:tgtEl>
                                          <p:spTgt spid="553"/>
                                        </p:tgtEl>
                                        <p:attrNameLst>
                                          <p:attrName>ppt_x</p:attrName>
                                        </p:attrNameLst>
                                      </p:cBhvr>
                                      <p:tavLst>
                                        <p:tav tm="0">
                                          <p:val>
                                            <p:strVal val="#ppt_x"/>
                                          </p:val>
                                        </p:tav>
                                        <p:tav tm="100000">
                                          <p:val>
                                            <p:strVal val="#ppt_x"/>
                                          </p:val>
                                        </p:tav>
                                      </p:tavLst>
                                    </p:anim>
                                    <p:anim calcmode="lin" valueType="num">
                                      <p:cBhvr>
                                        <p:cTn id="34" dur="1000" fill="hold"/>
                                        <p:tgtEl>
                                          <p:spTgt spid="55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45">
                                            <p:txEl>
                                              <p:pRg st="0" end="0"/>
                                            </p:txEl>
                                          </p:spTgt>
                                        </p:tgtEl>
                                        <p:attrNameLst>
                                          <p:attrName>style.visibility</p:attrName>
                                        </p:attrNameLst>
                                      </p:cBhvr>
                                      <p:to>
                                        <p:strVal val="visible"/>
                                      </p:to>
                                    </p:set>
                                    <p:animEffect transition="in" filter="fade">
                                      <p:cBhvr>
                                        <p:cTn id="39" dur="1000"/>
                                        <p:tgtEl>
                                          <p:spTgt spid="545">
                                            <p:txEl>
                                              <p:pRg st="0" end="0"/>
                                            </p:txEl>
                                          </p:spTgt>
                                        </p:tgtEl>
                                      </p:cBhvr>
                                    </p:animEffect>
                                    <p:anim calcmode="lin" valueType="num">
                                      <p:cBhvr>
                                        <p:cTn id="40" dur="1000" fill="hold"/>
                                        <p:tgtEl>
                                          <p:spTgt spid="545">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545">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46">
                                            <p:txEl>
                                              <p:pRg st="0" end="0"/>
                                            </p:txEl>
                                          </p:spTgt>
                                        </p:tgtEl>
                                        <p:attrNameLst>
                                          <p:attrName>style.visibility</p:attrName>
                                        </p:attrNameLst>
                                      </p:cBhvr>
                                      <p:to>
                                        <p:strVal val="visible"/>
                                      </p:to>
                                    </p:set>
                                    <p:animEffect transition="in" filter="fade">
                                      <p:cBhvr>
                                        <p:cTn id="44" dur="1000"/>
                                        <p:tgtEl>
                                          <p:spTgt spid="546">
                                            <p:txEl>
                                              <p:pRg st="0" end="0"/>
                                            </p:txEl>
                                          </p:spTgt>
                                        </p:tgtEl>
                                      </p:cBhvr>
                                    </p:animEffect>
                                    <p:anim calcmode="lin" valueType="num">
                                      <p:cBhvr>
                                        <p:cTn id="45" dur="1000" fill="hold"/>
                                        <p:tgtEl>
                                          <p:spTgt spid="546">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546">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549"/>
                                        </p:tgtEl>
                                        <p:attrNameLst>
                                          <p:attrName>style.visibility</p:attrName>
                                        </p:attrNameLst>
                                      </p:cBhvr>
                                      <p:to>
                                        <p:strVal val="visible"/>
                                      </p:to>
                                    </p:set>
                                    <p:animEffect transition="in" filter="fade">
                                      <p:cBhvr>
                                        <p:cTn id="49" dur="1000"/>
                                        <p:tgtEl>
                                          <p:spTgt spid="549"/>
                                        </p:tgtEl>
                                      </p:cBhvr>
                                    </p:animEffect>
                                    <p:anim calcmode="lin" valueType="num">
                                      <p:cBhvr>
                                        <p:cTn id="50" dur="1000" fill="hold"/>
                                        <p:tgtEl>
                                          <p:spTgt spid="549"/>
                                        </p:tgtEl>
                                        <p:attrNameLst>
                                          <p:attrName>ppt_x</p:attrName>
                                        </p:attrNameLst>
                                      </p:cBhvr>
                                      <p:tavLst>
                                        <p:tav tm="0">
                                          <p:val>
                                            <p:strVal val="#ppt_x"/>
                                          </p:val>
                                        </p:tav>
                                        <p:tav tm="100000">
                                          <p:val>
                                            <p:strVal val="#ppt_x"/>
                                          </p:val>
                                        </p:tav>
                                      </p:tavLst>
                                    </p:anim>
                                    <p:anim calcmode="lin" valueType="num">
                                      <p:cBhvr>
                                        <p:cTn id="51" dur="1000" fill="hold"/>
                                        <p:tgtEl>
                                          <p:spTgt spid="54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550"/>
                                        </p:tgtEl>
                                        <p:attrNameLst>
                                          <p:attrName>style.visibility</p:attrName>
                                        </p:attrNameLst>
                                      </p:cBhvr>
                                      <p:to>
                                        <p:strVal val="visible"/>
                                      </p:to>
                                    </p:set>
                                    <p:animEffect transition="in" filter="fade">
                                      <p:cBhvr>
                                        <p:cTn id="54" dur="1000"/>
                                        <p:tgtEl>
                                          <p:spTgt spid="550"/>
                                        </p:tgtEl>
                                      </p:cBhvr>
                                    </p:animEffect>
                                    <p:anim calcmode="lin" valueType="num">
                                      <p:cBhvr>
                                        <p:cTn id="55" dur="1000" fill="hold"/>
                                        <p:tgtEl>
                                          <p:spTgt spid="550"/>
                                        </p:tgtEl>
                                        <p:attrNameLst>
                                          <p:attrName>ppt_x</p:attrName>
                                        </p:attrNameLst>
                                      </p:cBhvr>
                                      <p:tavLst>
                                        <p:tav tm="0">
                                          <p:val>
                                            <p:strVal val="#ppt_x"/>
                                          </p:val>
                                        </p:tav>
                                        <p:tav tm="100000">
                                          <p:val>
                                            <p:strVal val="#ppt_x"/>
                                          </p:val>
                                        </p:tav>
                                      </p:tavLst>
                                    </p:anim>
                                    <p:anim calcmode="lin" valueType="num">
                                      <p:cBhvr>
                                        <p:cTn id="56" dur="1000" fill="hold"/>
                                        <p:tgtEl>
                                          <p:spTgt spid="55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55"/>
                                        </p:tgtEl>
                                        <p:attrNameLst>
                                          <p:attrName>style.visibility</p:attrName>
                                        </p:attrNameLst>
                                      </p:cBhvr>
                                      <p:to>
                                        <p:strVal val="visible"/>
                                      </p:to>
                                    </p:set>
                                    <p:animEffect transition="in" filter="fade">
                                      <p:cBhvr>
                                        <p:cTn id="59" dur="1000"/>
                                        <p:tgtEl>
                                          <p:spTgt spid="555"/>
                                        </p:tgtEl>
                                      </p:cBhvr>
                                    </p:animEffect>
                                    <p:anim calcmode="lin" valueType="num">
                                      <p:cBhvr>
                                        <p:cTn id="60" dur="1000" fill="hold"/>
                                        <p:tgtEl>
                                          <p:spTgt spid="555"/>
                                        </p:tgtEl>
                                        <p:attrNameLst>
                                          <p:attrName>ppt_x</p:attrName>
                                        </p:attrNameLst>
                                      </p:cBhvr>
                                      <p:tavLst>
                                        <p:tav tm="0">
                                          <p:val>
                                            <p:strVal val="#ppt_x"/>
                                          </p:val>
                                        </p:tav>
                                        <p:tav tm="100000">
                                          <p:val>
                                            <p:strVal val="#ppt_x"/>
                                          </p:val>
                                        </p:tav>
                                      </p:tavLst>
                                    </p:anim>
                                    <p:anim calcmode="lin" valueType="num">
                                      <p:cBhvr>
                                        <p:cTn id="61" dur="1000" fill="hold"/>
                                        <p:tgtEl>
                                          <p:spTgt spid="55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543">
                                            <p:txEl>
                                              <p:pRg st="0" end="0"/>
                                            </p:txEl>
                                          </p:spTgt>
                                        </p:tgtEl>
                                        <p:attrNameLst>
                                          <p:attrName>style.visibility</p:attrName>
                                        </p:attrNameLst>
                                      </p:cBhvr>
                                      <p:to>
                                        <p:strVal val="visible"/>
                                      </p:to>
                                    </p:set>
                                    <p:animEffect transition="in" filter="fade">
                                      <p:cBhvr>
                                        <p:cTn id="66" dur="1000"/>
                                        <p:tgtEl>
                                          <p:spTgt spid="543">
                                            <p:txEl>
                                              <p:pRg st="0" end="0"/>
                                            </p:txEl>
                                          </p:spTgt>
                                        </p:tgtEl>
                                      </p:cBhvr>
                                    </p:animEffect>
                                    <p:anim calcmode="lin" valueType="num">
                                      <p:cBhvr>
                                        <p:cTn id="67" dur="1000" fill="hold"/>
                                        <p:tgtEl>
                                          <p:spTgt spid="543">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543">
                                            <p:txEl>
                                              <p:pRg st="0" end="0"/>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544">
                                            <p:txEl>
                                              <p:pRg st="0" end="0"/>
                                            </p:txEl>
                                          </p:spTgt>
                                        </p:tgtEl>
                                        <p:attrNameLst>
                                          <p:attrName>style.visibility</p:attrName>
                                        </p:attrNameLst>
                                      </p:cBhvr>
                                      <p:to>
                                        <p:strVal val="visible"/>
                                      </p:to>
                                    </p:set>
                                    <p:animEffect transition="in" filter="fade">
                                      <p:cBhvr>
                                        <p:cTn id="71" dur="1000"/>
                                        <p:tgtEl>
                                          <p:spTgt spid="544">
                                            <p:txEl>
                                              <p:pRg st="0" end="0"/>
                                            </p:txEl>
                                          </p:spTgt>
                                        </p:tgtEl>
                                      </p:cBhvr>
                                    </p:animEffect>
                                    <p:anim calcmode="lin" valueType="num">
                                      <p:cBhvr>
                                        <p:cTn id="72" dur="1000" fill="hold"/>
                                        <p:tgtEl>
                                          <p:spTgt spid="544">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544">
                                            <p:txEl>
                                              <p:pRg st="0" end="0"/>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551"/>
                                        </p:tgtEl>
                                        <p:attrNameLst>
                                          <p:attrName>style.visibility</p:attrName>
                                        </p:attrNameLst>
                                      </p:cBhvr>
                                      <p:to>
                                        <p:strVal val="visible"/>
                                      </p:to>
                                    </p:set>
                                    <p:animEffect transition="in" filter="fade">
                                      <p:cBhvr>
                                        <p:cTn id="76" dur="1000"/>
                                        <p:tgtEl>
                                          <p:spTgt spid="551"/>
                                        </p:tgtEl>
                                      </p:cBhvr>
                                    </p:animEffect>
                                    <p:anim calcmode="lin" valueType="num">
                                      <p:cBhvr>
                                        <p:cTn id="77" dur="1000" fill="hold"/>
                                        <p:tgtEl>
                                          <p:spTgt spid="551"/>
                                        </p:tgtEl>
                                        <p:attrNameLst>
                                          <p:attrName>ppt_x</p:attrName>
                                        </p:attrNameLst>
                                      </p:cBhvr>
                                      <p:tavLst>
                                        <p:tav tm="0">
                                          <p:val>
                                            <p:strVal val="#ppt_x"/>
                                          </p:val>
                                        </p:tav>
                                        <p:tav tm="100000">
                                          <p:val>
                                            <p:strVal val="#ppt_x"/>
                                          </p:val>
                                        </p:tav>
                                      </p:tavLst>
                                    </p:anim>
                                    <p:anim calcmode="lin" valueType="num">
                                      <p:cBhvr>
                                        <p:cTn id="78" dur="1000" fill="hold"/>
                                        <p:tgtEl>
                                          <p:spTgt spid="551"/>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552"/>
                                        </p:tgtEl>
                                        <p:attrNameLst>
                                          <p:attrName>style.visibility</p:attrName>
                                        </p:attrNameLst>
                                      </p:cBhvr>
                                      <p:to>
                                        <p:strVal val="visible"/>
                                      </p:to>
                                    </p:set>
                                    <p:animEffect transition="in" filter="fade">
                                      <p:cBhvr>
                                        <p:cTn id="81" dur="1000"/>
                                        <p:tgtEl>
                                          <p:spTgt spid="552"/>
                                        </p:tgtEl>
                                      </p:cBhvr>
                                    </p:animEffect>
                                    <p:anim calcmode="lin" valueType="num">
                                      <p:cBhvr>
                                        <p:cTn id="82" dur="1000" fill="hold"/>
                                        <p:tgtEl>
                                          <p:spTgt spid="552"/>
                                        </p:tgtEl>
                                        <p:attrNameLst>
                                          <p:attrName>ppt_x</p:attrName>
                                        </p:attrNameLst>
                                      </p:cBhvr>
                                      <p:tavLst>
                                        <p:tav tm="0">
                                          <p:val>
                                            <p:strVal val="#ppt_x"/>
                                          </p:val>
                                        </p:tav>
                                        <p:tav tm="100000">
                                          <p:val>
                                            <p:strVal val="#ppt_x"/>
                                          </p:val>
                                        </p:tav>
                                      </p:tavLst>
                                    </p:anim>
                                    <p:anim calcmode="lin" valueType="num">
                                      <p:cBhvr>
                                        <p:cTn id="83" dur="1000" fill="hold"/>
                                        <p:tgtEl>
                                          <p:spTgt spid="552"/>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556"/>
                                        </p:tgtEl>
                                        <p:attrNameLst>
                                          <p:attrName>style.visibility</p:attrName>
                                        </p:attrNameLst>
                                      </p:cBhvr>
                                      <p:to>
                                        <p:strVal val="visible"/>
                                      </p:to>
                                    </p:set>
                                    <p:animEffect transition="in" filter="fade">
                                      <p:cBhvr>
                                        <p:cTn id="86" dur="1000"/>
                                        <p:tgtEl>
                                          <p:spTgt spid="556"/>
                                        </p:tgtEl>
                                      </p:cBhvr>
                                    </p:animEffect>
                                    <p:anim calcmode="lin" valueType="num">
                                      <p:cBhvr>
                                        <p:cTn id="87" dur="1000" fill="hold"/>
                                        <p:tgtEl>
                                          <p:spTgt spid="556"/>
                                        </p:tgtEl>
                                        <p:attrNameLst>
                                          <p:attrName>ppt_x</p:attrName>
                                        </p:attrNameLst>
                                      </p:cBhvr>
                                      <p:tavLst>
                                        <p:tav tm="0">
                                          <p:val>
                                            <p:strVal val="#ppt_x"/>
                                          </p:val>
                                        </p:tav>
                                        <p:tav tm="100000">
                                          <p:val>
                                            <p:strVal val="#ppt_x"/>
                                          </p:val>
                                        </p:tav>
                                      </p:tavLst>
                                    </p:anim>
                                    <p:anim calcmode="lin" valueType="num">
                                      <p:cBhvr>
                                        <p:cTn id="88" dur="1000" fill="hold"/>
                                        <p:tgtEl>
                                          <p:spTgt spid="5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build="p"/>
      <p:bldP spid="542" grpId="0" build="p"/>
      <p:bldP spid="543" grpId="0" build="p"/>
      <p:bldP spid="544" grpId="0" build="p"/>
      <p:bldP spid="545" grpId="0" build="p"/>
      <p:bldP spid="546" grpId="0" build="p"/>
      <p:bldP spid="553" grpId="0"/>
      <p:bldP spid="554" grpId="0"/>
      <p:bldP spid="555" grpId="0"/>
      <p:bldP spid="5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6" name="Picture 5">
            <a:extLst>
              <a:ext uri="{FF2B5EF4-FFF2-40B4-BE49-F238E27FC236}">
                <a16:creationId xmlns:a16="http://schemas.microsoft.com/office/drawing/2014/main" id="{98979178-FA7A-4B3E-879B-4C6F284A8BE4}"/>
              </a:ext>
            </a:extLst>
          </p:cNvPr>
          <p:cNvPicPr>
            <a:picLocks noChangeAspect="1"/>
          </p:cNvPicPr>
          <p:nvPr/>
        </p:nvPicPr>
        <p:blipFill>
          <a:blip r:embed="rId3"/>
          <a:stretch>
            <a:fillRect/>
          </a:stretch>
        </p:blipFill>
        <p:spPr>
          <a:xfrm>
            <a:off x="2252271" y="791563"/>
            <a:ext cx="4639458" cy="356037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23" name="Google Shape;623;p53"/>
          <p:cNvSpPr txBox="1">
            <a:spLocks noGrp="1"/>
          </p:cNvSpPr>
          <p:nvPr>
            <p:ph type="subTitle" idx="1"/>
          </p:nvPr>
        </p:nvSpPr>
        <p:spPr>
          <a:xfrm>
            <a:off x="4572000" y="1224545"/>
            <a:ext cx="3563400" cy="83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Truyện truyền kì</a:t>
            </a:r>
            <a:endParaRPr sz="1800" dirty="0">
              <a:latin typeface="Cambria" panose="02040503050406030204" pitchFamily="18" charset="0"/>
              <a:ea typeface="Cambria" panose="02040503050406030204" pitchFamily="18" charset="0"/>
            </a:endParaRPr>
          </a:p>
        </p:txBody>
      </p:sp>
      <p:sp>
        <p:nvSpPr>
          <p:cNvPr id="624" name="Google Shape;624;p53"/>
          <p:cNvSpPr txBox="1">
            <a:spLocks noGrp="1"/>
          </p:cNvSpPr>
          <p:nvPr>
            <p:ph type="subTitle" idx="2"/>
          </p:nvPr>
        </p:nvSpPr>
        <p:spPr>
          <a:xfrm>
            <a:off x="4572000" y="560859"/>
            <a:ext cx="35634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Thể loại</a:t>
            </a:r>
            <a:endParaRPr b="1" dirty="0">
              <a:latin typeface="Cambria" panose="02040503050406030204" pitchFamily="18" charset="0"/>
              <a:ea typeface="Cambria" panose="02040503050406030204" pitchFamily="18" charset="0"/>
            </a:endParaRPr>
          </a:p>
        </p:txBody>
      </p:sp>
      <p:sp>
        <p:nvSpPr>
          <p:cNvPr id="625" name="Google Shape;625;p53"/>
          <p:cNvSpPr txBox="1">
            <a:spLocks noGrp="1"/>
          </p:cNvSpPr>
          <p:nvPr>
            <p:ph type="subTitle" idx="3"/>
          </p:nvPr>
        </p:nvSpPr>
        <p:spPr>
          <a:xfrm>
            <a:off x="4335629" y="2438956"/>
            <a:ext cx="4017263" cy="183654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800" b="1" dirty="0">
                <a:latin typeface="Cambria" panose="02040503050406030204" pitchFamily="18" charset="0"/>
                <a:ea typeface="Cambria" panose="02040503050406030204" pitchFamily="18" charset="0"/>
              </a:rPr>
              <a:t>Phần 1: </a:t>
            </a:r>
            <a:r>
              <a:rPr lang="en" sz="1800" dirty="0">
                <a:latin typeface="Cambria" panose="02040503050406030204" pitchFamily="18" charset="0"/>
                <a:ea typeface="Cambria" panose="02040503050406030204" pitchFamily="18" charset="0"/>
              </a:rPr>
              <a:t>Chuyện con hổ và bà đỡ Trần ở Đông Triều.</a:t>
            </a:r>
          </a:p>
          <a:p>
            <a:pPr marL="0" lvl="0" indent="0" algn="l" rtl="0">
              <a:lnSpc>
                <a:spcPct val="150000"/>
              </a:lnSpc>
              <a:spcBef>
                <a:spcPts val="0"/>
              </a:spcBef>
              <a:spcAft>
                <a:spcPts val="0"/>
              </a:spcAft>
              <a:buNone/>
            </a:pPr>
            <a:r>
              <a:rPr lang="en" sz="1800" b="1" dirty="0">
                <a:latin typeface="Cambria" panose="02040503050406030204" pitchFamily="18" charset="0"/>
                <a:ea typeface="Cambria" panose="02040503050406030204" pitchFamily="18" charset="0"/>
              </a:rPr>
              <a:t>Phần 2: </a:t>
            </a:r>
            <a:r>
              <a:rPr lang="en" sz="1800" dirty="0">
                <a:latin typeface="Cambria" panose="02040503050406030204" pitchFamily="18" charset="0"/>
                <a:ea typeface="Cambria" panose="02040503050406030204" pitchFamily="18" charset="0"/>
              </a:rPr>
              <a:t>Chuyện con hổ và bác tiều ở Lạng Giang</a:t>
            </a:r>
          </a:p>
        </p:txBody>
      </p:sp>
      <p:sp>
        <p:nvSpPr>
          <p:cNvPr id="626" name="Google Shape;626;p53"/>
          <p:cNvSpPr txBox="1">
            <a:spLocks noGrp="1"/>
          </p:cNvSpPr>
          <p:nvPr>
            <p:ph type="subTitle" idx="4"/>
          </p:nvPr>
        </p:nvSpPr>
        <p:spPr>
          <a:xfrm>
            <a:off x="4789492" y="1966756"/>
            <a:ext cx="35634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Bố cục</a:t>
            </a:r>
            <a:endParaRPr b="1" dirty="0">
              <a:latin typeface="Cambria" panose="02040503050406030204" pitchFamily="18" charset="0"/>
              <a:ea typeface="Cambria" panose="02040503050406030204" pitchFamily="18" charset="0"/>
            </a:endParaRPr>
          </a:p>
        </p:txBody>
      </p:sp>
      <p:pic>
        <p:nvPicPr>
          <p:cNvPr id="628" name="Google Shape;628;p53"/>
          <p:cNvPicPr preferRelativeResize="0"/>
          <p:nvPr/>
        </p:nvPicPr>
        <p:blipFill rotWithShape="1">
          <a:blip r:embed="rId3">
            <a:alphaModFix/>
          </a:blip>
          <a:srcRect r="4434" b="77146"/>
          <a:stretch/>
        </p:blipFill>
        <p:spPr>
          <a:xfrm>
            <a:off x="4602125" y="998134"/>
            <a:ext cx="3334575" cy="81500"/>
          </a:xfrm>
          <a:prstGeom prst="rect">
            <a:avLst/>
          </a:prstGeom>
          <a:noFill/>
          <a:ln>
            <a:noFill/>
          </a:ln>
        </p:spPr>
      </p:pic>
      <p:pic>
        <p:nvPicPr>
          <p:cNvPr id="629" name="Google Shape;629;p53"/>
          <p:cNvPicPr preferRelativeResize="0"/>
          <p:nvPr/>
        </p:nvPicPr>
        <p:blipFill rotWithShape="1">
          <a:blip r:embed="rId3">
            <a:alphaModFix/>
          </a:blip>
          <a:srcRect r="4434" b="77146"/>
          <a:stretch/>
        </p:blipFill>
        <p:spPr>
          <a:xfrm>
            <a:off x="4819617" y="2412831"/>
            <a:ext cx="3334575" cy="81500"/>
          </a:xfrm>
          <a:prstGeom prst="rect">
            <a:avLst/>
          </a:prstGeom>
          <a:noFill/>
          <a:ln>
            <a:noFill/>
          </a:ln>
        </p:spPr>
      </p:pic>
      <p:grpSp>
        <p:nvGrpSpPr>
          <p:cNvPr id="2" name="Group 1">
            <a:extLst>
              <a:ext uri="{FF2B5EF4-FFF2-40B4-BE49-F238E27FC236}">
                <a16:creationId xmlns:a16="http://schemas.microsoft.com/office/drawing/2014/main" id="{13410AFB-A344-4692-B98A-466F1ACAE091}"/>
              </a:ext>
            </a:extLst>
          </p:cNvPr>
          <p:cNvGrpSpPr/>
          <p:nvPr/>
        </p:nvGrpSpPr>
        <p:grpSpPr>
          <a:xfrm>
            <a:off x="-201878" y="1422755"/>
            <a:ext cx="4480379" cy="3899187"/>
            <a:chOff x="153496" y="1594968"/>
            <a:chExt cx="3805425" cy="3121975"/>
          </a:xfrm>
        </p:grpSpPr>
        <p:pic>
          <p:nvPicPr>
            <p:cNvPr id="620" name="Google Shape;620;p53"/>
            <p:cNvPicPr preferRelativeResize="0"/>
            <p:nvPr/>
          </p:nvPicPr>
          <p:blipFill>
            <a:blip r:embed="rId4">
              <a:alphaModFix/>
            </a:blip>
            <a:stretch>
              <a:fillRect/>
            </a:stretch>
          </p:blipFill>
          <p:spPr>
            <a:xfrm flipH="1">
              <a:off x="2042758" y="1668347"/>
              <a:ext cx="1916163" cy="1907087"/>
            </a:xfrm>
            <a:prstGeom prst="rect">
              <a:avLst/>
            </a:prstGeom>
            <a:noFill/>
            <a:ln>
              <a:noFill/>
            </a:ln>
          </p:spPr>
        </p:pic>
        <p:pic>
          <p:nvPicPr>
            <p:cNvPr id="621" name="Google Shape;621;p53"/>
            <p:cNvPicPr preferRelativeResize="0"/>
            <p:nvPr/>
          </p:nvPicPr>
          <p:blipFill>
            <a:blip r:embed="rId5">
              <a:alphaModFix/>
            </a:blip>
            <a:stretch>
              <a:fillRect/>
            </a:stretch>
          </p:blipFill>
          <p:spPr>
            <a:xfrm rot="-5399998">
              <a:off x="169783" y="2931509"/>
              <a:ext cx="1525725" cy="1558300"/>
            </a:xfrm>
            <a:prstGeom prst="rect">
              <a:avLst/>
            </a:prstGeom>
            <a:noFill/>
            <a:ln>
              <a:noFill/>
            </a:ln>
          </p:spPr>
        </p:pic>
        <p:pic>
          <p:nvPicPr>
            <p:cNvPr id="2050" name="Picture 2" descr="Cute baby tiger Vectors &amp; Illustrations for Free Download | Freepik">
              <a:extLst>
                <a:ext uri="{FF2B5EF4-FFF2-40B4-BE49-F238E27FC236}">
                  <a16:creationId xmlns:a16="http://schemas.microsoft.com/office/drawing/2014/main" id="{23AA0D0B-5A0F-4B8B-B62C-EA937ECEEDA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4695" y="1594968"/>
              <a:ext cx="3121975" cy="312197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24">
                                            <p:txEl>
                                              <p:pRg st="0" end="0"/>
                                            </p:txEl>
                                          </p:spTgt>
                                        </p:tgtEl>
                                        <p:attrNameLst>
                                          <p:attrName>style.visibility</p:attrName>
                                        </p:attrNameLst>
                                      </p:cBhvr>
                                      <p:to>
                                        <p:strVal val="visible"/>
                                      </p:to>
                                    </p:set>
                                    <p:animEffect transition="in" filter="fade">
                                      <p:cBhvr>
                                        <p:cTn id="7" dur="1000"/>
                                        <p:tgtEl>
                                          <p:spTgt spid="624">
                                            <p:txEl>
                                              <p:pRg st="0" end="0"/>
                                            </p:txEl>
                                          </p:spTgt>
                                        </p:tgtEl>
                                      </p:cBhvr>
                                    </p:animEffect>
                                    <p:anim calcmode="lin" valueType="num">
                                      <p:cBhvr>
                                        <p:cTn id="8" dur="1000" fill="hold"/>
                                        <p:tgtEl>
                                          <p:spTgt spid="6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2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8"/>
                                        </p:tgtEl>
                                        <p:attrNameLst>
                                          <p:attrName>style.visibility</p:attrName>
                                        </p:attrNameLst>
                                      </p:cBhvr>
                                      <p:to>
                                        <p:strVal val="visible"/>
                                      </p:to>
                                    </p:set>
                                    <p:animEffect transition="in" filter="fade">
                                      <p:cBhvr>
                                        <p:cTn id="12" dur="1000"/>
                                        <p:tgtEl>
                                          <p:spTgt spid="628"/>
                                        </p:tgtEl>
                                      </p:cBhvr>
                                    </p:animEffect>
                                    <p:anim calcmode="lin" valueType="num">
                                      <p:cBhvr>
                                        <p:cTn id="13" dur="1000" fill="hold"/>
                                        <p:tgtEl>
                                          <p:spTgt spid="628"/>
                                        </p:tgtEl>
                                        <p:attrNameLst>
                                          <p:attrName>ppt_x</p:attrName>
                                        </p:attrNameLst>
                                      </p:cBhvr>
                                      <p:tavLst>
                                        <p:tav tm="0">
                                          <p:val>
                                            <p:strVal val="#ppt_x"/>
                                          </p:val>
                                        </p:tav>
                                        <p:tav tm="100000">
                                          <p:val>
                                            <p:strVal val="#ppt_x"/>
                                          </p:val>
                                        </p:tav>
                                      </p:tavLst>
                                    </p:anim>
                                    <p:anim calcmode="lin" valueType="num">
                                      <p:cBhvr>
                                        <p:cTn id="14" dur="1000" fill="hold"/>
                                        <p:tgtEl>
                                          <p:spTgt spid="6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23">
                                            <p:txEl>
                                              <p:pRg st="0" end="0"/>
                                            </p:txEl>
                                          </p:spTgt>
                                        </p:tgtEl>
                                        <p:attrNameLst>
                                          <p:attrName>style.visibility</p:attrName>
                                        </p:attrNameLst>
                                      </p:cBhvr>
                                      <p:to>
                                        <p:strVal val="visible"/>
                                      </p:to>
                                    </p:set>
                                    <p:animEffect transition="in" filter="barn(inVertical)">
                                      <p:cBhvr>
                                        <p:cTn id="19" dur="500"/>
                                        <p:tgtEl>
                                          <p:spTgt spid="62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26">
                                            <p:txEl>
                                              <p:pRg st="0" end="0"/>
                                            </p:txEl>
                                          </p:spTgt>
                                        </p:tgtEl>
                                        <p:attrNameLst>
                                          <p:attrName>style.visibility</p:attrName>
                                        </p:attrNameLst>
                                      </p:cBhvr>
                                      <p:to>
                                        <p:strVal val="visible"/>
                                      </p:to>
                                    </p:set>
                                    <p:animEffect transition="in" filter="barn(inVertical)">
                                      <p:cBhvr>
                                        <p:cTn id="24" dur="500"/>
                                        <p:tgtEl>
                                          <p:spTgt spid="626">
                                            <p:txEl>
                                              <p:pRg st="0" end="0"/>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29"/>
                                        </p:tgtEl>
                                        <p:attrNameLst>
                                          <p:attrName>style.visibility</p:attrName>
                                        </p:attrNameLst>
                                      </p:cBhvr>
                                      <p:to>
                                        <p:strVal val="visible"/>
                                      </p:to>
                                    </p:set>
                                    <p:animEffect transition="in" filter="barn(inVertical)">
                                      <p:cBhvr>
                                        <p:cTn id="27" dur="500"/>
                                        <p:tgtEl>
                                          <p:spTgt spid="6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25">
                                            <p:txEl>
                                              <p:pRg st="0" end="0"/>
                                            </p:txEl>
                                          </p:spTgt>
                                        </p:tgtEl>
                                        <p:attrNameLst>
                                          <p:attrName>style.visibility</p:attrName>
                                        </p:attrNameLst>
                                      </p:cBhvr>
                                      <p:to>
                                        <p:strVal val="visible"/>
                                      </p:to>
                                    </p:set>
                                    <p:animEffect transition="in" filter="barn(inVertical)">
                                      <p:cBhvr>
                                        <p:cTn id="32" dur="500"/>
                                        <p:tgtEl>
                                          <p:spTgt spid="6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25">
                                            <p:txEl>
                                              <p:pRg st="1" end="1"/>
                                            </p:txEl>
                                          </p:spTgt>
                                        </p:tgtEl>
                                        <p:attrNameLst>
                                          <p:attrName>style.visibility</p:attrName>
                                        </p:attrNameLst>
                                      </p:cBhvr>
                                      <p:to>
                                        <p:strVal val="visible"/>
                                      </p:to>
                                    </p:set>
                                    <p:animEffect transition="in" filter="barn(inVertical)">
                                      <p:cBhvr>
                                        <p:cTn id="37" dur="500"/>
                                        <p:tgtEl>
                                          <p:spTgt spid="6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0" build="p"/>
      <p:bldP spid="624" grpId="0" build="p"/>
      <p:bldP spid="625" grpId="0" build="p"/>
      <p:bldP spid="62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6" name="Picture 5">
            <a:extLst>
              <a:ext uri="{FF2B5EF4-FFF2-40B4-BE49-F238E27FC236}">
                <a16:creationId xmlns:a16="http://schemas.microsoft.com/office/drawing/2014/main" id="{80A8D1CD-E4D2-409B-ADA8-F83C02B19A25}"/>
              </a:ext>
            </a:extLst>
          </p:cNvPr>
          <p:cNvPicPr>
            <a:picLocks noChangeAspect="1"/>
          </p:cNvPicPr>
          <p:nvPr/>
        </p:nvPicPr>
        <p:blipFill>
          <a:blip r:embed="rId3"/>
          <a:stretch>
            <a:fillRect/>
          </a:stretch>
        </p:blipFill>
        <p:spPr>
          <a:xfrm>
            <a:off x="2105954" y="791563"/>
            <a:ext cx="4932091" cy="3560373"/>
          </a:xfrm>
          <a:prstGeom prst="rect">
            <a:avLst/>
          </a:prstGeom>
        </p:spPr>
      </p:pic>
    </p:spTree>
    <p:extLst>
      <p:ext uri="{BB962C8B-B14F-4D97-AF65-F5344CB8AC3E}">
        <p14:creationId xmlns:p14="http://schemas.microsoft.com/office/powerpoint/2010/main" val="32026612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3" name="Google Shape;583;p50"/>
          <p:cNvSpPr txBox="1">
            <a:spLocks noGrp="1"/>
          </p:cNvSpPr>
          <p:nvPr>
            <p:ph type="title"/>
          </p:nvPr>
        </p:nvSpPr>
        <p:spPr>
          <a:xfrm>
            <a:off x="720000" y="3386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HOẠT ĐỘNG NHÓM ĐÔI</a:t>
            </a:r>
            <a:endParaRPr b="1" dirty="0">
              <a:latin typeface="Cambria" panose="02040503050406030204" pitchFamily="18" charset="0"/>
              <a:ea typeface="Cambria" panose="02040503050406030204" pitchFamily="18" charset="0"/>
            </a:endParaRPr>
          </a:p>
        </p:txBody>
      </p:sp>
      <p:sp>
        <p:nvSpPr>
          <p:cNvPr id="584" name="Google Shape;584;p50"/>
          <p:cNvSpPr txBox="1">
            <a:spLocks noGrp="1"/>
          </p:cNvSpPr>
          <p:nvPr>
            <p:ph type="body" idx="1"/>
          </p:nvPr>
        </p:nvSpPr>
        <p:spPr>
          <a:xfrm>
            <a:off x="3166946" y="1174100"/>
            <a:ext cx="5538439" cy="2795300"/>
          </a:xfrm>
          <a:prstGeom prst="rect">
            <a:avLst/>
          </a:prstGeom>
        </p:spPr>
        <p:txBody>
          <a:bodyPr spcFirstLastPara="1" wrap="square" lIns="91425" tIns="91425" rIns="91425" bIns="91425" anchor="t" anchorCtr="0">
            <a:noAutofit/>
          </a:bodyPr>
          <a:lstStyle/>
          <a:p>
            <a:pPr marL="285750" indent="-285750">
              <a:lnSpc>
                <a:spcPct val="150000"/>
              </a:lnSpc>
              <a:buClrTx/>
              <a:buSzPts val="1100"/>
            </a:pPr>
            <a:r>
              <a:rPr lang="en-US" sz="1800" dirty="0" err="1">
                <a:solidFill>
                  <a:schemeClr val="lt1"/>
                </a:solidFill>
                <a:latin typeface="Cambria" panose="02040503050406030204" pitchFamily="18" charset="0"/>
                <a:ea typeface="Cambria" panose="02040503050406030204" pitchFamily="18" charset="0"/>
              </a:rPr>
              <a:t>Mỗi</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nhóm</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đôi</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sẽ</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phải</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hoàn</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thành</a:t>
            </a:r>
            <a:r>
              <a:rPr lang="en-US" sz="1800" dirty="0">
                <a:solidFill>
                  <a:schemeClr val="lt1"/>
                </a:solidFill>
                <a:latin typeface="Cambria" panose="02040503050406030204" pitchFamily="18" charset="0"/>
                <a:ea typeface="Cambria" panose="02040503050406030204" pitchFamily="18" charset="0"/>
              </a:rPr>
              <a:t> 5 </a:t>
            </a:r>
            <a:r>
              <a:rPr lang="en-US" sz="1800" dirty="0" err="1">
                <a:solidFill>
                  <a:schemeClr val="lt1"/>
                </a:solidFill>
                <a:latin typeface="Cambria" panose="02040503050406030204" pitchFamily="18" charset="0"/>
                <a:ea typeface="Cambria" panose="02040503050406030204" pitchFamily="18" charset="0"/>
              </a:rPr>
              <a:t>câu</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hỏi</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trong</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thời</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gian</a:t>
            </a:r>
            <a:r>
              <a:rPr lang="en-US" sz="1800" dirty="0">
                <a:solidFill>
                  <a:schemeClr val="lt1"/>
                </a:solidFill>
                <a:latin typeface="Cambria" panose="02040503050406030204" pitchFamily="18" charset="0"/>
                <a:ea typeface="Cambria" panose="02040503050406030204" pitchFamily="18" charset="0"/>
              </a:rPr>
              <a:t> 3 </a:t>
            </a:r>
            <a:r>
              <a:rPr lang="en-US" sz="1800" dirty="0" err="1">
                <a:solidFill>
                  <a:schemeClr val="lt1"/>
                </a:solidFill>
                <a:latin typeface="Cambria" panose="02040503050406030204" pitchFamily="18" charset="0"/>
                <a:ea typeface="Cambria" panose="02040503050406030204" pitchFamily="18" charset="0"/>
              </a:rPr>
              <a:t>phút</a:t>
            </a:r>
            <a:r>
              <a:rPr lang="en-US" sz="1800" dirty="0">
                <a:solidFill>
                  <a:schemeClr val="lt1"/>
                </a:solidFill>
                <a:latin typeface="Cambria" panose="02040503050406030204" pitchFamily="18" charset="0"/>
                <a:ea typeface="Cambria" panose="02040503050406030204" pitchFamily="18" charset="0"/>
              </a:rPr>
              <a:t>.</a:t>
            </a:r>
          </a:p>
          <a:p>
            <a:pPr marL="285750" indent="-285750">
              <a:lnSpc>
                <a:spcPct val="150000"/>
              </a:lnSpc>
              <a:buClrTx/>
              <a:buSzPts val="1100"/>
            </a:pPr>
            <a:r>
              <a:rPr lang="en-US" sz="1800" dirty="0" err="1">
                <a:solidFill>
                  <a:schemeClr val="lt1"/>
                </a:solidFill>
                <a:latin typeface="Cambria" panose="02040503050406030204" pitchFamily="18" charset="0"/>
                <a:ea typeface="Cambria" panose="02040503050406030204" pitchFamily="18" charset="0"/>
              </a:rPr>
              <a:t>Mỗi</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câu</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hỏi</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có</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giá</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trị</a:t>
            </a:r>
            <a:r>
              <a:rPr lang="en-US" sz="1800" dirty="0">
                <a:solidFill>
                  <a:schemeClr val="lt1"/>
                </a:solidFill>
                <a:latin typeface="Cambria" panose="02040503050406030204" pitchFamily="18" charset="0"/>
                <a:ea typeface="Cambria" panose="02040503050406030204" pitchFamily="18" charset="0"/>
              </a:rPr>
              <a:t> 2 </a:t>
            </a:r>
            <a:r>
              <a:rPr lang="en-US" sz="1800" dirty="0" err="1">
                <a:solidFill>
                  <a:schemeClr val="lt1"/>
                </a:solidFill>
                <a:latin typeface="Cambria" panose="02040503050406030204" pitchFamily="18" charset="0"/>
                <a:ea typeface="Cambria" panose="02040503050406030204" pitchFamily="18" charset="0"/>
              </a:rPr>
              <a:t>điểm</a:t>
            </a:r>
            <a:r>
              <a:rPr lang="en-US" sz="1800" dirty="0">
                <a:solidFill>
                  <a:schemeClr val="lt1"/>
                </a:solidFill>
                <a:latin typeface="Cambria" panose="02040503050406030204" pitchFamily="18" charset="0"/>
                <a:ea typeface="Cambria" panose="02040503050406030204" pitchFamily="18" charset="0"/>
              </a:rPr>
              <a:t>.</a:t>
            </a:r>
          </a:p>
          <a:p>
            <a:pPr marL="285750" indent="-285750">
              <a:lnSpc>
                <a:spcPct val="150000"/>
              </a:lnSpc>
              <a:buClrTx/>
              <a:buSzPts val="1100"/>
            </a:pPr>
            <a:r>
              <a:rPr lang="en-US" sz="1800" dirty="0" err="1">
                <a:solidFill>
                  <a:schemeClr val="lt1"/>
                </a:solidFill>
                <a:latin typeface="Cambria" panose="02040503050406030204" pitchFamily="18" charset="0"/>
                <a:ea typeface="Cambria" panose="02040503050406030204" pitchFamily="18" charset="0"/>
              </a:rPr>
              <a:t>Nhóm</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nào</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hoàn</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thành</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xong</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trước</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có</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thể</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trình</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bày</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trước</a:t>
            </a:r>
            <a:r>
              <a:rPr lang="en-US" sz="1800" dirty="0">
                <a:solidFill>
                  <a:schemeClr val="lt1"/>
                </a:solidFill>
                <a:latin typeface="Cambria" panose="02040503050406030204" pitchFamily="18" charset="0"/>
                <a:ea typeface="Cambria" panose="02040503050406030204" pitchFamily="18" charset="0"/>
              </a:rPr>
              <a:t>.</a:t>
            </a:r>
          </a:p>
          <a:p>
            <a:pPr marL="285750" indent="-285750">
              <a:lnSpc>
                <a:spcPct val="150000"/>
              </a:lnSpc>
              <a:buClrTx/>
              <a:buSzPts val="1100"/>
            </a:pPr>
            <a:r>
              <a:rPr lang="en-US" sz="1800" dirty="0" err="1">
                <a:solidFill>
                  <a:schemeClr val="lt1"/>
                </a:solidFill>
                <a:latin typeface="Cambria" panose="02040503050406030204" pitchFamily="18" charset="0"/>
                <a:ea typeface="Cambria" panose="02040503050406030204" pitchFamily="18" charset="0"/>
              </a:rPr>
              <a:t>Các</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nhóm</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còn</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lại</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có</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thể</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đạt</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câu</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hỏi</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nhận</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xét</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và</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bổ</a:t>
            </a:r>
            <a:r>
              <a:rPr lang="en-US" sz="1800" dirty="0">
                <a:solidFill>
                  <a:schemeClr val="lt1"/>
                </a:solidFill>
                <a:latin typeface="Cambria" panose="02040503050406030204" pitchFamily="18" charset="0"/>
                <a:ea typeface="Cambria" panose="02040503050406030204" pitchFamily="18" charset="0"/>
              </a:rPr>
              <a:t> sung </a:t>
            </a:r>
            <a:r>
              <a:rPr lang="en-US" sz="1800" dirty="0" err="1">
                <a:solidFill>
                  <a:schemeClr val="lt1"/>
                </a:solidFill>
                <a:latin typeface="Cambria" panose="02040503050406030204" pitchFamily="18" charset="0"/>
                <a:ea typeface="Cambria" panose="02040503050406030204" pitchFamily="18" charset="0"/>
              </a:rPr>
              <a:t>cho</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nhóm</a:t>
            </a:r>
            <a:r>
              <a:rPr lang="en-US" sz="1800" dirty="0">
                <a:solidFill>
                  <a:schemeClr val="lt1"/>
                </a:solidFill>
                <a:latin typeface="Cambria" panose="02040503050406030204" pitchFamily="18" charset="0"/>
                <a:ea typeface="Cambria" panose="02040503050406030204" pitchFamily="18" charset="0"/>
              </a:rPr>
              <a:t> </a:t>
            </a:r>
            <a:r>
              <a:rPr lang="en-US" sz="1800" dirty="0" err="1">
                <a:solidFill>
                  <a:schemeClr val="lt1"/>
                </a:solidFill>
                <a:latin typeface="Cambria" panose="02040503050406030204" pitchFamily="18" charset="0"/>
                <a:ea typeface="Cambria" panose="02040503050406030204" pitchFamily="18" charset="0"/>
              </a:rPr>
              <a:t>bạn</a:t>
            </a:r>
            <a:r>
              <a:rPr lang="en-US" sz="1800" dirty="0">
                <a:solidFill>
                  <a:schemeClr val="lt1"/>
                </a:solidFill>
                <a:latin typeface="Cambria" panose="02040503050406030204" pitchFamily="18" charset="0"/>
                <a:ea typeface="Cambria" panose="02040503050406030204" pitchFamily="18" charset="0"/>
              </a:rPr>
              <a:t>.</a:t>
            </a:r>
            <a:endParaRPr sz="1800" dirty="0">
              <a:solidFill>
                <a:schemeClr val="lt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D142D0E9-EA1E-4671-A627-9024760DDEC5}"/>
              </a:ext>
            </a:extLst>
          </p:cNvPr>
          <p:cNvGrpSpPr/>
          <p:nvPr/>
        </p:nvGrpSpPr>
        <p:grpSpPr>
          <a:xfrm>
            <a:off x="-120941" y="1174100"/>
            <a:ext cx="3785975" cy="3583740"/>
            <a:chOff x="-68902" y="689265"/>
            <a:chExt cx="3785975" cy="3583740"/>
          </a:xfrm>
        </p:grpSpPr>
        <p:pic>
          <p:nvPicPr>
            <p:cNvPr id="582" name="Google Shape;582;p50"/>
            <p:cNvPicPr preferRelativeResize="0"/>
            <p:nvPr/>
          </p:nvPicPr>
          <p:blipFill>
            <a:blip r:embed="rId3">
              <a:alphaModFix/>
            </a:blip>
            <a:stretch>
              <a:fillRect/>
            </a:stretch>
          </p:blipFill>
          <p:spPr>
            <a:xfrm flipH="1">
              <a:off x="-68902" y="1263073"/>
              <a:ext cx="1897550" cy="2436125"/>
            </a:xfrm>
            <a:prstGeom prst="rect">
              <a:avLst/>
            </a:prstGeom>
            <a:noFill/>
            <a:ln>
              <a:noFill/>
            </a:ln>
          </p:spPr>
        </p:pic>
        <p:pic>
          <p:nvPicPr>
            <p:cNvPr id="4098" name="Picture 2">
              <a:extLst>
                <a:ext uri="{FF2B5EF4-FFF2-40B4-BE49-F238E27FC236}">
                  <a16:creationId xmlns:a16="http://schemas.microsoft.com/office/drawing/2014/main" id="{FE9C403C-A031-4F7C-BBD6-16E0C34BE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33" y="689265"/>
              <a:ext cx="3583740" cy="358374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83"/>
                                        </p:tgtEl>
                                        <p:attrNameLst>
                                          <p:attrName>style.visibility</p:attrName>
                                        </p:attrNameLst>
                                      </p:cBhvr>
                                      <p:to>
                                        <p:strVal val="visible"/>
                                      </p:to>
                                    </p:set>
                                    <p:animEffect transition="in" filter="fade">
                                      <p:cBhvr>
                                        <p:cTn id="7" dur="1000"/>
                                        <p:tgtEl>
                                          <p:spTgt spid="583"/>
                                        </p:tgtEl>
                                      </p:cBhvr>
                                    </p:animEffect>
                                    <p:anim calcmode="lin" valueType="num">
                                      <p:cBhvr>
                                        <p:cTn id="8" dur="1000" fill="hold"/>
                                        <p:tgtEl>
                                          <p:spTgt spid="583"/>
                                        </p:tgtEl>
                                        <p:attrNameLst>
                                          <p:attrName>ppt_x</p:attrName>
                                        </p:attrNameLst>
                                      </p:cBhvr>
                                      <p:tavLst>
                                        <p:tav tm="0">
                                          <p:val>
                                            <p:strVal val="#ppt_x"/>
                                          </p:val>
                                        </p:tav>
                                        <p:tav tm="100000">
                                          <p:val>
                                            <p:strVal val="#ppt_x"/>
                                          </p:val>
                                        </p:tav>
                                      </p:tavLst>
                                    </p:anim>
                                    <p:anim calcmode="lin" valueType="num">
                                      <p:cBhvr>
                                        <p:cTn id="9" dur="1000" fill="hold"/>
                                        <p:tgtEl>
                                          <p:spTgt spid="58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4">
                                            <p:txEl>
                                              <p:pRg st="0" end="0"/>
                                            </p:txEl>
                                          </p:spTgt>
                                        </p:tgtEl>
                                        <p:attrNameLst>
                                          <p:attrName>style.visibility</p:attrName>
                                        </p:attrNameLst>
                                      </p:cBhvr>
                                      <p:to>
                                        <p:strVal val="visible"/>
                                      </p:to>
                                    </p:set>
                                    <p:animEffect transition="in" filter="fade">
                                      <p:cBhvr>
                                        <p:cTn id="14" dur="1000"/>
                                        <p:tgtEl>
                                          <p:spTgt spid="584">
                                            <p:txEl>
                                              <p:pRg st="0" end="0"/>
                                            </p:txEl>
                                          </p:spTgt>
                                        </p:tgtEl>
                                      </p:cBhvr>
                                    </p:animEffect>
                                    <p:anim calcmode="lin" valueType="num">
                                      <p:cBhvr>
                                        <p:cTn id="15" dur="1000" fill="hold"/>
                                        <p:tgtEl>
                                          <p:spTgt spid="58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8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84">
                                            <p:txEl>
                                              <p:pRg st="1" end="1"/>
                                            </p:txEl>
                                          </p:spTgt>
                                        </p:tgtEl>
                                        <p:attrNameLst>
                                          <p:attrName>style.visibility</p:attrName>
                                        </p:attrNameLst>
                                      </p:cBhvr>
                                      <p:to>
                                        <p:strVal val="visible"/>
                                      </p:to>
                                    </p:set>
                                    <p:animEffect transition="in" filter="fade">
                                      <p:cBhvr>
                                        <p:cTn id="21" dur="1000"/>
                                        <p:tgtEl>
                                          <p:spTgt spid="584">
                                            <p:txEl>
                                              <p:pRg st="1" end="1"/>
                                            </p:txEl>
                                          </p:spTgt>
                                        </p:tgtEl>
                                      </p:cBhvr>
                                    </p:animEffect>
                                    <p:anim calcmode="lin" valueType="num">
                                      <p:cBhvr>
                                        <p:cTn id="22" dur="1000" fill="hold"/>
                                        <p:tgtEl>
                                          <p:spTgt spid="58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8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84">
                                            <p:txEl>
                                              <p:pRg st="2" end="2"/>
                                            </p:txEl>
                                          </p:spTgt>
                                        </p:tgtEl>
                                        <p:attrNameLst>
                                          <p:attrName>style.visibility</p:attrName>
                                        </p:attrNameLst>
                                      </p:cBhvr>
                                      <p:to>
                                        <p:strVal val="visible"/>
                                      </p:to>
                                    </p:set>
                                    <p:animEffect transition="in" filter="fade">
                                      <p:cBhvr>
                                        <p:cTn id="28" dur="1000"/>
                                        <p:tgtEl>
                                          <p:spTgt spid="584">
                                            <p:txEl>
                                              <p:pRg st="2" end="2"/>
                                            </p:txEl>
                                          </p:spTgt>
                                        </p:tgtEl>
                                      </p:cBhvr>
                                    </p:animEffect>
                                    <p:anim calcmode="lin" valueType="num">
                                      <p:cBhvr>
                                        <p:cTn id="29" dur="1000" fill="hold"/>
                                        <p:tgtEl>
                                          <p:spTgt spid="58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8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84">
                                            <p:txEl>
                                              <p:pRg st="3" end="3"/>
                                            </p:txEl>
                                          </p:spTgt>
                                        </p:tgtEl>
                                        <p:attrNameLst>
                                          <p:attrName>style.visibility</p:attrName>
                                        </p:attrNameLst>
                                      </p:cBhvr>
                                      <p:to>
                                        <p:strVal val="visible"/>
                                      </p:to>
                                    </p:set>
                                    <p:animEffect transition="in" filter="fade">
                                      <p:cBhvr>
                                        <p:cTn id="35" dur="1000"/>
                                        <p:tgtEl>
                                          <p:spTgt spid="584">
                                            <p:txEl>
                                              <p:pRg st="3" end="3"/>
                                            </p:txEl>
                                          </p:spTgt>
                                        </p:tgtEl>
                                      </p:cBhvr>
                                    </p:animEffect>
                                    <p:anim calcmode="lin" valueType="num">
                                      <p:cBhvr>
                                        <p:cTn id="36" dur="1000" fill="hold"/>
                                        <p:tgtEl>
                                          <p:spTgt spid="58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8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0"/>
      <p:bldP spid="58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65"/>
          <p:cNvPicPr preferRelativeResize="0"/>
          <p:nvPr/>
        </p:nvPicPr>
        <p:blipFill>
          <a:blip r:embed="rId5">
            <a:alphaModFix amt="79000"/>
          </a:blip>
          <a:stretch>
            <a:fillRect/>
          </a:stretch>
        </p:blipFill>
        <p:spPr>
          <a:xfrm>
            <a:off x="2727939" y="1750308"/>
            <a:ext cx="1572324" cy="1531554"/>
          </a:xfrm>
          <a:prstGeom prst="rect">
            <a:avLst/>
          </a:prstGeom>
          <a:noFill/>
          <a:ln>
            <a:noFill/>
          </a:ln>
        </p:spPr>
      </p:pic>
      <p:sp>
        <p:nvSpPr>
          <p:cNvPr id="804" name="Google Shape;804;p65"/>
          <p:cNvSpPr txBox="1">
            <a:spLocks noGrp="1"/>
          </p:cNvSpPr>
          <p:nvPr>
            <p:ph type="title"/>
          </p:nvPr>
        </p:nvSpPr>
        <p:spPr>
          <a:xfrm>
            <a:off x="706675" y="338650"/>
            <a:ext cx="2539200" cy="5702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latin typeface="Cambria" panose="02040503050406030204" pitchFamily="18" charset="0"/>
                <a:ea typeface="Cambria" panose="02040503050406030204" pitchFamily="18" charset="0"/>
              </a:rPr>
              <a:t>NHIỆM VỤ</a:t>
            </a:r>
            <a:endParaRPr sz="3200" b="1" dirty="0">
              <a:latin typeface="Cambria" panose="02040503050406030204" pitchFamily="18" charset="0"/>
              <a:ea typeface="Cambria" panose="02040503050406030204" pitchFamily="18" charset="0"/>
            </a:endParaRPr>
          </a:p>
        </p:txBody>
      </p:sp>
      <p:pic>
        <p:nvPicPr>
          <p:cNvPr id="805" name="Google Shape;805;p65"/>
          <p:cNvPicPr preferRelativeResize="0"/>
          <p:nvPr/>
        </p:nvPicPr>
        <p:blipFill>
          <a:blip r:embed="rId6">
            <a:alphaModFix amt="79000"/>
          </a:blip>
          <a:stretch>
            <a:fillRect/>
          </a:stretch>
        </p:blipFill>
        <p:spPr>
          <a:xfrm>
            <a:off x="4752027" y="1748356"/>
            <a:ext cx="1572324" cy="1531554"/>
          </a:xfrm>
          <a:prstGeom prst="rect">
            <a:avLst/>
          </a:prstGeom>
          <a:noFill/>
          <a:ln>
            <a:noFill/>
          </a:ln>
        </p:spPr>
      </p:pic>
      <p:pic>
        <p:nvPicPr>
          <p:cNvPr id="806" name="Google Shape;806;p65"/>
          <p:cNvPicPr preferRelativeResize="0"/>
          <p:nvPr/>
        </p:nvPicPr>
        <p:blipFill>
          <a:blip r:embed="rId7">
            <a:alphaModFix amt="79000"/>
          </a:blip>
          <a:stretch>
            <a:fillRect/>
          </a:stretch>
        </p:blipFill>
        <p:spPr>
          <a:xfrm>
            <a:off x="3050108" y="3099721"/>
            <a:ext cx="1572324" cy="1531554"/>
          </a:xfrm>
          <a:prstGeom prst="rect">
            <a:avLst/>
          </a:prstGeom>
          <a:noFill/>
          <a:ln>
            <a:noFill/>
          </a:ln>
        </p:spPr>
      </p:pic>
      <p:sp>
        <p:nvSpPr>
          <p:cNvPr id="807" name="Google Shape;807;p65"/>
          <p:cNvSpPr txBox="1"/>
          <p:nvPr/>
        </p:nvSpPr>
        <p:spPr>
          <a:xfrm>
            <a:off x="5494024" y="1047824"/>
            <a:ext cx="3159321" cy="88057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600" dirty="0">
                <a:solidFill>
                  <a:srgbClr val="343020"/>
                </a:solidFill>
                <a:latin typeface="Cambria" panose="02040503050406030204" pitchFamily="18" charset="0"/>
                <a:ea typeface="Cambria" panose="02040503050406030204" pitchFamily="18" charset="0"/>
                <a:cs typeface="Jua"/>
                <a:sym typeface="Jua"/>
              </a:rPr>
              <a:t>Câu truyện con hổ có nghĩa có điểm gì giống và khác so với thể loại truyện ngụ ngôn?</a:t>
            </a:r>
            <a:endParaRPr sz="1600" dirty="0">
              <a:solidFill>
                <a:srgbClr val="343020"/>
              </a:solidFill>
              <a:latin typeface="Cambria" panose="02040503050406030204" pitchFamily="18" charset="0"/>
              <a:ea typeface="Cambria" panose="02040503050406030204" pitchFamily="18" charset="0"/>
              <a:cs typeface="Jua"/>
              <a:sym typeface="Jua"/>
            </a:endParaRPr>
          </a:p>
        </p:txBody>
      </p:sp>
      <p:sp>
        <p:nvSpPr>
          <p:cNvPr id="808" name="Google Shape;808;p65"/>
          <p:cNvSpPr txBox="1"/>
          <p:nvPr/>
        </p:nvSpPr>
        <p:spPr>
          <a:xfrm>
            <a:off x="5494025" y="575625"/>
            <a:ext cx="1621800" cy="47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rgbClr val="3C919A"/>
                </a:solidFill>
                <a:latin typeface="Cambria" panose="02040503050406030204" pitchFamily="18" charset="0"/>
                <a:ea typeface="Cambria" panose="02040503050406030204" pitchFamily="18" charset="0"/>
                <a:cs typeface="Londrina Solid"/>
                <a:sym typeface="Londrina Solid"/>
              </a:rPr>
              <a:t>5</a:t>
            </a:r>
            <a:endParaRPr sz="2500" b="1" dirty="0">
              <a:solidFill>
                <a:srgbClr val="3C919A"/>
              </a:solidFill>
              <a:latin typeface="Cambria" panose="02040503050406030204" pitchFamily="18" charset="0"/>
              <a:ea typeface="Cambria" panose="02040503050406030204" pitchFamily="18" charset="0"/>
              <a:cs typeface="Londrina Solid"/>
              <a:sym typeface="Londrina Solid"/>
            </a:endParaRPr>
          </a:p>
        </p:txBody>
      </p:sp>
      <p:pic>
        <p:nvPicPr>
          <p:cNvPr id="809" name="Google Shape;809;p65"/>
          <p:cNvPicPr preferRelativeResize="0"/>
          <p:nvPr/>
        </p:nvPicPr>
        <p:blipFill>
          <a:blip r:embed="rId8">
            <a:alphaModFix amt="79000"/>
          </a:blip>
          <a:stretch>
            <a:fillRect/>
          </a:stretch>
        </p:blipFill>
        <p:spPr>
          <a:xfrm>
            <a:off x="3739989" y="716150"/>
            <a:ext cx="1572324" cy="1531554"/>
          </a:xfrm>
          <a:prstGeom prst="rect">
            <a:avLst/>
          </a:prstGeom>
          <a:noFill/>
          <a:ln>
            <a:noFill/>
          </a:ln>
        </p:spPr>
      </p:pic>
      <p:sp>
        <p:nvSpPr>
          <p:cNvPr id="812" name="Google Shape;812;p65"/>
          <p:cNvSpPr txBox="1"/>
          <p:nvPr/>
        </p:nvSpPr>
        <p:spPr>
          <a:xfrm>
            <a:off x="6308983" y="2465837"/>
            <a:ext cx="2597123" cy="88057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lt1"/>
                </a:solidFill>
                <a:latin typeface="Cambria" panose="02040503050406030204" pitchFamily="18" charset="0"/>
                <a:ea typeface="Cambria" panose="02040503050406030204" pitchFamily="18" charset="0"/>
                <a:cs typeface="Jua"/>
                <a:sym typeface="Jua"/>
              </a:rPr>
              <a:t>Bài học tác giả gửi gắm qua hai câu truyện này là gì?</a:t>
            </a:r>
            <a:endParaRPr sz="1600" dirty="0">
              <a:solidFill>
                <a:srgbClr val="343020"/>
              </a:solidFill>
              <a:latin typeface="Cambria" panose="02040503050406030204" pitchFamily="18" charset="0"/>
              <a:ea typeface="Cambria" panose="02040503050406030204" pitchFamily="18" charset="0"/>
              <a:cs typeface="Jua"/>
              <a:sym typeface="Jua"/>
            </a:endParaRPr>
          </a:p>
        </p:txBody>
      </p:sp>
      <p:sp>
        <p:nvSpPr>
          <p:cNvPr id="813" name="Google Shape;813;p65"/>
          <p:cNvSpPr txBox="1"/>
          <p:nvPr/>
        </p:nvSpPr>
        <p:spPr>
          <a:xfrm>
            <a:off x="6506150" y="1993638"/>
            <a:ext cx="1621800" cy="47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rgbClr val="3C919A"/>
                </a:solidFill>
                <a:latin typeface="Cambria" panose="02040503050406030204" pitchFamily="18" charset="0"/>
                <a:ea typeface="Cambria" panose="02040503050406030204" pitchFamily="18" charset="0"/>
                <a:cs typeface="Londrina Solid"/>
                <a:sym typeface="Londrina Solid"/>
              </a:rPr>
              <a:t>4</a:t>
            </a:r>
            <a:endParaRPr sz="2500" b="1" dirty="0">
              <a:solidFill>
                <a:srgbClr val="3C919A"/>
              </a:solidFill>
              <a:latin typeface="Cambria" panose="02040503050406030204" pitchFamily="18" charset="0"/>
              <a:ea typeface="Cambria" panose="02040503050406030204" pitchFamily="18" charset="0"/>
              <a:cs typeface="Londrina Solid"/>
              <a:sym typeface="Londrina Solid"/>
            </a:endParaRPr>
          </a:p>
        </p:txBody>
      </p:sp>
      <p:sp>
        <p:nvSpPr>
          <p:cNvPr id="814" name="Google Shape;814;p65"/>
          <p:cNvSpPr txBox="1"/>
          <p:nvPr/>
        </p:nvSpPr>
        <p:spPr>
          <a:xfrm>
            <a:off x="5934603" y="3879925"/>
            <a:ext cx="2339602" cy="75135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lt1"/>
                </a:solidFill>
                <a:latin typeface="Cambria" panose="02040503050406030204" pitchFamily="18" charset="0"/>
                <a:ea typeface="Cambria" panose="02040503050406030204" pitchFamily="18" charset="0"/>
                <a:cs typeface="Jua"/>
                <a:sym typeface="Jua"/>
              </a:rPr>
              <a:t>Tiếng gầm của hổ ở mỗi câu truyện có ý nghĩa gì?</a:t>
            </a:r>
            <a:endParaRPr sz="1600" dirty="0">
              <a:solidFill>
                <a:srgbClr val="343020"/>
              </a:solidFill>
              <a:latin typeface="Cambria" panose="02040503050406030204" pitchFamily="18" charset="0"/>
              <a:ea typeface="Cambria" panose="02040503050406030204" pitchFamily="18" charset="0"/>
              <a:cs typeface="Jua"/>
              <a:sym typeface="Jua"/>
            </a:endParaRPr>
          </a:p>
        </p:txBody>
      </p:sp>
      <p:sp>
        <p:nvSpPr>
          <p:cNvPr id="815" name="Google Shape;815;p65"/>
          <p:cNvSpPr txBox="1"/>
          <p:nvPr/>
        </p:nvSpPr>
        <p:spPr>
          <a:xfrm>
            <a:off x="6186350" y="3407725"/>
            <a:ext cx="1621800" cy="47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rgbClr val="3C919A"/>
                </a:solidFill>
                <a:latin typeface="Cambria" panose="02040503050406030204" pitchFamily="18" charset="0"/>
                <a:ea typeface="Cambria" panose="02040503050406030204" pitchFamily="18" charset="0"/>
                <a:cs typeface="Londrina Solid"/>
                <a:sym typeface="Londrina Solid"/>
              </a:rPr>
              <a:t>3</a:t>
            </a:r>
            <a:endParaRPr sz="2500" b="1" dirty="0">
              <a:solidFill>
                <a:srgbClr val="3C919A"/>
              </a:solidFill>
              <a:latin typeface="Cambria" panose="02040503050406030204" pitchFamily="18" charset="0"/>
              <a:ea typeface="Cambria" panose="02040503050406030204" pitchFamily="18" charset="0"/>
              <a:cs typeface="Londrina Solid"/>
              <a:sym typeface="Londrina Solid"/>
            </a:endParaRPr>
          </a:p>
        </p:txBody>
      </p:sp>
      <p:sp>
        <p:nvSpPr>
          <p:cNvPr id="816" name="Google Shape;816;p65"/>
          <p:cNvSpPr txBox="1"/>
          <p:nvPr/>
        </p:nvSpPr>
        <p:spPr>
          <a:xfrm>
            <a:off x="949100" y="3879925"/>
            <a:ext cx="1916825"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lt1"/>
                </a:solidFill>
                <a:latin typeface="Cambria" panose="02040503050406030204" pitchFamily="18" charset="0"/>
                <a:ea typeface="Cambria" panose="02040503050406030204" pitchFamily="18" charset="0"/>
                <a:cs typeface="Jua"/>
                <a:sym typeface="Jua"/>
              </a:rPr>
              <a:t>Những con hổ đã trả ơn người giúp đỡ mình như thế nào?</a:t>
            </a:r>
            <a:endParaRPr sz="1600" dirty="0">
              <a:solidFill>
                <a:schemeClr val="lt1"/>
              </a:solidFill>
              <a:latin typeface="Cambria" panose="02040503050406030204" pitchFamily="18" charset="0"/>
              <a:ea typeface="Cambria" panose="02040503050406030204" pitchFamily="18" charset="0"/>
              <a:cs typeface="Jua"/>
              <a:sym typeface="Jua"/>
            </a:endParaRPr>
          </a:p>
        </p:txBody>
      </p:sp>
      <p:sp>
        <p:nvSpPr>
          <p:cNvPr id="817" name="Google Shape;817;p65"/>
          <p:cNvSpPr txBox="1"/>
          <p:nvPr/>
        </p:nvSpPr>
        <p:spPr>
          <a:xfrm>
            <a:off x="1244125" y="3407725"/>
            <a:ext cx="1621800" cy="47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rgbClr val="3C919A"/>
                </a:solidFill>
                <a:latin typeface="Cambria" panose="02040503050406030204" pitchFamily="18" charset="0"/>
                <a:ea typeface="Cambria" panose="02040503050406030204" pitchFamily="18" charset="0"/>
                <a:cs typeface="Londrina Solid"/>
                <a:sym typeface="Londrina Solid"/>
              </a:rPr>
              <a:t>2</a:t>
            </a:r>
            <a:endParaRPr sz="2500" b="1" dirty="0">
              <a:solidFill>
                <a:srgbClr val="3C919A"/>
              </a:solidFill>
              <a:latin typeface="Cambria" panose="02040503050406030204" pitchFamily="18" charset="0"/>
              <a:ea typeface="Cambria" panose="02040503050406030204" pitchFamily="18" charset="0"/>
              <a:cs typeface="Londrina Solid"/>
              <a:sym typeface="Londrina Solid"/>
            </a:endParaRPr>
          </a:p>
        </p:txBody>
      </p:sp>
      <p:sp>
        <p:nvSpPr>
          <p:cNvPr id="818" name="Google Shape;818;p65"/>
          <p:cNvSpPr txBox="1"/>
          <p:nvPr/>
        </p:nvSpPr>
        <p:spPr>
          <a:xfrm>
            <a:off x="93009" y="2493957"/>
            <a:ext cx="2658709" cy="94188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solidFill>
                  <a:schemeClr val="lt1"/>
                </a:solidFill>
                <a:latin typeface="Cambria" panose="02040503050406030204" pitchFamily="18" charset="0"/>
                <a:ea typeface="Cambria" panose="02040503050406030204" pitchFamily="18" charset="0"/>
                <a:cs typeface="Jua"/>
                <a:sym typeface="Jua"/>
              </a:rPr>
              <a:t>Nhận xét về hoàn cảnh và những hành động giúp đỡ của các nhân vật đối với từng con hổ.</a:t>
            </a:r>
            <a:endParaRPr sz="1600" dirty="0">
              <a:solidFill>
                <a:schemeClr val="lt1"/>
              </a:solidFill>
              <a:latin typeface="Cambria" panose="02040503050406030204" pitchFamily="18" charset="0"/>
              <a:ea typeface="Cambria" panose="02040503050406030204" pitchFamily="18" charset="0"/>
              <a:cs typeface="Jua"/>
              <a:sym typeface="Jua"/>
            </a:endParaRPr>
          </a:p>
        </p:txBody>
      </p:sp>
      <p:sp>
        <p:nvSpPr>
          <p:cNvPr id="819" name="Google Shape;819;p65"/>
          <p:cNvSpPr txBox="1"/>
          <p:nvPr/>
        </p:nvSpPr>
        <p:spPr>
          <a:xfrm>
            <a:off x="924350" y="1993638"/>
            <a:ext cx="1621800" cy="47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dirty="0">
                <a:solidFill>
                  <a:srgbClr val="3C919A"/>
                </a:solidFill>
                <a:latin typeface="Cambria" panose="02040503050406030204" pitchFamily="18" charset="0"/>
                <a:ea typeface="Cambria" panose="02040503050406030204" pitchFamily="18" charset="0"/>
                <a:cs typeface="Londrina Solid"/>
                <a:sym typeface="Londrina Solid"/>
              </a:rPr>
              <a:t>1</a:t>
            </a:r>
            <a:endParaRPr sz="2500" b="1" dirty="0">
              <a:solidFill>
                <a:srgbClr val="3C919A"/>
              </a:solidFill>
              <a:latin typeface="Cambria" panose="02040503050406030204" pitchFamily="18" charset="0"/>
              <a:ea typeface="Cambria" panose="02040503050406030204" pitchFamily="18" charset="0"/>
              <a:cs typeface="Londrina Solid"/>
              <a:sym typeface="Londrina Solid"/>
            </a:endParaRPr>
          </a:p>
        </p:txBody>
      </p:sp>
      <p:pic>
        <p:nvPicPr>
          <p:cNvPr id="820" name="Google Shape;820;p65"/>
          <p:cNvPicPr preferRelativeResize="0"/>
          <p:nvPr/>
        </p:nvPicPr>
        <p:blipFill rotWithShape="1">
          <a:blip r:embed="rId9">
            <a:alphaModFix/>
          </a:blip>
          <a:srcRect r="4434" b="77146"/>
          <a:stretch/>
        </p:blipFill>
        <p:spPr>
          <a:xfrm>
            <a:off x="5494025" y="1011375"/>
            <a:ext cx="1572324" cy="81500"/>
          </a:xfrm>
          <a:prstGeom prst="rect">
            <a:avLst/>
          </a:prstGeom>
          <a:noFill/>
          <a:ln>
            <a:noFill/>
          </a:ln>
        </p:spPr>
      </p:pic>
      <p:pic>
        <p:nvPicPr>
          <p:cNvPr id="821" name="Google Shape;821;p65"/>
          <p:cNvPicPr preferRelativeResize="0"/>
          <p:nvPr/>
        </p:nvPicPr>
        <p:blipFill rotWithShape="1">
          <a:blip r:embed="rId9">
            <a:alphaModFix/>
          </a:blip>
          <a:srcRect r="4434" b="77146"/>
          <a:stretch/>
        </p:blipFill>
        <p:spPr>
          <a:xfrm>
            <a:off x="6530887" y="2445650"/>
            <a:ext cx="1572324" cy="81500"/>
          </a:xfrm>
          <a:prstGeom prst="rect">
            <a:avLst/>
          </a:prstGeom>
          <a:noFill/>
          <a:ln>
            <a:noFill/>
          </a:ln>
        </p:spPr>
      </p:pic>
      <p:pic>
        <p:nvPicPr>
          <p:cNvPr id="822" name="Google Shape;822;p65"/>
          <p:cNvPicPr preferRelativeResize="0"/>
          <p:nvPr/>
        </p:nvPicPr>
        <p:blipFill rotWithShape="1">
          <a:blip r:embed="rId9">
            <a:alphaModFix/>
          </a:blip>
          <a:srcRect r="4434" b="77146"/>
          <a:stretch/>
        </p:blipFill>
        <p:spPr>
          <a:xfrm>
            <a:off x="6211087" y="3852150"/>
            <a:ext cx="1572324" cy="81500"/>
          </a:xfrm>
          <a:prstGeom prst="rect">
            <a:avLst/>
          </a:prstGeom>
          <a:noFill/>
          <a:ln>
            <a:noFill/>
          </a:ln>
        </p:spPr>
      </p:pic>
      <p:pic>
        <p:nvPicPr>
          <p:cNvPr id="823" name="Google Shape;823;p65"/>
          <p:cNvPicPr preferRelativeResize="0"/>
          <p:nvPr/>
        </p:nvPicPr>
        <p:blipFill rotWithShape="1">
          <a:blip r:embed="rId9">
            <a:alphaModFix/>
          </a:blip>
          <a:srcRect r="4434" b="77146"/>
          <a:stretch/>
        </p:blipFill>
        <p:spPr>
          <a:xfrm>
            <a:off x="1268875" y="3852150"/>
            <a:ext cx="1572324" cy="81500"/>
          </a:xfrm>
          <a:prstGeom prst="rect">
            <a:avLst/>
          </a:prstGeom>
          <a:noFill/>
          <a:ln>
            <a:noFill/>
          </a:ln>
        </p:spPr>
      </p:pic>
      <p:pic>
        <p:nvPicPr>
          <p:cNvPr id="824" name="Google Shape;824;p65"/>
          <p:cNvPicPr preferRelativeResize="0"/>
          <p:nvPr/>
        </p:nvPicPr>
        <p:blipFill rotWithShape="1">
          <a:blip r:embed="rId9">
            <a:alphaModFix/>
          </a:blip>
          <a:srcRect r="4434" b="77146"/>
          <a:stretch/>
        </p:blipFill>
        <p:spPr>
          <a:xfrm>
            <a:off x="949100" y="2445650"/>
            <a:ext cx="1572324" cy="81500"/>
          </a:xfrm>
          <a:prstGeom prst="rect">
            <a:avLst/>
          </a:prstGeom>
          <a:noFill/>
          <a:ln>
            <a:noFill/>
          </a:ln>
        </p:spPr>
      </p:pic>
      <p:pic>
        <p:nvPicPr>
          <p:cNvPr id="826" name="Google Shape;826;p65"/>
          <p:cNvPicPr preferRelativeResize="0"/>
          <p:nvPr/>
        </p:nvPicPr>
        <p:blipFill>
          <a:blip r:embed="rId10">
            <a:alphaModFix amt="79000"/>
          </a:blip>
          <a:stretch>
            <a:fillRect/>
          </a:stretch>
        </p:blipFill>
        <p:spPr>
          <a:xfrm>
            <a:off x="4429850" y="3099731"/>
            <a:ext cx="1572324" cy="1531554"/>
          </a:xfrm>
          <a:prstGeom prst="rect">
            <a:avLst/>
          </a:prstGeom>
          <a:noFill/>
          <a:ln>
            <a:noFill/>
          </a:ln>
        </p:spPr>
      </p:pic>
      <p:pic>
        <p:nvPicPr>
          <p:cNvPr id="3074" name="Picture 2" descr="Happy">
            <a:extLst>
              <a:ext uri="{FF2B5EF4-FFF2-40B4-BE49-F238E27FC236}">
                <a16:creationId xmlns:a16="http://schemas.microsoft.com/office/drawing/2014/main" id="{444BCCD6-B0CC-4C62-A384-3722436886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33005" y="1794359"/>
            <a:ext cx="1504753" cy="15047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appy">
            <a:extLst>
              <a:ext uri="{FF2B5EF4-FFF2-40B4-BE49-F238E27FC236}">
                <a16:creationId xmlns:a16="http://schemas.microsoft.com/office/drawing/2014/main" id="{46EE5B58-BDA5-4EB4-BB27-BCE66EA9284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4823" y="3099773"/>
            <a:ext cx="1504753" cy="15047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inking bubble">
            <a:extLst>
              <a:ext uri="{FF2B5EF4-FFF2-40B4-BE49-F238E27FC236}">
                <a16:creationId xmlns:a16="http://schemas.microsoft.com/office/drawing/2014/main" id="{CB136AD5-618F-4E65-9EBE-E8DA23629A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26254" y="3112680"/>
            <a:ext cx="1504753" cy="150475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ove">
            <a:extLst>
              <a:ext uri="{FF2B5EF4-FFF2-40B4-BE49-F238E27FC236}">
                <a16:creationId xmlns:a16="http://schemas.microsoft.com/office/drawing/2014/main" id="{EAE69D9C-7CCA-416A-A18C-90C14C49D5B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04231" y="1741187"/>
            <a:ext cx="1504753" cy="150475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ello">
            <a:extLst>
              <a:ext uri="{FF2B5EF4-FFF2-40B4-BE49-F238E27FC236}">
                <a16:creationId xmlns:a16="http://schemas.microsoft.com/office/drawing/2014/main" id="{EE46D3BD-FA08-41B6-B542-BCF1EC7CDA0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36270" y="724985"/>
            <a:ext cx="1504753" cy="1504753"/>
          </a:xfrm>
          <a:prstGeom prst="rect">
            <a:avLst/>
          </a:prstGeom>
          <a:noFill/>
          <a:extLst>
            <a:ext uri="{909E8E84-426E-40DD-AFC4-6F175D3DCCD1}">
              <a14:hiddenFill xmlns:a14="http://schemas.microsoft.com/office/drawing/2010/main">
                <a:solidFill>
                  <a:srgbClr val="FFFFFF"/>
                </a:solidFill>
              </a14:hiddenFill>
            </a:ext>
          </a:extLst>
        </p:spPr>
      </p:pic>
      <p:pic>
        <p:nvPicPr>
          <p:cNvPr id="2" name="3 Minute Timer with Music for Kids! Countdown Videos HD!">
            <a:hlinkClick r:id="" action="ppaction://media"/>
            <a:extLst>
              <a:ext uri="{FF2B5EF4-FFF2-40B4-BE49-F238E27FC236}">
                <a16:creationId xmlns:a16="http://schemas.microsoft.com/office/drawing/2014/main" id="{C24362D8-0352-4C2F-9188-AF0A67E9609B}"/>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196817" y="1004065"/>
            <a:ext cx="1429652" cy="804179"/>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p55"/>
          <p:cNvSpPr txBox="1">
            <a:spLocks noGrp="1"/>
          </p:cNvSpPr>
          <p:nvPr>
            <p:ph type="title"/>
          </p:nvPr>
        </p:nvSpPr>
        <p:spPr>
          <a:xfrm>
            <a:off x="715100" y="377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latin typeface="Cambria" panose="02040503050406030204" pitchFamily="18" charset="0"/>
                <a:ea typeface="Cambria" panose="02040503050406030204" pitchFamily="18" charset="0"/>
              </a:rPr>
              <a:t>1. Chuyện con hổ ở Đông Triều</a:t>
            </a:r>
            <a:endParaRPr sz="2800" b="1" dirty="0">
              <a:latin typeface="Cambria" panose="02040503050406030204" pitchFamily="18" charset="0"/>
              <a:ea typeface="Cambria" panose="02040503050406030204" pitchFamily="18" charset="0"/>
            </a:endParaRPr>
          </a:p>
        </p:txBody>
      </p:sp>
      <p:sp>
        <p:nvSpPr>
          <p:cNvPr id="655" name="Google Shape;655;p55"/>
          <p:cNvSpPr txBox="1">
            <a:spLocks noGrp="1"/>
          </p:cNvSpPr>
          <p:nvPr>
            <p:ph type="subTitle" idx="1"/>
          </p:nvPr>
        </p:nvSpPr>
        <p:spPr>
          <a:xfrm>
            <a:off x="715100" y="1363276"/>
            <a:ext cx="2035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Hổ - bà đỡ Trần</a:t>
            </a:r>
            <a:endParaRPr sz="1800" dirty="0">
              <a:latin typeface="Cambria" panose="02040503050406030204" pitchFamily="18" charset="0"/>
              <a:ea typeface="Cambria" panose="02040503050406030204" pitchFamily="18" charset="0"/>
            </a:endParaRPr>
          </a:p>
        </p:txBody>
      </p:sp>
      <p:sp>
        <p:nvSpPr>
          <p:cNvPr id="656" name="Google Shape;656;p55"/>
          <p:cNvSpPr txBox="1">
            <a:spLocks noGrp="1"/>
          </p:cNvSpPr>
          <p:nvPr>
            <p:ph type="subTitle" idx="2"/>
          </p:nvPr>
        </p:nvSpPr>
        <p:spPr>
          <a:xfrm>
            <a:off x="715100" y="891076"/>
            <a:ext cx="20355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Nhân vật</a:t>
            </a:r>
            <a:endParaRPr sz="2000" b="1" dirty="0">
              <a:latin typeface="Cambria" panose="02040503050406030204" pitchFamily="18" charset="0"/>
              <a:ea typeface="Cambria" panose="02040503050406030204" pitchFamily="18" charset="0"/>
            </a:endParaRPr>
          </a:p>
        </p:txBody>
      </p:sp>
      <p:sp>
        <p:nvSpPr>
          <p:cNvPr id="657" name="Google Shape;657;p55"/>
          <p:cNvSpPr txBox="1">
            <a:spLocks noGrp="1"/>
          </p:cNvSpPr>
          <p:nvPr>
            <p:ph type="subTitle" idx="3"/>
          </p:nvPr>
        </p:nvSpPr>
        <p:spPr>
          <a:xfrm>
            <a:off x="720000" y="2496745"/>
            <a:ext cx="2035500" cy="5727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Đêm khuya.</a:t>
            </a:r>
          </a:p>
          <a:p>
            <a:pPr marL="285750" lvl="0" indent="-285750" algn="l" rtl="0">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Trong rừng sâu.</a:t>
            </a:r>
            <a:endParaRPr sz="1800" dirty="0">
              <a:latin typeface="Cambria" panose="02040503050406030204" pitchFamily="18" charset="0"/>
              <a:ea typeface="Cambria" panose="02040503050406030204" pitchFamily="18" charset="0"/>
            </a:endParaRPr>
          </a:p>
        </p:txBody>
      </p:sp>
      <p:sp>
        <p:nvSpPr>
          <p:cNvPr id="658" name="Google Shape;658;p55"/>
          <p:cNvSpPr txBox="1">
            <a:spLocks noGrp="1"/>
          </p:cNvSpPr>
          <p:nvPr>
            <p:ph type="subTitle" idx="4"/>
          </p:nvPr>
        </p:nvSpPr>
        <p:spPr>
          <a:xfrm>
            <a:off x="720000" y="2024545"/>
            <a:ext cx="20355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Hoàn cảnh</a:t>
            </a:r>
            <a:endParaRPr sz="2000" b="1" dirty="0">
              <a:latin typeface="Cambria" panose="02040503050406030204" pitchFamily="18" charset="0"/>
              <a:ea typeface="Cambria" panose="02040503050406030204" pitchFamily="18" charset="0"/>
            </a:endParaRPr>
          </a:p>
        </p:txBody>
      </p:sp>
      <p:sp>
        <p:nvSpPr>
          <p:cNvPr id="661" name="Google Shape;661;p55"/>
          <p:cNvSpPr txBox="1">
            <a:spLocks noGrp="1"/>
          </p:cNvSpPr>
          <p:nvPr>
            <p:ph type="subTitle" idx="7"/>
          </p:nvPr>
        </p:nvSpPr>
        <p:spPr>
          <a:xfrm>
            <a:off x="739648" y="3686024"/>
            <a:ext cx="3118673" cy="10792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Hổ đực cõng bà đỡ Trần vào rừng sâu đỡ đẻ cho hổ cái bị khó sinh.</a:t>
            </a:r>
            <a:endParaRPr sz="1800" dirty="0">
              <a:latin typeface="Cambria" panose="02040503050406030204" pitchFamily="18" charset="0"/>
              <a:ea typeface="Cambria" panose="02040503050406030204" pitchFamily="18" charset="0"/>
            </a:endParaRPr>
          </a:p>
        </p:txBody>
      </p:sp>
      <p:sp>
        <p:nvSpPr>
          <p:cNvPr id="662" name="Google Shape;662;p55"/>
          <p:cNvSpPr txBox="1">
            <a:spLocks noGrp="1"/>
          </p:cNvSpPr>
          <p:nvPr>
            <p:ph type="subTitle" idx="8"/>
          </p:nvPr>
        </p:nvSpPr>
        <p:spPr>
          <a:xfrm>
            <a:off x="739649" y="3213825"/>
            <a:ext cx="20355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Sự việc chính</a:t>
            </a:r>
            <a:endParaRPr sz="2000" b="1" dirty="0">
              <a:latin typeface="Cambria" panose="02040503050406030204" pitchFamily="18" charset="0"/>
              <a:ea typeface="Cambria" panose="02040503050406030204" pitchFamily="18" charset="0"/>
            </a:endParaRPr>
          </a:p>
        </p:txBody>
      </p:sp>
      <p:sp>
        <p:nvSpPr>
          <p:cNvPr id="663" name="Google Shape;663;p55"/>
          <p:cNvSpPr txBox="1">
            <a:spLocks noGrp="1"/>
          </p:cNvSpPr>
          <p:nvPr>
            <p:ph type="subTitle" idx="9"/>
          </p:nvPr>
        </p:nvSpPr>
        <p:spPr>
          <a:xfrm>
            <a:off x="5716858" y="1671499"/>
            <a:ext cx="3330497" cy="2670041"/>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Quỳ chân trên mặt đất.</a:t>
            </a:r>
          </a:p>
          <a:p>
            <a:pPr marL="285750" lvl="0" indent="-285750" algn="l" rtl="0">
              <a:lnSpc>
                <a:spcPct val="150000"/>
              </a:lnSpc>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Đ</a:t>
            </a:r>
            <a:r>
              <a:rPr lang="vi-VN" sz="1800" dirty="0">
                <a:latin typeface="Cambria" panose="02040503050406030204" pitchFamily="18" charset="0"/>
                <a:ea typeface="Cambria" panose="02040503050406030204" pitchFamily="18" charset="0"/>
              </a:rPr>
              <a:t>ư</a:t>
            </a:r>
            <a:r>
              <a:rPr lang="en" sz="1800" dirty="0">
                <a:latin typeface="Cambria" panose="02040503050406030204" pitchFamily="18" charset="0"/>
                <a:ea typeface="Cambria" panose="02040503050406030204" pitchFamily="18" charset="0"/>
              </a:rPr>
              <a:t>a ra 1 khối bạc.</a:t>
            </a:r>
          </a:p>
          <a:p>
            <a:pPr marL="285750" lvl="0" indent="-285750" algn="l" rtl="0">
              <a:lnSpc>
                <a:spcPct val="150000"/>
              </a:lnSpc>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Đưa bà đỡ ra khỏi rừng.</a:t>
            </a:r>
          </a:p>
          <a:p>
            <a:pPr marL="285750" lvl="0" indent="-285750" algn="l" rtl="0">
              <a:lnSpc>
                <a:spcPct val="150000"/>
              </a:lnSpc>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Quỳ xuống, cúi đầu, quẫy đuôi tiễn biệt.</a:t>
            </a:r>
          </a:p>
          <a:p>
            <a:pPr marL="285750" lvl="0" indent="-285750" algn="l" rtl="0">
              <a:lnSpc>
                <a:spcPct val="150000"/>
              </a:lnSpc>
              <a:spcBef>
                <a:spcPts val="0"/>
              </a:spcBef>
              <a:spcAft>
                <a:spcPts val="0"/>
              </a:spcAft>
              <a:buFont typeface="Arial" panose="020B0604020202020204" pitchFamily="34" charset="0"/>
              <a:buChar char="•"/>
            </a:pPr>
            <a:r>
              <a:rPr lang="en" sz="1800" dirty="0">
                <a:latin typeface="Cambria" panose="02040503050406030204" pitchFamily="18" charset="0"/>
                <a:ea typeface="Cambria" panose="02040503050406030204" pitchFamily="18" charset="0"/>
              </a:rPr>
              <a:t>Gầm lớn</a:t>
            </a:r>
            <a:endParaRPr sz="1800" dirty="0">
              <a:latin typeface="Cambria" panose="02040503050406030204" pitchFamily="18" charset="0"/>
              <a:ea typeface="Cambria" panose="02040503050406030204" pitchFamily="18" charset="0"/>
            </a:endParaRPr>
          </a:p>
        </p:txBody>
      </p:sp>
      <p:sp>
        <p:nvSpPr>
          <p:cNvPr id="664" name="Google Shape;664;p55"/>
          <p:cNvSpPr txBox="1">
            <a:spLocks noGrp="1"/>
          </p:cNvSpPr>
          <p:nvPr>
            <p:ph type="subTitle" idx="13"/>
          </p:nvPr>
        </p:nvSpPr>
        <p:spPr>
          <a:xfrm>
            <a:off x="6388500" y="1199300"/>
            <a:ext cx="2035500" cy="4722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2000" b="1" dirty="0">
                <a:latin typeface="Cambria" panose="02040503050406030204" pitchFamily="18" charset="0"/>
                <a:ea typeface="Cambria" panose="02040503050406030204" pitchFamily="18" charset="0"/>
              </a:rPr>
              <a:t>Báo ơn</a:t>
            </a:r>
            <a:endParaRPr sz="2000" b="1" dirty="0">
              <a:latin typeface="Cambria" panose="02040503050406030204" pitchFamily="18" charset="0"/>
              <a:ea typeface="Cambria" panose="02040503050406030204" pitchFamily="18" charset="0"/>
            </a:endParaRPr>
          </a:p>
        </p:txBody>
      </p:sp>
      <p:pic>
        <p:nvPicPr>
          <p:cNvPr id="668" name="Google Shape;668;p55"/>
          <p:cNvPicPr preferRelativeResize="0"/>
          <p:nvPr/>
        </p:nvPicPr>
        <p:blipFill rotWithShape="1">
          <a:blip r:embed="rId3">
            <a:alphaModFix/>
          </a:blip>
          <a:srcRect r="4434" b="77146"/>
          <a:stretch/>
        </p:blipFill>
        <p:spPr>
          <a:xfrm>
            <a:off x="739649" y="1335226"/>
            <a:ext cx="2010950" cy="81500"/>
          </a:xfrm>
          <a:prstGeom prst="rect">
            <a:avLst/>
          </a:prstGeom>
          <a:noFill/>
          <a:ln>
            <a:noFill/>
          </a:ln>
        </p:spPr>
      </p:pic>
      <p:pic>
        <p:nvPicPr>
          <p:cNvPr id="669" name="Google Shape;669;p55"/>
          <p:cNvPicPr preferRelativeResize="0"/>
          <p:nvPr/>
        </p:nvPicPr>
        <p:blipFill rotWithShape="1">
          <a:blip r:embed="rId3">
            <a:alphaModFix/>
          </a:blip>
          <a:srcRect r="4434" b="77146"/>
          <a:stretch/>
        </p:blipFill>
        <p:spPr>
          <a:xfrm>
            <a:off x="744549" y="2455995"/>
            <a:ext cx="2010950" cy="81500"/>
          </a:xfrm>
          <a:prstGeom prst="rect">
            <a:avLst/>
          </a:prstGeom>
          <a:noFill/>
          <a:ln>
            <a:noFill/>
          </a:ln>
        </p:spPr>
      </p:pic>
      <p:pic>
        <p:nvPicPr>
          <p:cNvPr id="670" name="Google Shape;670;p55"/>
          <p:cNvPicPr preferRelativeResize="0"/>
          <p:nvPr/>
        </p:nvPicPr>
        <p:blipFill rotWithShape="1">
          <a:blip r:embed="rId3">
            <a:alphaModFix/>
          </a:blip>
          <a:srcRect r="4434" b="77146"/>
          <a:stretch/>
        </p:blipFill>
        <p:spPr>
          <a:xfrm>
            <a:off x="764198" y="3686025"/>
            <a:ext cx="2010950" cy="81500"/>
          </a:xfrm>
          <a:prstGeom prst="rect">
            <a:avLst/>
          </a:prstGeom>
          <a:noFill/>
          <a:ln>
            <a:noFill/>
          </a:ln>
        </p:spPr>
      </p:pic>
      <p:pic>
        <p:nvPicPr>
          <p:cNvPr id="671" name="Google Shape;671;p55"/>
          <p:cNvPicPr preferRelativeResize="0"/>
          <p:nvPr/>
        </p:nvPicPr>
        <p:blipFill rotWithShape="1">
          <a:blip r:embed="rId3">
            <a:alphaModFix/>
          </a:blip>
          <a:srcRect r="4434" b="77146"/>
          <a:stretch/>
        </p:blipFill>
        <p:spPr>
          <a:xfrm>
            <a:off x="6417949" y="1643450"/>
            <a:ext cx="2010950" cy="81500"/>
          </a:xfrm>
          <a:prstGeom prst="rect">
            <a:avLst/>
          </a:prstGeom>
          <a:noFill/>
          <a:ln>
            <a:noFill/>
          </a:ln>
        </p:spPr>
      </p:pic>
      <p:pic>
        <p:nvPicPr>
          <p:cNvPr id="5124" name="Picture 4" descr="Premium Vector | Cute tiger sitting cartoon illustration. flat cartoon style">
            <a:extLst>
              <a:ext uri="{FF2B5EF4-FFF2-40B4-BE49-F238E27FC236}">
                <a16:creationId xmlns:a16="http://schemas.microsoft.com/office/drawing/2014/main" id="{29A58474-0820-4766-B66A-8253197B92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7326" y="378213"/>
            <a:ext cx="4018991" cy="40189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1000" fill="hold"/>
                                        <p:tgtEl>
                                          <p:spTgt spid="51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4"/>
                                        </p:tgtEl>
                                        <p:attrNameLst>
                                          <p:attrName>style.visibility</p:attrName>
                                        </p:attrNameLst>
                                      </p:cBhvr>
                                      <p:to>
                                        <p:strVal val="visible"/>
                                      </p:to>
                                    </p:set>
                                    <p:animEffect transition="in" filter="fade">
                                      <p:cBhvr>
                                        <p:cTn id="12" dur="1000"/>
                                        <p:tgtEl>
                                          <p:spTgt spid="654"/>
                                        </p:tgtEl>
                                      </p:cBhvr>
                                    </p:animEffect>
                                    <p:anim calcmode="lin" valueType="num">
                                      <p:cBhvr>
                                        <p:cTn id="13" dur="1000" fill="hold"/>
                                        <p:tgtEl>
                                          <p:spTgt spid="654"/>
                                        </p:tgtEl>
                                        <p:attrNameLst>
                                          <p:attrName>ppt_x</p:attrName>
                                        </p:attrNameLst>
                                      </p:cBhvr>
                                      <p:tavLst>
                                        <p:tav tm="0">
                                          <p:val>
                                            <p:strVal val="#ppt_x"/>
                                          </p:val>
                                        </p:tav>
                                        <p:tav tm="100000">
                                          <p:val>
                                            <p:strVal val="#ppt_x"/>
                                          </p:val>
                                        </p:tav>
                                      </p:tavLst>
                                    </p:anim>
                                    <p:anim calcmode="lin" valueType="num">
                                      <p:cBhvr>
                                        <p:cTn id="14" dur="1000" fill="hold"/>
                                        <p:tgtEl>
                                          <p:spTgt spid="6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56">
                                            <p:txEl>
                                              <p:pRg st="0" end="0"/>
                                            </p:txEl>
                                          </p:spTgt>
                                        </p:tgtEl>
                                        <p:attrNameLst>
                                          <p:attrName>style.visibility</p:attrName>
                                        </p:attrNameLst>
                                      </p:cBhvr>
                                      <p:to>
                                        <p:strVal val="visible"/>
                                      </p:to>
                                    </p:set>
                                    <p:animEffect transition="in" filter="fade">
                                      <p:cBhvr>
                                        <p:cTn id="19" dur="1000"/>
                                        <p:tgtEl>
                                          <p:spTgt spid="656">
                                            <p:txEl>
                                              <p:pRg st="0" end="0"/>
                                            </p:txEl>
                                          </p:spTgt>
                                        </p:tgtEl>
                                      </p:cBhvr>
                                    </p:animEffect>
                                    <p:anim calcmode="lin" valueType="num">
                                      <p:cBhvr>
                                        <p:cTn id="20" dur="1000" fill="hold"/>
                                        <p:tgtEl>
                                          <p:spTgt spid="65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56">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68"/>
                                        </p:tgtEl>
                                        <p:attrNameLst>
                                          <p:attrName>style.visibility</p:attrName>
                                        </p:attrNameLst>
                                      </p:cBhvr>
                                      <p:to>
                                        <p:strVal val="visible"/>
                                      </p:to>
                                    </p:set>
                                    <p:animEffect transition="in" filter="fade">
                                      <p:cBhvr>
                                        <p:cTn id="24" dur="1000"/>
                                        <p:tgtEl>
                                          <p:spTgt spid="668"/>
                                        </p:tgtEl>
                                      </p:cBhvr>
                                    </p:animEffect>
                                    <p:anim calcmode="lin" valueType="num">
                                      <p:cBhvr>
                                        <p:cTn id="25" dur="1000" fill="hold"/>
                                        <p:tgtEl>
                                          <p:spTgt spid="668"/>
                                        </p:tgtEl>
                                        <p:attrNameLst>
                                          <p:attrName>ppt_x</p:attrName>
                                        </p:attrNameLst>
                                      </p:cBhvr>
                                      <p:tavLst>
                                        <p:tav tm="0">
                                          <p:val>
                                            <p:strVal val="#ppt_x"/>
                                          </p:val>
                                        </p:tav>
                                        <p:tav tm="100000">
                                          <p:val>
                                            <p:strVal val="#ppt_x"/>
                                          </p:val>
                                        </p:tav>
                                      </p:tavLst>
                                    </p:anim>
                                    <p:anim calcmode="lin" valueType="num">
                                      <p:cBhvr>
                                        <p:cTn id="26" dur="1000" fill="hold"/>
                                        <p:tgtEl>
                                          <p:spTgt spid="66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55">
                                            <p:txEl>
                                              <p:pRg st="0" end="0"/>
                                            </p:txEl>
                                          </p:spTgt>
                                        </p:tgtEl>
                                        <p:attrNameLst>
                                          <p:attrName>style.visibility</p:attrName>
                                        </p:attrNameLst>
                                      </p:cBhvr>
                                      <p:to>
                                        <p:strVal val="visible"/>
                                      </p:to>
                                    </p:set>
                                    <p:animEffect transition="in" filter="barn(inVertical)">
                                      <p:cBhvr>
                                        <p:cTn id="31" dur="500"/>
                                        <p:tgtEl>
                                          <p:spTgt spid="65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58">
                                            <p:txEl>
                                              <p:pRg st="0" end="0"/>
                                            </p:txEl>
                                          </p:spTgt>
                                        </p:tgtEl>
                                        <p:attrNameLst>
                                          <p:attrName>style.visibility</p:attrName>
                                        </p:attrNameLst>
                                      </p:cBhvr>
                                      <p:to>
                                        <p:strVal val="visible"/>
                                      </p:to>
                                    </p:set>
                                    <p:animEffect transition="in" filter="barn(inVertical)">
                                      <p:cBhvr>
                                        <p:cTn id="36" dur="500"/>
                                        <p:tgtEl>
                                          <p:spTgt spid="658">
                                            <p:txEl>
                                              <p:pRg st="0" end="0"/>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669"/>
                                        </p:tgtEl>
                                        <p:attrNameLst>
                                          <p:attrName>style.visibility</p:attrName>
                                        </p:attrNameLst>
                                      </p:cBhvr>
                                      <p:to>
                                        <p:strVal val="visible"/>
                                      </p:to>
                                    </p:set>
                                    <p:animEffect transition="in" filter="barn(inVertical)">
                                      <p:cBhvr>
                                        <p:cTn id="39" dur="500"/>
                                        <p:tgtEl>
                                          <p:spTgt spid="66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657">
                                            <p:txEl>
                                              <p:pRg st="0" end="0"/>
                                            </p:txEl>
                                          </p:spTgt>
                                        </p:tgtEl>
                                        <p:attrNameLst>
                                          <p:attrName>style.visibility</p:attrName>
                                        </p:attrNameLst>
                                      </p:cBhvr>
                                      <p:to>
                                        <p:strVal val="visible"/>
                                      </p:to>
                                    </p:set>
                                    <p:animEffect transition="in" filter="barn(inVertical)">
                                      <p:cBhvr>
                                        <p:cTn id="44" dur="500"/>
                                        <p:tgtEl>
                                          <p:spTgt spid="65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57">
                                            <p:txEl>
                                              <p:pRg st="1" end="1"/>
                                            </p:txEl>
                                          </p:spTgt>
                                        </p:tgtEl>
                                        <p:attrNameLst>
                                          <p:attrName>style.visibility</p:attrName>
                                        </p:attrNameLst>
                                      </p:cBhvr>
                                      <p:to>
                                        <p:strVal val="visible"/>
                                      </p:to>
                                    </p:set>
                                    <p:animEffect transition="in" filter="barn(inVertical)">
                                      <p:cBhvr>
                                        <p:cTn id="49" dur="500"/>
                                        <p:tgtEl>
                                          <p:spTgt spid="657">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662">
                                            <p:txEl>
                                              <p:pRg st="0" end="0"/>
                                            </p:txEl>
                                          </p:spTgt>
                                        </p:tgtEl>
                                        <p:attrNameLst>
                                          <p:attrName>style.visibility</p:attrName>
                                        </p:attrNameLst>
                                      </p:cBhvr>
                                      <p:to>
                                        <p:strVal val="visible"/>
                                      </p:to>
                                    </p:set>
                                    <p:animEffect transition="in" filter="barn(inVertical)">
                                      <p:cBhvr>
                                        <p:cTn id="54" dur="500"/>
                                        <p:tgtEl>
                                          <p:spTgt spid="662">
                                            <p:txEl>
                                              <p:pRg st="0" end="0"/>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670"/>
                                        </p:tgtEl>
                                        <p:attrNameLst>
                                          <p:attrName>style.visibility</p:attrName>
                                        </p:attrNameLst>
                                      </p:cBhvr>
                                      <p:to>
                                        <p:strVal val="visible"/>
                                      </p:to>
                                    </p:set>
                                    <p:animEffect transition="in" filter="barn(inVertical)">
                                      <p:cBhvr>
                                        <p:cTn id="57" dur="500"/>
                                        <p:tgtEl>
                                          <p:spTgt spid="67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661">
                                            <p:txEl>
                                              <p:pRg st="0" end="0"/>
                                            </p:txEl>
                                          </p:spTgt>
                                        </p:tgtEl>
                                        <p:attrNameLst>
                                          <p:attrName>style.visibility</p:attrName>
                                        </p:attrNameLst>
                                      </p:cBhvr>
                                      <p:to>
                                        <p:strVal val="visible"/>
                                      </p:to>
                                    </p:set>
                                    <p:animEffect transition="in" filter="barn(inVertical)">
                                      <p:cBhvr>
                                        <p:cTn id="62" dur="500"/>
                                        <p:tgtEl>
                                          <p:spTgt spid="6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664">
                                            <p:txEl>
                                              <p:pRg st="0" end="0"/>
                                            </p:txEl>
                                          </p:spTgt>
                                        </p:tgtEl>
                                        <p:attrNameLst>
                                          <p:attrName>style.visibility</p:attrName>
                                        </p:attrNameLst>
                                      </p:cBhvr>
                                      <p:to>
                                        <p:strVal val="visible"/>
                                      </p:to>
                                    </p:set>
                                    <p:animEffect transition="in" filter="barn(inVertical)">
                                      <p:cBhvr>
                                        <p:cTn id="67" dur="500"/>
                                        <p:tgtEl>
                                          <p:spTgt spid="664">
                                            <p:txEl>
                                              <p:pRg st="0" end="0"/>
                                            </p:txEl>
                                          </p:spTgt>
                                        </p:tgtEl>
                                      </p:cBhvr>
                                    </p:animEffect>
                                  </p:childTnLst>
                                </p:cTn>
                              </p:par>
                              <p:par>
                                <p:cTn id="68" presetID="16" presetClass="entr" presetSubtype="21" fill="hold" nodeType="withEffect">
                                  <p:stCondLst>
                                    <p:cond delay="0"/>
                                  </p:stCondLst>
                                  <p:childTnLst>
                                    <p:set>
                                      <p:cBhvr>
                                        <p:cTn id="69" dur="1" fill="hold">
                                          <p:stCondLst>
                                            <p:cond delay="0"/>
                                          </p:stCondLst>
                                        </p:cTn>
                                        <p:tgtEl>
                                          <p:spTgt spid="671"/>
                                        </p:tgtEl>
                                        <p:attrNameLst>
                                          <p:attrName>style.visibility</p:attrName>
                                        </p:attrNameLst>
                                      </p:cBhvr>
                                      <p:to>
                                        <p:strVal val="visible"/>
                                      </p:to>
                                    </p:set>
                                    <p:animEffect transition="in" filter="barn(inVertical)">
                                      <p:cBhvr>
                                        <p:cTn id="70" dur="500"/>
                                        <p:tgtEl>
                                          <p:spTgt spid="671"/>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663">
                                            <p:txEl>
                                              <p:pRg st="0" end="0"/>
                                            </p:txEl>
                                          </p:spTgt>
                                        </p:tgtEl>
                                        <p:attrNameLst>
                                          <p:attrName>style.visibility</p:attrName>
                                        </p:attrNameLst>
                                      </p:cBhvr>
                                      <p:to>
                                        <p:strVal val="visible"/>
                                      </p:to>
                                    </p:set>
                                    <p:animEffect transition="in" filter="fade">
                                      <p:cBhvr>
                                        <p:cTn id="75" dur="1000"/>
                                        <p:tgtEl>
                                          <p:spTgt spid="663">
                                            <p:txEl>
                                              <p:pRg st="0" end="0"/>
                                            </p:txEl>
                                          </p:spTgt>
                                        </p:tgtEl>
                                      </p:cBhvr>
                                    </p:animEffect>
                                    <p:anim calcmode="lin" valueType="num">
                                      <p:cBhvr>
                                        <p:cTn id="76" dur="1000" fill="hold"/>
                                        <p:tgtEl>
                                          <p:spTgt spid="663">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6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663">
                                            <p:txEl>
                                              <p:pRg st="1" end="1"/>
                                            </p:txEl>
                                          </p:spTgt>
                                        </p:tgtEl>
                                        <p:attrNameLst>
                                          <p:attrName>style.visibility</p:attrName>
                                        </p:attrNameLst>
                                      </p:cBhvr>
                                      <p:to>
                                        <p:strVal val="visible"/>
                                      </p:to>
                                    </p:set>
                                    <p:animEffect transition="in" filter="fade">
                                      <p:cBhvr>
                                        <p:cTn id="82" dur="1000"/>
                                        <p:tgtEl>
                                          <p:spTgt spid="663">
                                            <p:txEl>
                                              <p:pRg st="1" end="1"/>
                                            </p:txEl>
                                          </p:spTgt>
                                        </p:tgtEl>
                                      </p:cBhvr>
                                    </p:animEffect>
                                    <p:anim calcmode="lin" valueType="num">
                                      <p:cBhvr>
                                        <p:cTn id="83" dur="1000" fill="hold"/>
                                        <p:tgtEl>
                                          <p:spTgt spid="663">
                                            <p:txEl>
                                              <p:pRg st="1" end="1"/>
                                            </p:txEl>
                                          </p:spTgt>
                                        </p:tgtEl>
                                        <p:attrNameLst>
                                          <p:attrName>ppt_x</p:attrName>
                                        </p:attrNameLst>
                                      </p:cBhvr>
                                      <p:tavLst>
                                        <p:tav tm="0">
                                          <p:val>
                                            <p:strVal val="#ppt_x"/>
                                          </p:val>
                                        </p:tav>
                                        <p:tav tm="100000">
                                          <p:val>
                                            <p:strVal val="#ppt_x"/>
                                          </p:val>
                                        </p:tav>
                                      </p:tavLst>
                                    </p:anim>
                                    <p:anim calcmode="lin" valueType="num">
                                      <p:cBhvr>
                                        <p:cTn id="84" dur="1000" fill="hold"/>
                                        <p:tgtEl>
                                          <p:spTgt spid="6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663">
                                            <p:txEl>
                                              <p:pRg st="2" end="2"/>
                                            </p:txEl>
                                          </p:spTgt>
                                        </p:tgtEl>
                                        <p:attrNameLst>
                                          <p:attrName>style.visibility</p:attrName>
                                        </p:attrNameLst>
                                      </p:cBhvr>
                                      <p:to>
                                        <p:strVal val="visible"/>
                                      </p:to>
                                    </p:set>
                                    <p:animEffect transition="in" filter="fade">
                                      <p:cBhvr>
                                        <p:cTn id="89" dur="1000"/>
                                        <p:tgtEl>
                                          <p:spTgt spid="663">
                                            <p:txEl>
                                              <p:pRg st="2" end="2"/>
                                            </p:txEl>
                                          </p:spTgt>
                                        </p:tgtEl>
                                      </p:cBhvr>
                                    </p:animEffect>
                                    <p:anim calcmode="lin" valueType="num">
                                      <p:cBhvr>
                                        <p:cTn id="90" dur="1000" fill="hold"/>
                                        <p:tgtEl>
                                          <p:spTgt spid="663">
                                            <p:txEl>
                                              <p:pRg st="2" end="2"/>
                                            </p:txEl>
                                          </p:spTgt>
                                        </p:tgtEl>
                                        <p:attrNameLst>
                                          <p:attrName>ppt_x</p:attrName>
                                        </p:attrNameLst>
                                      </p:cBhvr>
                                      <p:tavLst>
                                        <p:tav tm="0">
                                          <p:val>
                                            <p:strVal val="#ppt_x"/>
                                          </p:val>
                                        </p:tav>
                                        <p:tav tm="100000">
                                          <p:val>
                                            <p:strVal val="#ppt_x"/>
                                          </p:val>
                                        </p:tav>
                                      </p:tavLst>
                                    </p:anim>
                                    <p:anim calcmode="lin" valueType="num">
                                      <p:cBhvr>
                                        <p:cTn id="91" dur="1000" fill="hold"/>
                                        <p:tgtEl>
                                          <p:spTgt spid="66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663">
                                            <p:txEl>
                                              <p:pRg st="3" end="3"/>
                                            </p:txEl>
                                          </p:spTgt>
                                        </p:tgtEl>
                                        <p:attrNameLst>
                                          <p:attrName>style.visibility</p:attrName>
                                        </p:attrNameLst>
                                      </p:cBhvr>
                                      <p:to>
                                        <p:strVal val="visible"/>
                                      </p:to>
                                    </p:set>
                                    <p:animEffect transition="in" filter="fade">
                                      <p:cBhvr>
                                        <p:cTn id="96" dur="1000"/>
                                        <p:tgtEl>
                                          <p:spTgt spid="663">
                                            <p:txEl>
                                              <p:pRg st="3" end="3"/>
                                            </p:txEl>
                                          </p:spTgt>
                                        </p:tgtEl>
                                      </p:cBhvr>
                                    </p:animEffect>
                                    <p:anim calcmode="lin" valueType="num">
                                      <p:cBhvr>
                                        <p:cTn id="97" dur="1000" fill="hold"/>
                                        <p:tgtEl>
                                          <p:spTgt spid="663">
                                            <p:txEl>
                                              <p:pRg st="3" end="3"/>
                                            </p:txEl>
                                          </p:spTgt>
                                        </p:tgtEl>
                                        <p:attrNameLst>
                                          <p:attrName>ppt_x</p:attrName>
                                        </p:attrNameLst>
                                      </p:cBhvr>
                                      <p:tavLst>
                                        <p:tav tm="0">
                                          <p:val>
                                            <p:strVal val="#ppt_x"/>
                                          </p:val>
                                        </p:tav>
                                        <p:tav tm="100000">
                                          <p:val>
                                            <p:strVal val="#ppt_x"/>
                                          </p:val>
                                        </p:tav>
                                      </p:tavLst>
                                    </p:anim>
                                    <p:anim calcmode="lin" valueType="num">
                                      <p:cBhvr>
                                        <p:cTn id="98" dur="1000" fill="hold"/>
                                        <p:tgtEl>
                                          <p:spTgt spid="6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663">
                                            <p:txEl>
                                              <p:pRg st="4" end="4"/>
                                            </p:txEl>
                                          </p:spTgt>
                                        </p:tgtEl>
                                        <p:attrNameLst>
                                          <p:attrName>style.visibility</p:attrName>
                                        </p:attrNameLst>
                                      </p:cBhvr>
                                      <p:to>
                                        <p:strVal val="visible"/>
                                      </p:to>
                                    </p:set>
                                    <p:animEffect transition="in" filter="fade">
                                      <p:cBhvr>
                                        <p:cTn id="103" dur="1000"/>
                                        <p:tgtEl>
                                          <p:spTgt spid="663">
                                            <p:txEl>
                                              <p:pRg st="4" end="4"/>
                                            </p:txEl>
                                          </p:spTgt>
                                        </p:tgtEl>
                                      </p:cBhvr>
                                    </p:animEffect>
                                    <p:anim calcmode="lin" valueType="num">
                                      <p:cBhvr>
                                        <p:cTn id="104" dur="1000" fill="hold"/>
                                        <p:tgtEl>
                                          <p:spTgt spid="663">
                                            <p:txEl>
                                              <p:pRg st="4" end="4"/>
                                            </p:txEl>
                                          </p:spTgt>
                                        </p:tgtEl>
                                        <p:attrNameLst>
                                          <p:attrName>ppt_x</p:attrName>
                                        </p:attrNameLst>
                                      </p:cBhvr>
                                      <p:tavLst>
                                        <p:tav tm="0">
                                          <p:val>
                                            <p:strVal val="#ppt_x"/>
                                          </p:val>
                                        </p:tav>
                                        <p:tav tm="100000">
                                          <p:val>
                                            <p:strVal val="#ppt_x"/>
                                          </p:val>
                                        </p:tav>
                                      </p:tavLst>
                                    </p:anim>
                                    <p:anim calcmode="lin" valueType="num">
                                      <p:cBhvr>
                                        <p:cTn id="105" dur="1000" fill="hold"/>
                                        <p:tgtEl>
                                          <p:spTgt spid="66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 grpId="0"/>
      <p:bldP spid="655" grpId="0" build="p"/>
      <p:bldP spid="656" grpId="0" build="p"/>
      <p:bldP spid="657" grpId="0" build="p"/>
      <p:bldP spid="658" grpId="0" build="p"/>
      <p:bldP spid="661" grpId="0" build="p"/>
      <p:bldP spid="662" grpId="0" build="p"/>
      <p:bldP spid="663" grpId="0" build="p"/>
      <p:bldP spid="66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4" name="Google Shape;654;p55"/>
          <p:cNvSpPr txBox="1">
            <a:spLocks noGrp="1"/>
          </p:cNvSpPr>
          <p:nvPr>
            <p:ph type="title"/>
          </p:nvPr>
        </p:nvSpPr>
        <p:spPr>
          <a:xfrm>
            <a:off x="715100" y="377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b="1" dirty="0">
                <a:latin typeface="Cambria" panose="02040503050406030204" pitchFamily="18" charset="0"/>
                <a:ea typeface="Cambria" panose="02040503050406030204" pitchFamily="18" charset="0"/>
              </a:rPr>
              <a:t>1. Chuyện con hổ ở Đông Triều</a:t>
            </a:r>
            <a:endParaRPr sz="2800" b="1" dirty="0">
              <a:latin typeface="Cambria" panose="02040503050406030204" pitchFamily="18" charset="0"/>
              <a:ea typeface="Cambria" panose="02040503050406030204" pitchFamily="18" charset="0"/>
            </a:endParaRPr>
          </a:p>
        </p:txBody>
      </p:sp>
      <p:sp>
        <p:nvSpPr>
          <p:cNvPr id="663" name="Google Shape;663;p55"/>
          <p:cNvSpPr txBox="1">
            <a:spLocks noGrp="1"/>
          </p:cNvSpPr>
          <p:nvPr>
            <p:ph type="subTitle" idx="9"/>
          </p:nvPr>
        </p:nvSpPr>
        <p:spPr>
          <a:xfrm>
            <a:off x="3890627" y="1870891"/>
            <a:ext cx="4661210" cy="1972838"/>
          </a:xfrm>
          <a:prstGeom prst="rect">
            <a:avLst/>
          </a:prstGeom>
        </p:spPr>
        <p:txBody>
          <a:bodyPr spcFirstLastPara="1" wrap="square" lIns="91425" tIns="91425" rIns="91425" bIns="91425" anchor="t" anchorCtr="0">
            <a:noAutofit/>
          </a:bodyPr>
          <a:lstStyle/>
          <a:p>
            <a:pPr marL="285750" lvl="0" indent="-285750" algn="l" rtl="0">
              <a:lnSpc>
                <a:spcPct val="150000"/>
              </a:lnSpc>
              <a:spcBef>
                <a:spcPts val="0"/>
              </a:spcBef>
              <a:spcAft>
                <a:spcPts val="0"/>
              </a:spcAft>
              <a:buFont typeface="Arial" panose="020B0604020202020204" pitchFamily="34" charset="0"/>
              <a:buChar char="•"/>
            </a:pPr>
            <a:r>
              <a:rPr lang="en-US" sz="1800" dirty="0">
                <a:latin typeface="Cambria" panose="02040503050406030204" pitchFamily="18" charset="0"/>
                <a:ea typeface="Cambria" panose="02040503050406030204" pitchFamily="18" charset="0"/>
              </a:rPr>
              <a:t>Con </a:t>
            </a:r>
            <a:r>
              <a:rPr lang="en-US" sz="1800" dirty="0" err="1">
                <a:latin typeface="Cambria" panose="02040503050406030204" pitchFamily="18" charset="0"/>
                <a:ea typeface="Cambria" panose="02040503050406030204" pitchFamily="18" charset="0"/>
              </a:rPr>
              <a:t>hổ</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trọng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tình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nghĩa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như</a:t>
            </a:r>
            <a:r>
              <a:rPr lang="en-US" sz="1800" dirty="0">
                <a:latin typeface="Cambria" panose="02040503050406030204" pitchFamily="18" charset="0"/>
                <a:ea typeface="Cambria" panose="02040503050406030204" pitchFamily="18" charset="0"/>
              </a:rPr>
              <a:t> con </a:t>
            </a: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a:t>
            </a:r>
          </a:p>
          <a:p>
            <a:pPr marL="285750" lvl="0" indent="-285750" algn="l" rtl="0">
              <a:lnSpc>
                <a:spcPct val="150000"/>
              </a:lnSpc>
              <a:spcBef>
                <a:spcPts val="0"/>
              </a:spcBef>
              <a:spcAft>
                <a:spcPts val="0"/>
              </a:spcAft>
              <a:buFont typeface="Arial" panose="020B0604020202020204" pitchFamily="34" charset="0"/>
              <a:buChar char="•"/>
            </a:pPr>
            <a:r>
              <a:rPr lang="en-US" sz="1800" dirty="0" err="1">
                <a:latin typeface="Cambria" panose="02040503050406030204" pitchFamily="18" charset="0"/>
                <a:ea typeface="Cambria" panose="02040503050406030204" pitchFamily="18" charset="0"/>
              </a:rPr>
              <a:t>Biết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báo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đền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ân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nghĩa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đã</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có</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công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giúp</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mình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bằng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vật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chất</a:t>
            </a:r>
            <a:r>
              <a:rPr lang="en-US" sz="1800" dirty="0">
                <a:latin typeface="Cambria" panose="02040503050406030204" pitchFamily="18" charset="0"/>
                <a:ea typeface="Cambria" panose="02040503050406030204" pitchFamily="18" charset="0"/>
              </a:rPr>
              <a:t>.</a:t>
            </a:r>
          </a:p>
        </p:txBody>
      </p:sp>
      <p:sp>
        <p:nvSpPr>
          <p:cNvPr id="664" name="Google Shape;664;p55"/>
          <p:cNvSpPr txBox="1">
            <a:spLocks noGrp="1"/>
          </p:cNvSpPr>
          <p:nvPr>
            <p:ph type="subTitle" idx="13"/>
          </p:nvPr>
        </p:nvSpPr>
        <p:spPr>
          <a:xfrm>
            <a:off x="3890627" y="1183100"/>
            <a:ext cx="2035500" cy="4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latin typeface="Cambria" panose="02040503050406030204" pitchFamily="18" charset="0"/>
                <a:ea typeface="Cambria" panose="02040503050406030204" pitchFamily="18" charset="0"/>
              </a:rPr>
              <a:t>Ý nghĩa</a:t>
            </a:r>
            <a:endParaRPr sz="2000" b="1" dirty="0">
              <a:latin typeface="Cambria" panose="02040503050406030204" pitchFamily="18" charset="0"/>
              <a:ea typeface="Cambria" panose="02040503050406030204" pitchFamily="18" charset="0"/>
            </a:endParaRPr>
          </a:p>
        </p:txBody>
      </p:sp>
      <p:pic>
        <p:nvPicPr>
          <p:cNvPr id="671" name="Google Shape;671;p55"/>
          <p:cNvPicPr preferRelativeResize="0"/>
          <p:nvPr/>
        </p:nvPicPr>
        <p:blipFill rotWithShape="1">
          <a:blip r:embed="rId3">
            <a:alphaModFix/>
          </a:blip>
          <a:srcRect r="4434" b="77146"/>
          <a:stretch/>
        </p:blipFill>
        <p:spPr>
          <a:xfrm>
            <a:off x="3920076" y="1627250"/>
            <a:ext cx="2010950" cy="81500"/>
          </a:xfrm>
          <a:prstGeom prst="rect">
            <a:avLst/>
          </a:prstGeom>
          <a:noFill/>
          <a:ln>
            <a:noFill/>
          </a:ln>
        </p:spPr>
      </p:pic>
      <p:pic>
        <p:nvPicPr>
          <p:cNvPr id="7170" name="Picture 2" descr="Daily Cat Drawings | Tiger illustration, Animal drawings, Cat drawing">
            <a:extLst>
              <a:ext uri="{FF2B5EF4-FFF2-40B4-BE49-F238E27FC236}">
                <a16:creationId xmlns:a16="http://schemas.microsoft.com/office/drawing/2014/main" id="{AD72E973-00E6-4C80-BF78-1E23BDD6BFA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5750" r="90000">
                        <a14:foregroundMark x1="79875" y1="18571" x2="82125" y2="24603"/>
                        <a14:foregroundMark x1="87125" y1="28571" x2="89375" y2="34762"/>
                        <a14:foregroundMark x1="53625" y1="89524" x2="54250" y2="89524"/>
                        <a14:foregroundMark x1="9625" y1="81111" x2="9625" y2="81111"/>
                        <a14:foregroundMark x1="6625" y1="78254" x2="6625" y2="78254"/>
                        <a14:foregroundMark x1="5750" y1="81270" x2="5750" y2="79683"/>
                        <a14:foregroundMark x1="58625" y1="13175" x2="58625" y2="13175"/>
                        <a14:foregroundMark x1="67125" y1="13333" x2="67125" y2="13333"/>
                        <a14:foregroundMark x1="74250" y1="14762" x2="76125" y2="16508"/>
                        <a14:foregroundMark x1="78375" y1="16984" x2="71375" y2="15397"/>
                        <a14:foregroundMark x1="54125" y1="12222" x2="56875" y2="14762"/>
                        <a14:foregroundMark x1="29125" y1="55873" x2="29125" y2="55873"/>
                        <a14:foregroundMark x1="30625" y1="51587" x2="30625" y2="51587"/>
                        <a14:foregroundMark x1="30625" y1="47460" x2="30500" y2="46984"/>
                      </a14:backgroundRemoval>
                    </a14:imgEffect>
                  </a14:imgLayer>
                </a14:imgProps>
              </a:ext>
              <a:ext uri="{28A0092B-C50C-407E-A947-70E740481C1C}">
                <a14:useLocalDpi xmlns:a14="http://schemas.microsoft.com/office/drawing/2010/main" val="0"/>
              </a:ext>
            </a:extLst>
          </a:blip>
          <a:srcRect/>
          <a:stretch>
            <a:fillRect/>
          </a:stretch>
        </p:blipFill>
        <p:spPr bwMode="auto">
          <a:xfrm>
            <a:off x="-178419" y="1683350"/>
            <a:ext cx="4563448" cy="359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7101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4">
                                            <p:txEl>
                                              <p:pRg st="0" end="0"/>
                                            </p:txEl>
                                          </p:spTgt>
                                        </p:tgtEl>
                                        <p:attrNameLst>
                                          <p:attrName>style.visibility</p:attrName>
                                        </p:attrNameLst>
                                      </p:cBhvr>
                                      <p:to>
                                        <p:strVal val="visible"/>
                                      </p:to>
                                    </p:set>
                                    <p:animEffect transition="in" filter="fade">
                                      <p:cBhvr>
                                        <p:cTn id="7" dur="1000"/>
                                        <p:tgtEl>
                                          <p:spTgt spid="664">
                                            <p:txEl>
                                              <p:pRg st="0" end="0"/>
                                            </p:txEl>
                                          </p:spTgt>
                                        </p:tgtEl>
                                      </p:cBhvr>
                                    </p:animEffect>
                                    <p:anim calcmode="lin" valueType="num">
                                      <p:cBhvr>
                                        <p:cTn id="8" dur="1000" fill="hold"/>
                                        <p:tgtEl>
                                          <p:spTgt spid="66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1"/>
                                        </p:tgtEl>
                                        <p:attrNameLst>
                                          <p:attrName>style.visibility</p:attrName>
                                        </p:attrNameLst>
                                      </p:cBhvr>
                                      <p:to>
                                        <p:strVal val="visible"/>
                                      </p:to>
                                    </p:set>
                                    <p:animEffect transition="in" filter="fade">
                                      <p:cBhvr>
                                        <p:cTn id="12" dur="1000"/>
                                        <p:tgtEl>
                                          <p:spTgt spid="671"/>
                                        </p:tgtEl>
                                      </p:cBhvr>
                                    </p:animEffect>
                                    <p:anim calcmode="lin" valueType="num">
                                      <p:cBhvr>
                                        <p:cTn id="13" dur="1000" fill="hold"/>
                                        <p:tgtEl>
                                          <p:spTgt spid="671"/>
                                        </p:tgtEl>
                                        <p:attrNameLst>
                                          <p:attrName>ppt_x</p:attrName>
                                        </p:attrNameLst>
                                      </p:cBhvr>
                                      <p:tavLst>
                                        <p:tav tm="0">
                                          <p:val>
                                            <p:strVal val="#ppt_x"/>
                                          </p:val>
                                        </p:tav>
                                        <p:tav tm="100000">
                                          <p:val>
                                            <p:strVal val="#ppt_x"/>
                                          </p:val>
                                        </p:tav>
                                      </p:tavLst>
                                    </p:anim>
                                    <p:anim calcmode="lin" valueType="num">
                                      <p:cBhvr>
                                        <p:cTn id="14" dur="1000" fill="hold"/>
                                        <p:tgtEl>
                                          <p:spTgt spid="6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3">
                                            <p:txEl>
                                              <p:pRg st="0" end="0"/>
                                            </p:txEl>
                                          </p:spTgt>
                                        </p:tgtEl>
                                        <p:attrNameLst>
                                          <p:attrName>style.visibility</p:attrName>
                                        </p:attrNameLst>
                                      </p:cBhvr>
                                      <p:to>
                                        <p:strVal val="visible"/>
                                      </p:to>
                                    </p:set>
                                    <p:animEffect transition="in" filter="fade">
                                      <p:cBhvr>
                                        <p:cTn id="19" dur="1000"/>
                                        <p:tgtEl>
                                          <p:spTgt spid="663">
                                            <p:txEl>
                                              <p:pRg st="0" end="0"/>
                                            </p:txEl>
                                          </p:spTgt>
                                        </p:tgtEl>
                                      </p:cBhvr>
                                    </p:animEffect>
                                    <p:anim calcmode="lin" valueType="num">
                                      <p:cBhvr>
                                        <p:cTn id="20" dur="1000" fill="hold"/>
                                        <p:tgtEl>
                                          <p:spTgt spid="66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63">
                                            <p:txEl>
                                              <p:pRg st="1" end="1"/>
                                            </p:txEl>
                                          </p:spTgt>
                                        </p:tgtEl>
                                        <p:attrNameLst>
                                          <p:attrName>style.visibility</p:attrName>
                                        </p:attrNameLst>
                                      </p:cBhvr>
                                      <p:to>
                                        <p:strVal val="visible"/>
                                      </p:to>
                                    </p:set>
                                    <p:animEffect transition="in" filter="fade">
                                      <p:cBhvr>
                                        <p:cTn id="26" dur="1000"/>
                                        <p:tgtEl>
                                          <p:spTgt spid="663">
                                            <p:txEl>
                                              <p:pRg st="1" end="1"/>
                                            </p:txEl>
                                          </p:spTgt>
                                        </p:tgtEl>
                                      </p:cBhvr>
                                    </p:animEffect>
                                    <p:anim calcmode="lin" valueType="num">
                                      <p:cBhvr>
                                        <p:cTn id="27" dur="1000" fill="hold"/>
                                        <p:tgtEl>
                                          <p:spTgt spid="66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66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 grpId="0" build="p"/>
      <p:bldP spid="664" grpId="0" build="p"/>
    </p:bldLst>
  </p:timing>
</p:sld>
</file>

<file path=ppt/theme/theme1.xml><?xml version="1.0" encoding="utf-8"?>
<a:theme xmlns:a="http://schemas.openxmlformats.org/drawingml/2006/main" name="Science Subject for Pre-K: The World Animal Day by Slidesgo">
  <a:themeElements>
    <a:clrScheme name="Simple Light">
      <a:dk1>
        <a:srgbClr val="F1ECE2"/>
      </a:dk1>
      <a:lt1>
        <a:srgbClr val="343020"/>
      </a:lt1>
      <a:dk2>
        <a:srgbClr val="BABAEE"/>
      </a:dk2>
      <a:lt2>
        <a:srgbClr val="FFAF47"/>
      </a:lt2>
      <a:accent1>
        <a:srgbClr val="FF8000"/>
      </a:accent1>
      <a:accent2>
        <a:srgbClr val="3C919A"/>
      </a:accent2>
      <a:accent3>
        <a:srgbClr val="09646E"/>
      </a:accent3>
      <a:accent4>
        <a:srgbClr val="FFFFFF"/>
      </a:accent4>
      <a:accent5>
        <a:srgbClr val="FFFFFF"/>
      </a:accent5>
      <a:accent6>
        <a:srgbClr val="FFFFFF"/>
      </a:accent6>
      <a:hlink>
        <a:srgbClr val="3430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707</Words>
  <Application>Microsoft Office PowerPoint</Application>
  <PresentationFormat>On-screen Show (16:9)</PresentationFormat>
  <Paragraphs>90</Paragraphs>
  <Slides>16</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Jua</vt:lpstr>
      <vt:lpstr>Arial</vt:lpstr>
      <vt:lpstr>Bebas Neue</vt:lpstr>
      <vt:lpstr>Londrina Solid Black</vt:lpstr>
      <vt:lpstr>Londrina Solid</vt:lpstr>
      <vt:lpstr>Cambria</vt:lpstr>
      <vt:lpstr>Science Subject for Pre-K: The World Animal Day by Slidesgo</vt:lpstr>
      <vt:lpstr>PowerPoint Presentation</vt:lpstr>
      <vt:lpstr>1.</vt:lpstr>
      <vt:lpstr>PowerPoint Presentation</vt:lpstr>
      <vt:lpstr>PowerPoint Presentation</vt:lpstr>
      <vt:lpstr>PowerPoint Presentation</vt:lpstr>
      <vt:lpstr>HOẠT ĐỘNG NHÓM ĐÔI</vt:lpstr>
      <vt:lpstr>NHIỆM VỤ</vt:lpstr>
      <vt:lpstr>1. Chuyện con hổ ở Đông Triều</vt:lpstr>
      <vt:lpstr>1. Chuyện con hổ ở Đông Triều</vt:lpstr>
      <vt:lpstr>2. Chuyện con hổ ở Lạng Giang</vt:lpstr>
      <vt:lpstr>2. Chuyện con hổ ở Lạng Giang</vt:lpstr>
      <vt:lpstr>3. Bài học</vt:lpstr>
      <vt:lpstr>MỞ RỘNG</vt:lpstr>
      <vt:lpstr>PowerPoint Presentation</vt:lpstr>
      <vt:lpstr>1. Nghệ thuật</vt:lpstr>
      <vt:lpstr>2. Nội dung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Dương Uyên</cp:lastModifiedBy>
  <cp:revision>2</cp:revision>
  <dcterms:modified xsi:type="dcterms:W3CDTF">2023-01-02T14:42:15Z</dcterms:modified>
</cp:coreProperties>
</file>